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  <p:sldMasterId id="2147483648" r:id="rId5"/>
    <p:sldMasterId id="2147483697" r:id="rId6"/>
  </p:sldMasterIdLst>
  <p:notesMasterIdLst>
    <p:notesMasterId r:id="rId16"/>
  </p:notesMasterIdLst>
  <p:sldIdLst>
    <p:sldId id="261" r:id="rId7"/>
    <p:sldId id="262" r:id="rId8"/>
    <p:sldId id="276" r:id="rId9"/>
    <p:sldId id="256" r:id="rId10"/>
    <p:sldId id="260" r:id="rId11"/>
    <p:sldId id="265" r:id="rId12"/>
    <p:sldId id="269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aaS Background" id="{7DFE9A12-94F9-43E9-A5B8-C602275EB2A2}">
          <p14:sldIdLst>
            <p14:sldId id="261"/>
            <p14:sldId id="262"/>
            <p14:sldId id="276"/>
          </p14:sldIdLst>
        </p14:section>
        <p14:section name="FaaS Comparison Matrix" id="{34E10D92-BF07-42B8-824D-CBD8CCBEEB11}">
          <p14:sldIdLst>
            <p14:sldId id="256"/>
            <p14:sldId id="260"/>
          </p14:sldIdLst>
        </p14:section>
        <p14:section name="OpenFaaS Exploration" id="{03528FE4-2293-43AD-8BB0-1744A0F6143C}">
          <p14:sldIdLst>
            <p14:sldId id="265"/>
            <p14:sldId id="269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SHID, RYAN" initials="RR" lastIdx="1" clrIdx="0">
    <p:extLst>
      <p:ext uri="{19B8F6BF-5375-455C-9EA6-DF929625EA0E}">
        <p15:presenceInfo xmlns:p15="http://schemas.microsoft.com/office/powerpoint/2012/main" userId="S::ryan.rashid@hpe.com::726cff61-88f9-44ae-950a-c086623df16e" providerId="AD"/>
      </p:ext>
    </p:extLst>
  </p:cmAuthor>
  <p:cmAuthor id="2" name="Mirji, Prakash (Solutions Engineering)" initials="ME" lastIdx="8" clrIdx="1">
    <p:extLst>
      <p:ext uri="{19B8F6BF-5375-455C-9EA6-DF929625EA0E}">
        <p15:presenceInfo xmlns:p15="http://schemas.microsoft.com/office/powerpoint/2012/main" userId="S::prakash-r.mirji@hpe.com::5fc82dc3-6616-49e0-a72c-5a1d346580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0"/>
    <a:srgbClr val="C140E2"/>
    <a:srgbClr val="7FF9E2"/>
    <a:srgbClr val="B4E5DB"/>
    <a:srgbClr val="7626EA"/>
    <a:srgbClr val="0D5265"/>
    <a:srgbClr val="FEC901"/>
    <a:srgbClr val="01A982"/>
    <a:srgbClr val="00BB90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6B800-8EC1-42AA-BDB7-C519E0C9EAA8}" v="1877" dt="2020-07-24T17:45:15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D, RYAN" userId="726cff61-88f9-44ae-950a-c086623df16e" providerId="ADAL" clId="{95D6B800-8EC1-42AA-BDB7-C519E0C9EAA8}"/>
    <pc:docChg chg="undo redo custSel addSld delSld modSld sldOrd addMainMaster delMainMaster modMainMaster delSection modSection">
      <pc:chgData name="RASHID, RYAN" userId="726cff61-88f9-44ae-950a-c086623df16e" providerId="ADAL" clId="{95D6B800-8EC1-42AA-BDB7-C519E0C9EAA8}" dt="2020-08-05T14:52:59.695" v="24010" actId="17851"/>
      <pc:docMkLst>
        <pc:docMk/>
      </pc:docMkLst>
      <pc:sldChg chg="addSp delSp modSp ord addCm delCm modCm modNotesTx">
        <pc:chgData name="RASHID, RYAN" userId="726cff61-88f9-44ae-950a-c086623df16e" providerId="ADAL" clId="{95D6B800-8EC1-42AA-BDB7-C519E0C9EAA8}" dt="2020-07-23T15:42:12.077" v="23164" actId="207"/>
        <pc:sldMkLst>
          <pc:docMk/>
          <pc:sldMk cId="3663446202" sldId="256"/>
        </pc:sldMkLst>
        <pc:spChg chg="add mod">
          <ac:chgData name="RASHID, RYAN" userId="726cff61-88f9-44ae-950a-c086623df16e" providerId="ADAL" clId="{95D6B800-8EC1-42AA-BDB7-C519E0C9EAA8}" dt="2020-07-15T20:44:49.129" v="16078" actId="255"/>
          <ac:spMkLst>
            <pc:docMk/>
            <pc:sldMk cId="3663446202" sldId="256"/>
            <ac:spMk id="3" creationId="{A28E322E-64EE-4104-90D6-748EBF9324AA}"/>
          </ac:spMkLst>
        </pc:spChg>
        <pc:spChg chg="mod">
          <ac:chgData name="RASHID, RYAN" userId="726cff61-88f9-44ae-950a-c086623df16e" providerId="ADAL" clId="{95D6B800-8EC1-42AA-BDB7-C519E0C9EAA8}" dt="2020-07-16T16:44:47.408" v="17586" actId="1035"/>
          <ac:spMkLst>
            <pc:docMk/>
            <pc:sldMk cId="3663446202" sldId="256"/>
            <ac:spMk id="11" creationId="{D7EB4D5D-56CC-435E-B797-A3B1E658395F}"/>
          </ac:spMkLst>
        </pc:spChg>
        <pc:spChg chg="mod">
          <ac:chgData name="RASHID, RYAN" userId="726cff61-88f9-44ae-950a-c086623df16e" providerId="ADAL" clId="{95D6B800-8EC1-42AA-BDB7-C519E0C9EAA8}" dt="2020-07-15T20:39:04.906" v="16028" actId="1076"/>
          <ac:spMkLst>
            <pc:docMk/>
            <pc:sldMk cId="3663446202" sldId="256"/>
            <ac:spMk id="12" creationId="{358520A5-3CEB-47B5-BBC1-505D98F0A982}"/>
          </ac:spMkLst>
        </pc:spChg>
        <pc:spChg chg="mod">
          <ac:chgData name="RASHID, RYAN" userId="726cff61-88f9-44ae-950a-c086623df16e" providerId="ADAL" clId="{95D6B800-8EC1-42AA-BDB7-C519E0C9EAA8}" dt="2020-07-15T20:34:40.155" v="15995" actId="1076"/>
          <ac:spMkLst>
            <pc:docMk/>
            <pc:sldMk cId="3663446202" sldId="256"/>
            <ac:spMk id="21" creationId="{A9A0AB0A-13B7-488D-90D3-7179E9B4AB59}"/>
          </ac:spMkLst>
        </pc:spChg>
        <pc:spChg chg="mod">
          <ac:chgData name="RASHID, RYAN" userId="726cff61-88f9-44ae-950a-c086623df16e" providerId="ADAL" clId="{95D6B800-8EC1-42AA-BDB7-C519E0C9EAA8}" dt="2020-07-15T20:35:20.513" v="15998" actId="1076"/>
          <ac:spMkLst>
            <pc:docMk/>
            <pc:sldMk cId="3663446202" sldId="256"/>
            <ac:spMk id="22" creationId="{9AE530F0-E053-4027-ADB4-F989CE3F756B}"/>
          </ac:spMkLst>
        </pc:spChg>
        <pc:spChg chg="mod">
          <ac:chgData name="RASHID, RYAN" userId="726cff61-88f9-44ae-950a-c086623df16e" providerId="ADAL" clId="{95D6B800-8EC1-42AA-BDB7-C519E0C9EAA8}" dt="2020-07-15T20:34:52.201" v="15996" actId="1076"/>
          <ac:spMkLst>
            <pc:docMk/>
            <pc:sldMk cId="3663446202" sldId="256"/>
            <ac:spMk id="23" creationId="{CF2E4BD9-84E9-4548-970A-306A31F014A1}"/>
          </ac:spMkLst>
        </pc:spChg>
        <pc:spChg chg="mod">
          <ac:chgData name="RASHID, RYAN" userId="726cff61-88f9-44ae-950a-c086623df16e" providerId="ADAL" clId="{95D6B800-8EC1-42AA-BDB7-C519E0C9EAA8}" dt="2020-07-15T20:37:53.457" v="16017" actId="1076"/>
          <ac:spMkLst>
            <pc:docMk/>
            <pc:sldMk cId="3663446202" sldId="256"/>
            <ac:spMk id="24" creationId="{DF639754-04FD-4D3B-80DC-A5B09D4F1F8C}"/>
          </ac:spMkLst>
        </pc:spChg>
        <pc:spChg chg="mod">
          <ac:chgData name="RASHID, RYAN" userId="726cff61-88f9-44ae-950a-c086623df16e" providerId="ADAL" clId="{95D6B800-8EC1-42AA-BDB7-C519E0C9EAA8}" dt="2020-07-15T20:35:46.415" v="16002" actId="1076"/>
          <ac:spMkLst>
            <pc:docMk/>
            <pc:sldMk cId="3663446202" sldId="256"/>
            <ac:spMk id="25" creationId="{E4C02026-F953-451A-A14C-2D578F3A5DE1}"/>
          </ac:spMkLst>
        </pc:spChg>
        <pc:spChg chg="add mod ord topLvl">
          <ac:chgData name="RASHID, RYAN" userId="726cff61-88f9-44ae-950a-c086623df16e" providerId="ADAL" clId="{95D6B800-8EC1-42AA-BDB7-C519E0C9EAA8}" dt="2020-06-10T19:43:23.195" v="59" actId="164"/>
          <ac:spMkLst>
            <pc:docMk/>
            <pc:sldMk cId="3663446202" sldId="256"/>
            <ac:spMk id="31" creationId="{9FFCA2E3-3683-4EC5-8364-03CB70337A2E}"/>
          </ac:spMkLst>
        </pc:spChg>
        <pc:spChg chg="add mod ord topLvl">
          <ac:chgData name="RASHID, RYAN" userId="726cff61-88f9-44ae-950a-c086623df16e" providerId="ADAL" clId="{95D6B800-8EC1-42AA-BDB7-C519E0C9EAA8}" dt="2020-07-16T13:45:06.364" v="16256" actId="207"/>
          <ac:spMkLst>
            <pc:docMk/>
            <pc:sldMk cId="3663446202" sldId="256"/>
            <ac:spMk id="46" creationId="{6C63E7D7-82DC-446B-B10C-7A2EC0A37E78}"/>
          </ac:spMkLst>
        </pc:spChg>
        <pc:spChg chg="add mod ord topLvl">
          <ac:chgData name="RASHID, RYAN" userId="726cff61-88f9-44ae-950a-c086623df16e" providerId="ADAL" clId="{95D6B800-8EC1-42AA-BDB7-C519E0C9EAA8}" dt="2020-06-10T19:43:23.195" v="59" actId="164"/>
          <ac:spMkLst>
            <pc:docMk/>
            <pc:sldMk cId="3663446202" sldId="256"/>
            <ac:spMk id="47" creationId="{907EA90C-00F8-4C07-A5D4-46DD13F27AB5}"/>
          </ac:spMkLst>
        </pc:spChg>
        <pc:spChg chg="add mod ord topLvl">
          <ac:chgData name="RASHID, RYAN" userId="726cff61-88f9-44ae-950a-c086623df16e" providerId="ADAL" clId="{95D6B800-8EC1-42AA-BDB7-C519E0C9EAA8}" dt="2020-07-16T13:45:20.088" v="16257" actId="207"/>
          <ac:spMkLst>
            <pc:docMk/>
            <pc:sldMk cId="3663446202" sldId="256"/>
            <ac:spMk id="48" creationId="{267B236C-818F-4EB4-9E73-5EBED743ACEE}"/>
          </ac:spMkLst>
        </pc:spChg>
        <pc:spChg chg="add mod ord topLvl">
          <ac:chgData name="RASHID, RYAN" userId="726cff61-88f9-44ae-950a-c086623df16e" providerId="ADAL" clId="{95D6B800-8EC1-42AA-BDB7-C519E0C9EAA8}" dt="2020-06-10T19:43:23.195" v="59" actId="164"/>
          <ac:spMkLst>
            <pc:docMk/>
            <pc:sldMk cId="3663446202" sldId="256"/>
            <ac:spMk id="49" creationId="{B3D0B704-62FF-4DC2-B361-CA453B35BBE0}"/>
          </ac:spMkLst>
        </pc:spChg>
        <pc:spChg chg="add mod ord topLvl">
          <ac:chgData name="RASHID, RYAN" userId="726cff61-88f9-44ae-950a-c086623df16e" providerId="ADAL" clId="{95D6B800-8EC1-42AA-BDB7-C519E0C9EAA8}" dt="2020-07-16T13:45:20.088" v="16257" actId="207"/>
          <ac:spMkLst>
            <pc:docMk/>
            <pc:sldMk cId="3663446202" sldId="256"/>
            <ac:spMk id="50" creationId="{F1B87FAA-E7A7-4BC4-9903-0D63E3C86BEF}"/>
          </ac:spMkLst>
        </pc:spChg>
        <pc:spChg chg="add mod ord topLvl">
          <ac:chgData name="RASHID, RYAN" userId="726cff61-88f9-44ae-950a-c086623df16e" providerId="ADAL" clId="{95D6B800-8EC1-42AA-BDB7-C519E0C9EAA8}" dt="2020-06-10T19:43:23.195" v="59" actId="164"/>
          <ac:spMkLst>
            <pc:docMk/>
            <pc:sldMk cId="3663446202" sldId="256"/>
            <ac:spMk id="51" creationId="{2AE867D7-B1E2-4962-9AC7-735B9FD91C29}"/>
          </ac:spMkLst>
        </pc:spChg>
        <pc:spChg chg="add mod ord">
          <ac:chgData name="RASHID, RYAN" userId="726cff61-88f9-44ae-950a-c086623df16e" providerId="ADAL" clId="{95D6B800-8EC1-42AA-BDB7-C519E0C9EAA8}" dt="2020-07-16T13:45:20.088" v="16257" actId="207"/>
          <ac:spMkLst>
            <pc:docMk/>
            <pc:sldMk cId="3663446202" sldId="256"/>
            <ac:spMk id="54" creationId="{958AEFC2-4166-484F-ABA0-9E0EC07C4CA5}"/>
          </ac:spMkLst>
        </pc:spChg>
        <pc:spChg chg="add mod ord">
          <ac:chgData name="RASHID, RYAN" userId="726cff61-88f9-44ae-950a-c086623df16e" providerId="ADAL" clId="{95D6B800-8EC1-42AA-BDB7-C519E0C9EAA8}" dt="2020-06-10T19:43:23.195" v="59" actId="164"/>
          <ac:spMkLst>
            <pc:docMk/>
            <pc:sldMk cId="3663446202" sldId="256"/>
            <ac:spMk id="55" creationId="{0217AF92-1A6A-4369-8D89-6C3D8A1996C4}"/>
          </ac:spMkLst>
        </pc:spChg>
        <pc:spChg chg="add mod">
          <ac:chgData name="RASHID, RYAN" userId="726cff61-88f9-44ae-950a-c086623df16e" providerId="ADAL" clId="{95D6B800-8EC1-42AA-BDB7-C519E0C9EAA8}" dt="2020-06-10T19:41:17.902" v="47" actId="571"/>
          <ac:spMkLst>
            <pc:docMk/>
            <pc:sldMk cId="3663446202" sldId="256"/>
            <ac:spMk id="56" creationId="{89550089-5713-4A88-81D3-518C9B2755D9}"/>
          </ac:spMkLst>
        </pc:spChg>
        <pc:spChg chg="add mod">
          <ac:chgData name="RASHID, RYAN" userId="726cff61-88f9-44ae-950a-c086623df16e" providerId="ADAL" clId="{95D6B800-8EC1-42AA-BDB7-C519E0C9EAA8}" dt="2020-06-10T19:41:17.902" v="47" actId="571"/>
          <ac:spMkLst>
            <pc:docMk/>
            <pc:sldMk cId="3663446202" sldId="256"/>
            <ac:spMk id="57" creationId="{FF6F426D-10DA-4E25-A0A4-7997D4B57DA3}"/>
          </ac:spMkLst>
        </pc:spChg>
        <pc:spChg chg="add mod ord">
          <ac:chgData name="RASHID, RYAN" userId="726cff61-88f9-44ae-950a-c086623df16e" providerId="ADAL" clId="{95D6B800-8EC1-42AA-BDB7-C519E0C9EAA8}" dt="2020-07-16T13:45:20.088" v="16257" actId="207"/>
          <ac:spMkLst>
            <pc:docMk/>
            <pc:sldMk cId="3663446202" sldId="256"/>
            <ac:spMk id="58" creationId="{A56DC4FD-92C1-4CB4-A1AC-0C3559D7485E}"/>
          </ac:spMkLst>
        </pc:spChg>
        <pc:spChg chg="add del mod ord">
          <ac:chgData name="RASHID, RYAN" userId="726cff61-88f9-44ae-950a-c086623df16e" providerId="ADAL" clId="{95D6B800-8EC1-42AA-BDB7-C519E0C9EAA8}" dt="2020-06-15T15:38:02.192" v="1362" actId="478"/>
          <ac:spMkLst>
            <pc:docMk/>
            <pc:sldMk cId="3663446202" sldId="256"/>
            <ac:spMk id="59" creationId="{908CAE7C-D05B-4C15-9D77-4EAC0C874E71}"/>
          </ac:spMkLst>
        </pc:spChg>
        <pc:spChg chg="add del mod ord">
          <ac:chgData name="RASHID, RYAN" userId="726cff61-88f9-44ae-950a-c086623df16e" providerId="ADAL" clId="{95D6B800-8EC1-42AA-BDB7-C519E0C9EAA8}" dt="2020-06-10T19:43:34.086" v="60" actId="478"/>
          <ac:spMkLst>
            <pc:docMk/>
            <pc:sldMk cId="3663446202" sldId="256"/>
            <ac:spMk id="60" creationId="{8E0CCDE0-4A36-4D34-9969-612EFCEE8122}"/>
          </ac:spMkLst>
        </pc:spChg>
        <pc:spChg chg="add mod topLvl">
          <ac:chgData name="RASHID, RYAN" userId="726cff61-88f9-44ae-950a-c086623df16e" providerId="ADAL" clId="{95D6B800-8EC1-42AA-BDB7-C519E0C9EAA8}" dt="2020-07-15T21:38:45.250" v="16171" actId="1076"/>
          <ac:spMkLst>
            <pc:docMk/>
            <pc:sldMk cId="3663446202" sldId="256"/>
            <ac:spMk id="62" creationId="{7446F332-D036-4F34-8851-4C050EE76B62}"/>
          </ac:spMkLst>
        </pc:spChg>
        <pc:spChg chg="add del mod">
          <ac:chgData name="RASHID, RYAN" userId="726cff61-88f9-44ae-950a-c086623df16e" providerId="ADAL" clId="{95D6B800-8EC1-42AA-BDB7-C519E0C9EAA8}" dt="2020-06-10T20:57:19.557" v="504" actId="478"/>
          <ac:spMkLst>
            <pc:docMk/>
            <pc:sldMk cId="3663446202" sldId="256"/>
            <ac:spMk id="66" creationId="{1B443B7E-9ACD-43A9-981F-FC41237F36C5}"/>
          </ac:spMkLst>
        </pc:spChg>
        <pc:spChg chg="add del mod">
          <ac:chgData name="RASHID, RYAN" userId="726cff61-88f9-44ae-950a-c086623df16e" providerId="ADAL" clId="{95D6B800-8EC1-42AA-BDB7-C519E0C9EAA8}" dt="2020-06-10T21:10:37.372" v="574" actId="478"/>
          <ac:spMkLst>
            <pc:docMk/>
            <pc:sldMk cId="3663446202" sldId="256"/>
            <ac:spMk id="67" creationId="{E8AB6688-6F02-419F-B325-FF8C9EB01093}"/>
          </ac:spMkLst>
        </pc:spChg>
        <pc:spChg chg="add mod topLvl">
          <ac:chgData name="RASHID, RYAN" userId="726cff61-88f9-44ae-950a-c086623df16e" providerId="ADAL" clId="{95D6B800-8EC1-42AA-BDB7-C519E0C9EAA8}" dt="2020-07-15T20:39:14.674" v="16031" actId="1076"/>
          <ac:spMkLst>
            <pc:docMk/>
            <pc:sldMk cId="3663446202" sldId="256"/>
            <ac:spMk id="72" creationId="{DE5E9C54-42F6-4ADA-9734-D4CAB007EA7C}"/>
          </ac:spMkLst>
        </pc:spChg>
        <pc:spChg chg="add mod topLvl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73" creationId="{7C0E87E5-3ED3-44E0-B1AD-C2E618536C32}"/>
          </ac:spMkLst>
        </pc:spChg>
        <pc:spChg chg="add mod topLvl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74" creationId="{A91637A7-BAEC-4781-B4E5-2B127F7583D4}"/>
          </ac:spMkLst>
        </pc:spChg>
        <pc:spChg chg="add mod">
          <ac:chgData name="RASHID, RYAN" userId="726cff61-88f9-44ae-950a-c086623df16e" providerId="ADAL" clId="{95D6B800-8EC1-42AA-BDB7-C519E0C9EAA8}" dt="2020-06-10T20:15:53.728" v="284" actId="571"/>
          <ac:spMkLst>
            <pc:docMk/>
            <pc:sldMk cId="3663446202" sldId="256"/>
            <ac:spMk id="75" creationId="{D9A3247F-9BBD-4674-A261-0AA03AABF621}"/>
          </ac:spMkLst>
        </pc:spChg>
        <pc:spChg chg="add del mod">
          <ac:chgData name="RASHID, RYAN" userId="726cff61-88f9-44ae-950a-c086623df16e" providerId="ADAL" clId="{95D6B800-8EC1-42AA-BDB7-C519E0C9EAA8}" dt="2020-06-10T20:16:39.542" v="290" actId="478"/>
          <ac:spMkLst>
            <pc:docMk/>
            <pc:sldMk cId="3663446202" sldId="256"/>
            <ac:spMk id="76" creationId="{7B89F2B3-B55C-4B62-A36D-B0CC95C07F3E}"/>
          </ac:spMkLst>
        </pc:spChg>
        <pc:spChg chg="add mod topLvl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77" creationId="{CFBDE66E-954C-4446-932D-6D9326748384}"/>
          </ac:spMkLst>
        </pc:spChg>
        <pc:spChg chg="add mod topLvl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78" creationId="{775DB21E-F7A0-4519-BC97-08D5CBC1221B}"/>
          </ac:spMkLst>
        </pc:spChg>
        <pc:spChg chg="add mod topLvl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79" creationId="{DA34720A-8B81-4C32-A521-EECA177DF049}"/>
          </ac:spMkLst>
        </pc:spChg>
        <pc:spChg chg="add mod topLvl">
          <ac:chgData name="RASHID, RYAN" userId="726cff61-88f9-44ae-950a-c086623df16e" providerId="ADAL" clId="{95D6B800-8EC1-42AA-BDB7-C519E0C9EAA8}" dt="2020-07-15T21:38:36.812" v="16170" actId="1076"/>
          <ac:spMkLst>
            <pc:docMk/>
            <pc:sldMk cId="3663446202" sldId="256"/>
            <ac:spMk id="80" creationId="{318BE552-7E0E-41E2-87B9-E2611D0FC4B7}"/>
          </ac:spMkLst>
        </pc:spChg>
        <pc:spChg chg="add mod topLvl">
          <ac:chgData name="RASHID, RYAN" userId="726cff61-88f9-44ae-950a-c086623df16e" providerId="ADAL" clId="{95D6B800-8EC1-42AA-BDB7-C519E0C9EAA8}" dt="2020-07-15T21:38:56.675" v="16172" actId="1076"/>
          <ac:spMkLst>
            <pc:docMk/>
            <pc:sldMk cId="3663446202" sldId="256"/>
            <ac:spMk id="84" creationId="{AA288EDF-C497-437A-B546-0A36D9181FC6}"/>
          </ac:spMkLst>
        </pc:spChg>
        <pc:spChg chg="add mod topLvl">
          <ac:chgData name="RASHID, RYAN" userId="726cff61-88f9-44ae-950a-c086623df16e" providerId="ADAL" clId="{95D6B800-8EC1-42AA-BDB7-C519E0C9EAA8}" dt="2020-07-16T16:16:52.769" v="17431" actId="1076"/>
          <ac:spMkLst>
            <pc:docMk/>
            <pc:sldMk cId="3663446202" sldId="256"/>
            <ac:spMk id="86" creationId="{F12649D5-DA9C-4E4B-A365-40C7830BDE8D}"/>
          </ac:spMkLst>
        </pc:spChg>
        <pc:spChg chg="add del mod">
          <ac:chgData name="RASHID, RYAN" userId="726cff61-88f9-44ae-950a-c086623df16e" providerId="ADAL" clId="{95D6B800-8EC1-42AA-BDB7-C519E0C9EAA8}" dt="2020-06-10T20:46:36.392" v="502" actId="478"/>
          <ac:spMkLst>
            <pc:docMk/>
            <pc:sldMk cId="3663446202" sldId="256"/>
            <ac:spMk id="87" creationId="{C1EE8231-5D04-46BC-89FE-79CB01B34F40}"/>
          </ac:spMkLst>
        </pc:spChg>
        <pc:spChg chg="add mod topLvl">
          <ac:chgData name="RASHID, RYAN" userId="726cff61-88f9-44ae-950a-c086623df16e" providerId="ADAL" clId="{95D6B800-8EC1-42AA-BDB7-C519E0C9EAA8}" dt="2020-07-15T20:42:29.332" v="16056" actId="164"/>
          <ac:spMkLst>
            <pc:docMk/>
            <pc:sldMk cId="3663446202" sldId="256"/>
            <ac:spMk id="87" creationId="{C2BFBE35-DC37-4A4A-9490-9D8B0838631D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89" creationId="{5B6E9264-278A-4DC9-B726-74665BDE8A1C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90" creationId="{30C6F5B7-DCEF-497F-A4AA-C7C3AE6F25AD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91" creationId="{D71053B1-9599-42DA-87EA-1F947BC2FDE7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92" creationId="{D58DB586-418E-4143-8CC2-33402B625446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93" creationId="{AEC1CA20-5504-4CD1-9771-7013C7F25D89}"/>
          </ac:spMkLst>
        </pc:spChg>
        <pc:spChg chg="add mod topLvl">
          <ac:chgData name="RASHID, RYAN" userId="726cff61-88f9-44ae-950a-c086623df16e" providerId="ADAL" clId="{95D6B800-8EC1-42AA-BDB7-C519E0C9EAA8}" dt="2020-07-15T20:44:05.477" v="16073" actId="255"/>
          <ac:spMkLst>
            <pc:docMk/>
            <pc:sldMk cId="3663446202" sldId="256"/>
            <ac:spMk id="96" creationId="{493E70A9-DE17-43B8-8E3D-1721944F5157}"/>
          </ac:spMkLst>
        </pc:spChg>
        <pc:spChg chg="add mod topLvl">
          <ac:chgData name="RASHID, RYAN" userId="726cff61-88f9-44ae-950a-c086623df16e" providerId="ADAL" clId="{95D6B800-8EC1-42AA-BDB7-C519E0C9EAA8}" dt="2020-07-15T21:39:02.984" v="16173" actId="1076"/>
          <ac:spMkLst>
            <pc:docMk/>
            <pc:sldMk cId="3663446202" sldId="256"/>
            <ac:spMk id="97" creationId="{9C176DE4-6E11-43F0-8562-C16C7969B194}"/>
          </ac:spMkLst>
        </pc:spChg>
        <pc:spChg chg="add del mod">
          <ac:chgData name="RASHID, RYAN" userId="726cff61-88f9-44ae-950a-c086623df16e" providerId="ADAL" clId="{95D6B800-8EC1-42AA-BDB7-C519E0C9EAA8}" dt="2020-06-10T21:17:39.441" v="612" actId="478"/>
          <ac:spMkLst>
            <pc:docMk/>
            <pc:sldMk cId="3663446202" sldId="256"/>
            <ac:spMk id="104" creationId="{B869DFBA-01F5-45AE-BEC0-7BA7964521B9}"/>
          </ac:spMkLst>
        </pc:spChg>
        <pc:spChg chg="add del mod">
          <ac:chgData name="RASHID, RYAN" userId="726cff61-88f9-44ae-950a-c086623df16e" providerId="ADAL" clId="{95D6B800-8EC1-42AA-BDB7-C519E0C9EAA8}" dt="2020-06-11T13:09:07.672" v="658" actId="478"/>
          <ac:spMkLst>
            <pc:docMk/>
            <pc:sldMk cId="3663446202" sldId="256"/>
            <ac:spMk id="105" creationId="{39593320-2E9D-4F46-BE8D-D5919574C44E}"/>
          </ac:spMkLst>
        </pc:spChg>
        <pc:spChg chg="add del mod">
          <ac:chgData name="RASHID, RYAN" userId="726cff61-88f9-44ae-950a-c086623df16e" providerId="ADAL" clId="{95D6B800-8EC1-42AA-BDB7-C519E0C9EAA8}" dt="2020-06-10T21:11:04.133" v="577" actId="478"/>
          <ac:spMkLst>
            <pc:docMk/>
            <pc:sldMk cId="3663446202" sldId="256"/>
            <ac:spMk id="106" creationId="{D349F2B9-4856-4A93-8916-E48BE3346BA3}"/>
          </ac:spMkLst>
        </pc:spChg>
        <pc:spChg chg="add mod topLvl">
          <ac:chgData name="RASHID, RYAN" userId="726cff61-88f9-44ae-950a-c086623df16e" providerId="ADAL" clId="{95D6B800-8EC1-42AA-BDB7-C519E0C9EAA8}" dt="2020-07-15T21:38:14.152" v="16168" actId="1076"/>
          <ac:spMkLst>
            <pc:docMk/>
            <pc:sldMk cId="3663446202" sldId="256"/>
            <ac:spMk id="107" creationId="{4E78C07D-BD07-43E4-A3D4-19E61E51D653}"/>
          </ac:spMkLst>
        </pc:spChg>
        <pc:spChg chg="add del mod">
          <ac:chgData name="RASHID, RYAN" userId="726cff61-88f9-44ae-950a-c086623df16e" providerId="ADAL" clId="{95D6B800-8EC1-42AA-BDB7-C519E0C9EAA8}" dt="2020-06-11T13:10:19.072" v="665" actId="478"/>
          <ac:spMkLst>
            <pc:docMk/>
            <pc:sldMk cId="3663446202" sldId="256"/>
            <ac:spMk id="113" creationId="{72ECE61F-2C16-4D11-9BDD-B3E53FBBF85A}"/>
          </ac:spMkLst>
        </pc:spChg>
        <pc:spChg chg="add mod topLvl">
          <ac:chgData name="RASHID, RYAN" userId="726cff61-88f9-44ae-950a-c086623df16e" providerId="ADAL" clId="{95D6B800-8EC1-42AA-BDB7-C519E0C9EAA8}" dt="2020-07-23T15:42:09.682" v="23163" actId="207"/>
          <ac:spMkLst>
            <pc:docMk/>
            <pc:sldMk cId="3663446202" sldId="256"/>
            <ac:spMk id="115" creationId="{2739480E-AB68-48D0-B735-CE45A85A7DE2}"/>
          </ac:spMkLst>
        </pc:spChg>
        <pc:spChg chg="add del mod">
          <ac:chgData name="RASHID, RYAN" userId="726cff61-88f9-44ae-950a-c086623df16e" providerId="ADAL" clId="{95D6B800-8EC1-42AA-BDB7-C519E0C9EAA8}" dt="2020-06-11T13:09:52.970" v="663" actId="478"/>
          <ac:spMkLst>
            <pc:docMk/>
            <pc:sldMk cId="3663446202" sldId="256"/>
            <ac:spMk id="122" creationId="{136A1654-93A6-400D-A152-318320F2DBAB}"/>
          </ac:spMkLst>
        </pc:spChg>
        <pc:spChg chg="add mod">
          <ac:chgData name="RASHID, RYAN" userId="726cff61-88f9-44ae-950a-c086623df16e" providerId="ADAL" clId="{95D6B800-8EC1-42AA-BDB7-C519E0C9EAA8}" dt="2020-07-15T20:44:49.129" v="16078" actId="255"/>
          <ac:spMkLst>
            <pc:docMk/>
            <pc:sldMk cId="3663446202" sldId="256"/>
            <ac:spMk id="122" creationId="{640B853F-6B81-4632-9406-47469D8F310B}"/>
          </ac:spMkLst>
        </pc:spChg>
        <pc:spChg chg="add mod topLvl">
          <ac:chgData name="RASHID, RYAN" userId="726cff61-88f9-44ae-950a-c086623df16e" providerId="ADAL" clId="{95D6B800-8EC1-42AA-BDB7-C519E0C9EAA8}" dt="2020-07-23T15:42:12.077" v="23164" actId="207"/>
          <ac:spMkLst>
            <pc:docMk/>
            <pc:sldMk cId="3663446202" sldId="256"/>
            <ac:spMk id="124" creationId="{588D841C-9214-41B4-8AB8-DE5304DE2F69}"/>
          </ac:spMkLst>
        </pc:spChg>
        <pc:spChg chg="add mod">
          <ac:chgData name="RASHID, RYAN" userId="726cff61-88f9-44ae-950a-c086623df16e" providerId="ADAL" clId="{95D6B800-8EC1-42AA-BDB7-C519E0C9EAA8}" dt="2020-06-15T15:49:57.977" v="1702" actId="571"/>
          <ac:spMkLst>
            <pc:docMk/>
            <pc:sldMk cId="3663446202" sldId="256"/>
            <ac:spMk id="128" creationId="{134A2CDD-46AC-40E7-A326-BF4E849188EE}"/>
          </ac:spMkLst>
        </pc:spChg>
        <pc:spChg chg="add mod">
          <ac:chgData name="RASHID, RYAN" userId="726cff61-88f9-44ae-950a-c086623df16e" providerId="ADAL" clId="{95D6B800-8EC1-42AA-BDB7-C519E0C9EAA8}" dt="2020-07-15T20:42:40.048" v="16059" actId="164"/>
          <ac:spMkLst>
            <pc:docMk/>
            <pc:sldMk cId="3663446202" sldId="256"/>
            <ac:spMk id="128" creationId="{A789873D-7691-4A4A-8411-40664CEECB27}"/>
          </ac:spMkLst>
        </pc:spChg>
        <pc:spChg chg="add del mod">
          <ac:chgData name="RASHID, RYAN" userId="726cff61-88f9-44ae-950a-c086623df16e" providerId="ADAL" clId="{95D6B800-8EC1-42AA-BDB7-C519E0C9EAA8}" dt="2020-07-15T20:36:48.215" v="16012" actId="478"/>
          <ac:spMkLst>
            <pc:docMk/>
            <pc:sldMk cId="3663446202" sldId="256"/>
            <ac:spMk id="129" creationId="{4AD4A29B-745C-47E9-A95B-6AEA82CE3580}"/>
          </ac:spMkLst>
        </pc:spChg>
        <pc:spChg chg="add mod">
          <ac:chgData name="RASHID, RYAN" userId="726cff61-88f9-44ae-950a-c086623df16e" providerId="ADAL" clId="{95D6B800-8EC1-42AA-BDB7-C519E0C9EAA8}" dt="2020-07-15T20:40:49.151" v="16042" actId="1076"/>
          <ac:spMkLst>
            <pc:docMk/>
            <pc:sldMk cId="3663446202" sldId="256"/>
            <ac:spMk id="130" creationId="{7120C1A2-010E-4863-B899-57DD045BBD50}"/>
          </ac:spMkLst>
        </pc:spChg>
        <pc:spChg chg="add mod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131" creationId="{1825A59F-68A1-47B5-BCAC-4AF9D72C4B38}"/>
          </ac:spMkLst>
        </pc:spChg>
        <pc:spChg chg="add mod topLvl">
          <ac:chgData name="RASHID, RYAN" userId="726cff61-88f9-44ae-950a-c086623df16e" providerId="ADAL" clId="{95D6B800-8EC1-42AA-BDB7-C519E0C9EAA8}" dt="2020-07-15T20:40:37.192" v="16041" actId="1076"/>
          <ac:spMkLst>
            <pc:docMk/>
            <pc:sldMk cId="3663446202" sldId="256"/>
            <ac:spMk id="132" creationId="{C4257813-510C-4A6F-9415-419885F35B5A}"/>
          </ac:spMkLst>
        </pc:spChg>
        <pc:spChg chg="add mod topLvl">
          <ac:chgData name="RASHID, RYAN" userId="726cff61-88f9-44ae-950a-c086623df16e" providerId="ADAL" clId="{95D6B800-8EC1-42AA-BDB7-C519E0C9EAA8}" dt="2020-07-15T20:42:20.654" v="16054" actId="164"/>
          <ac:spMkLst>
            <pc:docMk/>
            <pc:sldMk cId="3663446202" sldId="256"/>
            <ac:spMk id="133" creationId="{ADC45459-5D3B-4B45-838E-D4A12F790B22}"/>
          </ac:spMkLst>
        </pc:spChg>
        <pc:spChg chg="add mod topLvl">
          <ac:chgData name="RASHID, RYAN" userId="726cff61-88f9-44ae-950a-c086623df16e" providerId="ADAL" clId="{95D6B800-8EC1-42AA-BDB7-C519E0C9EAA8}" dt="2020-07-15T20:43:28.014" v="16068" actId="164"/>
          <ac:spMkLst>
            <pc:docMk/>
            <pc:sldMk cId="3663446202" sldId="256"/>
            <ac:spMk id="134" creationId="{6E90EF54-A52C-4CFF-9082-73F9C4B50B13}"/>
          </ac:spMkLst>
        </pc:spChg>
        <pc:spChg chg="add mod topLvl">
          <ac:chgData name="RASHID, RYAN" userId="726cff61-88f9-44ae-950a-c086623df16e" providerId="ADAL" clId="{95D6B800-8EC1-42AA-BDB7-C519E0C9EAA8}" dt="2020-07-15T20:42:40.048" v="16059" actId="164"/>
          <ac:spMkLst>
            <pc:docMk/>
            <pc:sldMk cId="3663446202" sldId="256"/>
            <ac:spMk id="135" creationId="{BF5A1B0C-5C60-434C-8878-DBB5CF326877}"/>
          </ac:spMkLst>
        </pc:spChg>
        <pc:spChg chg="add mod topLvl">
          <ac:chgData name="RASHID, RYAN" userId="726cff61-88f9-44ae-950a-c086623df16e" providerId="ADAL" clId="{95D6B800-8EC1-42AA-BDB7-C519E0C9EAA8}" dt="2020-07-15T20:42:56.776" v="16062" actId="164"/>
          <ac:spMkLst>
            <pc:docMk/>
            <pc:sldMk cId="3663446202" sldId="256"/>
            <ac:spMk id="136" creationId="{E6AACF14-3759-478B-B9D6-E9F6616111C7}"/>
          </ac:spMkLst>
        </pc:spChg>
        <pc:spChg chg="add mod topLvl">
          <ac:chgData name="RASHID, RYAN" userId="726cff61-88f9-44ae-950a-c086623df16e" providerId="ADAL" clId="{95D6B800-8EC1-42AA-BDB7-C519E0C9EAA8}" dt="2020-07-15T20:42:56.776" v="16062" actId="164"/>
          <ac:spMkLst>
            <pc:docMk/>
            <pc:sldMk cId="3663446202" sldId="256"/>
            <ac:spMk id="137" creationId="{06AEF89F-7953-49EA-BCDC-F02971A5298C}"/>
          </ac:spMkLst>
        </pc:spChg>
        <pc:spChg chg="add mod topLvl">
          <ac:chgData name="RASHID, RYAN" userId="726cff61-88f9-44ae-950a-c086623df16e" providerId="ADAL" clId="{95D6B800-8EC1-42AA-BDB7-C519E0C9EAA8}" dt="2020-07-15T20:43:28.014" v="16068" actId="164"/>
          <ac:spMkLst>
            <pc:docMk/>
            <pc:sldMk cId="3663446202" sldId="256"/>
            <ac:spMk id="138" creationId="{E566A94C-4F4D-4349-AF66-EBBF042424CE}"/>
          </ac:spMkLst>
        </pc:spChg>
        <pc:spChg chg="add mod topLvl">
          <ac:chgData name="RASHID, RYAN" userId="726cff61-88f9-44ae-950a-c086623df16e" providerId="ADAL" clId="{95D6B800-8EC1-42AA-BDB7-C519E0C9EAA8}" dt="2020-07-15T20:43:28.014" v="16068" actId="164"/>
          <ac:spMkLst>
            <pc:docMk/>
            <pc:sldMk cId="3663446202" sldId="256"/>
            <ac:spMk id="139" creationId="{DD13A257-5225-488B-AEF8-0A8783D8730F}"/>
          </ac:spMkLst>
        </pc:spChg>
        <pc:spChg chg="add mod topLvl">
          <ac:chgData name="RASHID, RYAN" userId="726cff61-88f9-44ae-950a-c086623df16e" providerId="ADAL" clId="{95D6B800-8EC1-42AA-BDB7-C519E0C9EAA8}" dt="2020-07-15T21:38:26.521" v="16169" actId="1076"/>
          <ac:spMkLst>
            <pc:docMk/>
            <pc:sldMk cId="3663446202" sldId="256"/>
            <ac:spMk id="140" creationId="{56128498-9D05-4577-A925-6D6214EBEA05}"/>
          </ac:spMkLst>
        </pc:spChg>
        <pc:spChg chg="add mod">
          <ac:chgData name="RASHID, RYAN" userId="726cff61-88f9-44ae-950a-c086623df16e" providerId="ADAL" clId="{95D6B800-8EC1-42AA-BDB7-C519E0C9EAA8}" dt="2020-07-15T20:44:05.477" v="16073" actId="255"/>
          <ac:spMkLst>
            <pc:docMk/>
            <pc:sldMk cId="3663446202" sldId="256"/>
            <ac:spMk id="141" creationId="{0F9F7510-1C37-4151-A286-79B0A238C3F2}"/>
          </ac:spMkLst>
        </pc:spChg>
        <pc:spChg chg="add mod">
          <ac:chgData name="RASHID, RYAN" userId="726cff61-88f9-44ae-950a-c086623df16e" providerId="ADAL" clId="{95D6B800-8EC1-42AA-BDB7-C519E0C9EAA8}" dt="2020-06-16T15:01:26.882" v="3238" actId="571"/>
          <ac:spMkLst>
            <pc:docMk/>
            <pc:sldMk cId="3663446202" sldId="256"/>
            <ac:spMk id="141" creationId="{7178C090-279E-4DD7-9090-8C3CC068AE38}"/>
          </ac:spMkLst>
        </pc:spChg>
        <pc:spChg chg="add del mod topLvl">
          <ac:chgData name="RASHID, RYAN" userId="726cff61-88f9-44ae-950a-c086623df16e" providerId="ADAL" clId="{95D6B800-8EC1-42AA-BDB7-C519E0C9EAA8}" dt="2020-06-15T20:02:10.708" v="2917" actId="478"/>
          <ac:spMkLst>
            <pc:docMk/>
            <pc:sldMk cId="3663446202" sldId="256"/>
            <ac:spMk id="141" creationId="{D2254B6F-43CB-464A-ABD4-57E7D5A25F60}"/>
          </ac:spMkLst>
        </pc:spChg>
        <pc:spChg chg="add mod">
          <ac:chgData name="RASHID, RYAN" userId="726cff61-88f9-44ae-950a-c086623df16e" providerId="ADAL" clId="{95D6B800-8EC1-42AA-BDB7-C519E0C9EAA8}" dt="2020-06-17T15:48:27.454" v="4616" actId="571"/>
          <ac:spMkLst>
            <pc:docMk/>
            <pc:sldMk cId="3663446202" sldId="256"/>
            <ac:spMk id="141" creationId="{FDC3E5A6-408A-427F-AD6C-F7D5506B8503}"/>
          </ac:spMkLst>
        </pc:spChg>
        <pc:spChg chg="add del mod topLvl">
          <ac:chgData name="RASHID, RYAN" userId="726cff61-88f9-44ae-950a-c086623df16e" providerId="ADAL" clId="{95D6B800-8EC1-42AA-BDB7-C519E0C9EAA8}" dt="2020-06-15T20:02:10.708" v="2917" actId="478"/>
          <ac:spMkLst>
            <pc:docMk/>
            <pc:sldMk cId="3663446202" sldId="256"/>
            <ac:spMk id="142" creationId="{6E38C502-3DC9-432F-921A-B6C996599733}"/>
          </ac:spMkLst>
        </pc:spChg>
        <pc:spChg chg="add mod">
          <ac:chgData name="RASHID, RYAN" userId="726cff61-88f9-44ae-950a-c086623df16e" providerId="ADAL" clId="{95D6B800-8EC1-42AA-BDB7-C519E0C9EAA8}" dt="2020-06-17T15:48:27.454" v="4616" actId="571"/>
          <ac:spMkLst>
            <pc:docMk/>
            <pc:sldMk cId="3663446202" sldId="256"/>
            <ac:spMk id="142" creationId="{B10CC973-4482-45C2-887B-953630C767ED}"/>
          </ac:spMkLst>
        </pc:spChg>
        <pc:spChg chg="add del mod topLvl">
          <ac:chgData name="RASHID, RYAN" userId="726cff61-88f9-44ae-950a-c086623df16e" providerId="ADAL" clId="{95D6B800-8EC1-42AA-BDB7-C519E0C9EAA8}" dt="2020-06-15T20:02:10.708" v="2917" actId="478"/>
          <ac:spMkLst>
            <pc:docMk/>
            <pc:sldMk cId="3663446202" sldId="256"/>
            <ac:spMk id="143" creationId="{15693378-74AE-424F-92AE-9582F1798139}"/>
          </ac:spMkLst>
        </pc:spChg>
        <pc:spChg chg="add mod">
          <ac:chgData name="RASHID, RYAN" userId="726cff61-88f9-44ae-950a-c086623df16e" providerId="ADAL" clId="{95D6B800-8EC1-42AA-BDB7-C519E0C9EAA8}" dt="2020-06-17T15:48:27.454" v="4616" actId="571"/>
          <ac:spMkLst>
            <pc:docMk/>
            <pc:sldMk cId="3663446202" sldId="256"/>
            <ac:spMk id="143" creationId="{BB66F2E1-A8F7-4D0D-BDC2-84180BFB1413}"/>
          </ac:spMkLst>
        </pc:spChg>
        <pc:spChg chg="add del mod topLvl">
          <ac:chgData name="RASHID, RYAN" userId="726cff61-88f9-44ae-950a-c086623df16e" providerId="ADAL" clId="{95D6B800-8EC1-42AA-BDB7-C519E0C9EAA8}" dt="2020-06-15T20:02:10.708" v="2917" actId="478"/>
          <ac:spMkLst>
            <pc:docMk/>
            <pc:sldMk cId="3663446202" sldId="256"/>
            <ac:spMk id="144" creationId="{0E5930E9-44D8-4514-8C20-25D259541848}"/>
          </ac:spMkLst>
        </pc:spChg>
        <pc:spChg chg="add mod">
          <ac:chgData name="RASHID, RYAN" userId="726cff61-88f9-44ae-950a-c086623df16e" providerId="ADAL" clId="{95D6B800-8EC1-42AA-BDB7-C519E0C9EAA8}" dt="2020-06-17T15:48:27.454" v="4616" actId="571"/>
          <ac:spMkLst>
            <pc:docMk/>
            <pc:sldMk cId="3663446202" sldId="256"/>
            <ac:spMk id="144" creationId="{152CA492-D2B6-4923-BBCD-E485CBE2ADB9}"/>
          </ac:spMkLst>
        </pc:spChg>
        <pc:spChg chg="add mod">
          <ac:chgData name="RASHID, RYAN" userId="726cff61-88f9-44ae-950a-c086623df16e" providerId="ADAL" clId="{95D6B800-8EC1-42AA-BDB7-C519E0C9EAA8}" dt="2020-06-17T15:48:27.454" v="4616" actId="571"/>
          <ac:spMkLst>
            <pc:docMk/>
            <pc:sldMk cId="3663446202" sldId="256"/>
            <ac:spMk id="145" creationId="{02724B53-FD62-4EAE-8AA7-D8F9FA9206A1}"/>
          </ac:spMkLst>
        </pc:spChg>
        <pc:spChg chg="add del mod topLvl">
          <ac:chgData name="RASHID, RYAN" userId="726cff61-88f9-44ae-950a-c086623df16e" providerId="ADAL" clId="{95D6B800-8EC1-42AA-BDB7-C519E0C9EAA8}" dt="2020-06-15T20:02:10.708" v="2917" actId="478"/>
          <ac:spMkLst>
            <pc:docMk/>
            <pc:sldMk cId="3663446202" sldId="256"/>
            <ac:spMk id="145" creationId="{704C3455-D9EA-49BF-B7E7-C4254B6E455A}"/>
          </ac:spMkLst>
        </pc:spChg>
        <pc:spChg chg="add del mod topLvl">
          <ac:chgData name="RASHID, RYAN" userId="726cff61-88f9-44ae-950a-c086623df16e" providerId="ADAL" clId="{95D6B800-8EC1-42AA-BDB7-C519E0C9EAA8}" dt="2020-06-15T20:02:10.708" v="2917" actId="478"/>
          <ac:spMkLst>
            <pc:docMk/>
            <pc:sldMk cId="3663446202" sldId="256"/>
            <ac:spMk id="146" creationId="{3FE1B8FE-5251-4D6E-B930-974DA47E66FA}"/>
          </ac:spMkLst>
        </pc:spChg>
        <pc:spChg chg="add mod topLvl">
          <ac:chgData name="RASHID, RYAN" userId="726cff61-88f9-44ae-950a-c086623df16e" providerId="ADAL" clId="{95D6B800-8EC1-42AA-BDB7-C519E0C9EAA8}" dt="2020-07-15T20:42:56.776" v="16062" actId="164"/>
          <ac:spMkLst>
            <pc:docMk/>
            <pc:sldMk cId="3663446202" sldId="256"/>
            <ac:spMk id="146" creationId="{A1573E51-C959-43FD-8F35-89A98B009048}"/>
          </ac:spMkLst>
        </pc:spChg>
        <pc:spChg chg="add mod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147" creationId="{52D6D902-C802-4AEB-AF8D-71F44E571C5E}"/>
          </ac:spMkLst>
        </pc:spChg>
        <pc:spChg chg="add mod">
          <ac:chgData name="RASHID, RYAN" userId="726cff61-88f9-44ae-950a-c086623df16e" providerId="ADAL" clId="{95D6B800-8EC1-42AA-BDB7-C519E0C9EAA8}" dt="2020-06-11T15:39:55.347" v="1276" actId="571"/>
          <ac:spMkLst>
            <pc:docMk/>
            <pc:sldMk cId="3663446202" sldId="256"/>
            <ac:spMk id="147" creationId="{A0AB8D48-2DD7-460B-9BF5-D5BA24378DA0}"/>
          </ac:spMkLst>
        </pc:spChg>
        <pc:spChg chg="add mod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148" creationId="{A0FA8DCA-3067-4AB1-B080-166536154593}"/>
          </ac:spMkLst>
        </pc:spChg>
        <pc:spChg chg="add mod">
          <ac:chgData name="RASHID, RYAN" userId="726cff61-88f9-44ae-950a-c086623df16e" providerId="ADAL" clId="{95D6B800-8EC1-42AA-BDB7-C519E0C9EAA8}" dt="2020-06-11T15:40:27.236" v="1280" actId="571"/>
          <ac:spMkLst>
            <pc:docMk/>
            <pc:sldMk cId="3663446202" sldId="256"/>
            <ac:spMk id="148" creationId="{EED138A6-2F45-4E1B-AAEF-50B1A070B307}"/>
          </ac:spMkLst>
        </pc:spChg>
        <pc:spChg chg="add mod">
          <ac:chgData name="RASHID, RYAN" userId="726cff61-88f9-44ae-950a-c086623df16e" providerId="ADAL" clId="{95D6B800-8EC1-42AA-BDB7-C519E0C9EAA8}" dt="2020-06-11T15:40:26.777" v="1279" actId="571"/>
          <ac:spMkLst>
            <pc:docMk/>
            <pc:sldMk cId="3663446202" sldId="256"/>
            <ac:spMk id="149" creationId="{51116C33-5F57-4CC1-8C13-503C9CD5269F}"/>
          </ac:spMkLst>
        </pc:spChg>
        <pc:spChg chg="add del mod">
          <ac:chgData name="RASHID, RYAN" userId="726cff61-88f9-44ae-950a-c086623df16e" providerId="ADAL" clId="{95D6B800-8EC1-42AA-BDB7-C519E0C9EAA8}" dt="2020-06-15T17:54:28.187" v="2273" actId="478"/>
          <ac:spMkLst>
            <pc:docMk/>
            <pc:sldMk cId="3663446202" sldId="256"/>
            <ac:spMk id="149" creationId="{F8082448-04A7-427C-8872-4B511E83F202}"/>
          </ac:spMkLst>
        </pc:spChg>
        <pc:spChg chg="add del mod">
          <ac:chgData name="RASHID, RYAN" userId="726cff61-88f9-44ae-950a-c086623df16e" providerId="ADAL" clId="{95D6B800-8EC1-42AA-BDB7-C519E0C9EAA8}" dt="2020-06-15T17:47:40.116" v="2137" actId="478"/>
          <ac:spMkLst>
            <pc:docMk/>
            <pc:sldMk cId="3663446202" sldId="256"/>
            <ac:spMk id="150" creationId="{8ADAB60F-60B5-4347-BD73-1D0C368EA2C6}"/>
          </ac:spMkLst>
        </pc:spChg>
        <pc:spChg chg="add del mod">
          <ac:chgData name="RASHID, RYAN" userId="726cff61-88f9-44ae-950a-c086623df16e" providerId="ADAL" clId="{95D6B800-8EC1-42AA-BDB7-C519E0C9EAA8}" dt="2020-06-15T15:38:00.404" v="1361" actId="478"/>
          <ac:spMkLst>
            <pc:docMk/>
            <pc:sldMk cId="3663446202" sldId="256"/>
            <ac:spMk id="151" creationId="{EFA0ACE6-1C25-4B0B-85AC-F88B112D8307}"/>
          </ac:spMkLst>
        </pc:spChg>
        <pc:spChg chg="add del mod">
          <ac:chgData name="RASHID, RYAN" userId="726cff61-88f9-44ae-950a-c086623df16e" providerId="ADAL" clId="{95D6B800-8EC1-42AA-BDB7-C519E0C9EAA8}" dt="2020-06-15T17:54:26.445" v="2272" actId="478"/>
          <ac:spMkLst>
            <pc:docMk/>
            <pc:sldMk cId="3663446202" sldId="256"/>
            <ac:spMk id="152" creationId="{D8284A48-1F42-43AA-ACB8-2A3E23277E00}"/>
          </ac:spMkLst>
        </pc:spChg>
        <pc:spChg chg="add mod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153" creationId="{31C4A78F-CF08-4403-B174-6877661F7C35}"/>
          </ac:spMkLst>
        </pc:spChg>
        <pc:spChg chg="add mod">
          <ac:chgData name="RASHID, RYAN" userId="726cff61-88f9-44ae-950a-c086623df16e" providerId="ADAL" clId="{95D6B800-8EC1-42AA-BDB7-C519E0C9EAA8}" dt="2020-07-15T20:38:37.535" v="16026" actId="255"/>
          <ac:spMkLst>
            <pc:docMk/>
            <pc:sldMk cId="3663446202" sldId="256"/>
            <ac:spMk id="154" creationId="{878662DB-2B62-4CD1-B05B-F9C25ADECD08}"/>
          </ac:spMkLst>
        </pc:spChg>
        <pc:spChg chg="add mod">
          <ac:chgData name="RASHID, RYAN" userId="726cff61-88f9-44ae-950a-c086623df16e" providerId="ADAL" clId="{95D6B800-8EC1-42AA-BDB7-C519E0C9EAA8}" dt="2020-06-15T20:03:14.583" v="2928" actId="571"/>
          <ac:spMkLst>
            <pc:docMk/>
            <pc:sldMk cId="3663446202" sldId="256"/>
            <ac:spMk id="155" creationId="{868D4660-B19B-4163-93FB-998D23D223EF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156" creationId="{6297A450-6040-4CA7-A20B-840A08E9C6A2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157" creationId="{D5311C7E-D30B-4B0F-A2DA-16792780B2F6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158" creationId="{2D2ADADB-13AE-4262-BBF7-C45340CE83C0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159" creationId="{7671A583-C5AB-430F-89AF-A5EBD69F7EDA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160" creationId="{7614B070-5AB6-4DF7-AE9C-1A33967B993D}"/>
          </ac:spMkLst>
        </pc:spChg>
        <pc:spChg chg="add mod topLvl">
          <ac:chgData name="RASHID, RYAN" userId="726cff61-88f9-44ae-950a-c086623df16e" providerId="ADAL" clId="{95D6B800-8EC1-42AA-BDB7-C519E0C9EAA8}" dt="2020-07-15T20:40:23.067" v="16039" actId="255"/>
          <ac:spMkLst>
            <pc:docMk/>
            <pc:sldMk cId="3663446202" sldId="256"/>
            <ac:spMk id="161" creationId="{224CBC5D-CB9F-4A3F-BD1E-6AC0A3EA6217}"/>
          </ac:spMkLst>
        </pc:spChg>
        <pc:spChg chg="add mod">
          <ac:chgData name="RASHID, RYAN" userId="726cff61-88f9-44ae-950a-c086623df16e" providerId="ADAL" clId="{95D6B800-8EC1-42AA-BDB7-C519E0C9EAA8}" dt="2020-06-15T20:46:23.993" v="3140" actId="571"/>
          <ac:spMkLst>
            <pc:docMk/>
            <pc:sldMk cId="3663446202" sldId="256"/>
            <ac:spMk id="162" creationId="{56B49670-53FE-4FA9-9F3D-6D1C9F71D8CA}"/>
          </ac:spMkLst>
        </pc:spChg>
        <pc:grpChg chg="add del mod">
          <ac:chgData name="RASHID, RYAN" userId="726cff61-88f9-44ae-950a-c086623df16e" providerId="ADAL" clId="{95D6B800-8EC1-42AA-BDB7-C519E0C9EAA8}" dt="2020-07-15T20:36:53.932" v="16013" actId="165"/>
          <ac:grpSpMkLst>
            <pc:docMk/>
            <pc:sldMk cId="3663446202" sldId="256"/>
            <ac:grpSpMk id="2" creationId="{30415930-15E7-4B17-8B0A-D4CA46FC56F3}"/>
          </ac:grpSpMkLst>
        </pc:grpChg>
        <pc:grpChg chg="add del mod">
          <ac:chgData name="RASHID, RYAN" userId="726cff61-88f9-44ae-950a-c086623df16e" providerId="ADAL" clId="{95D6B800-8EC1-42AA-BDB7-C519E0C9EAA8}" dt="2020-06-15T17:46:27.334" v="2130" actId="165"/>
          <ac:grpSpMkLst>
            <pc:docMk/>
            <pc:sldMk cId="3663446202" sldId="256"/>
            <ac:grpSpMk id="4" creationId="{48FE01B7-2CEA-4836-B32F-0F3A045C52B3}"/>
          </ac:grpSpMkLst>
        </pc:grpChg>
        <pc:grpChg chg="add mod">
          <ac:chgData name="RASHID, RYAN" userId="726cff61-88f9-44ae-950a-c086623df16e" providerId="ADAL" clId="{95D6B800-8EC1-42AA-BDB7-C519E0C9EAA8}" dt="2020-07-15T20:33:01.682" v="15986" actId="2711"/>
          <ac:grpSpMkLst>
            <pc:docMk/>
            <pc:sldMk cId="3663446202" sldId="256"/>
            <ac:grpSpMk id="4" creationId="{853704BF-2399-456E-B9DA-6984D7224BDF}"/>
          </ac:grpSpMkLst>
        </pc:grpChg>
        <pc:grpChg chg="add del mod topLvl">
          <ac:chgData name="RASHID, RYAN" userId="726cff61-88f9-44ae-950a-c086623df16e" providerId="ADAL" clId="{95D6B800-8EC1-42AA-BDB7-C519E0C9EAA8}" dt="2020-07-15T20:42:14.720" v="16053" actId="165"/>
          <ac:grpSpMkLst>
            <pc:docMk/>
            <pc:sldMk cId="3663446202" sldId="256"/>
            <ac:grpSpMk id="5" creationId="{62519A4A-4E10-4DA0-97CB-9FADC383209C}"/>
          </ac:grpSpMkLst>
        </pc:grpChg>
        <pc:grpChg chg="add del mod topLvl">
          <ac:chgData name="RASHID, RYAN" userId="726cff61-88f9-44ae-950a-c086623df16e" providerId="ADAL" clId="{95D6B800-8EC1-42AA-BDB7-C519E0C9EAA8}" dt="2020-07-15T20:42:34.813" v="16058" actId="165"/>
          <ac:grpSpMkLst>
            <pc:docMk/>
            <pc:sldMk cId="3663446202" sldId="256"/>
            <ac:grpSpMk id="6" creationId="{D97AEFFE-8A03-414A-9114-53FD65C37F22}"/>
          </ac:grpSpMkLst>
        </pc:grpChg>
        <pc:grpChg chg="add del mod">
          <ac:chgData name="RASHID, RYAN" userId="726cff61-88f9-44ae-950a-c086623df16e" providerId="ADAL" clId="{95D6B800-8EC1-42AA-BDB7-C519E0C9EAA8}" dt="2020-07-15T20:42:25.790" v="16055" actId="165"/>
          <ac:grpSpMkLst>
            <pc:docMk/>
            <pc:sldMk cId="3663446202" sldId="256"/>
            <ac:grpSpMk id="7" creationId="{23C1FCAA-BB67-4265-ABFC-021BB1C77E4F}"/>
          </ac:grpSpMkLst>
        </pc:grpChg>
        <pc:grpChg chg="add del mod topLvl">
          <ac:chgData name="RASHID, RYAN" userId="726cff61-88f9-44ae-950a-c086623df16e" providerId="ADAL" clId="{95D6B800-8EC1-42AA-BDB7-C519E0C9EAA8}" dt="2020-07-15T20:42:51.294" v="16061" actId="165"/>
          <ac:grpSpMkLst>
            <pc:docMk/>
            <pc:sldMk cId="3663446202" sldId="256"/>
            <ac:grpSpMk id="8" creationId="{475ADA9B-C841-4269-B034-04E77AB71295}"/>
          </ac:grpSpMkLst>
        </pc:grpChg>
        <pc:grpChg chg="add del mod topLvl">
          <ac:chgData name="RASHID, RYAN" userId="726cff61-88f9-44ae-950a-c086623df16e" providerId="ADAL" clId="{95D6B800-8EC1-42AA-BDB7-C519E0C9EAA8}" dt="2020-07-15T20:43:20.170" v="16067" actId="165"/>
          <ac:grpSpMkLst>
            <pc:docMk/>
            <pc:sldMk cId="3663446202" sldId="256"/>
            <ac:grpSpMk id="9" creationId="{72355477-1E5E-4D87-88D4-B05AC1E2E90E}"/>
          </ac:grpSpMkLst>
        </pc:grpChg>
        <pc:grpChg chg="add del mod">
          <ac:chgData name="RASHID, RYAN" userId="726cff61-88f9-44ae-950a-c086623df16e" providerId="ADAL" clId="{95D6B800-8EC1-42AA-BDB7-C519E0C9EAA8}" dt="2020-07-15T20:42:33.354" v="16057" actId="165"/>
          <ac:grpSpMkLst>
            <pc:docMk/>
            <pc:sldMk cId="3663446202" sldId="256"/>
            <ac:grpSpMk id="13" creationId="{A04C9F0C-39CB-44EF-AA8C-9E63DF1ED20C}"/>
          </ac:grpSpMkLst>
        </pc:grpChg>
        <pc:grpChg chg="mod topLvl">
          <ac:chgData name="RASHID, RYAN" userId="726cff61-88f9-44ae-950a-c086623df16e" providerId="ADAL" clId="{95D6B800-8EC1-42AA-BDB7-C519E0C9EAA8}" dt="2020-07-15T21:43:37.127" v="16211" actId="165"/>
          <ac:grpSpMkLst>
            <pc:docMk/>
            <pc:sldMk cId="3663446202" sldId="256"/>
            <ac:grpSpMk id="14" creationId="{9CB434A0-F796-4509-8CEF-0CB5F5CA0DA0}"/>
          </ac:grpSpMkLst>
        </pc:grpChg>
        <pc:grpChg chg="mod topLvl">
          <ac:chgData name="RASHID, RYAN" userId="726cff61-88f9-44ae-950a-c086623df16e" providerId="ADAL" clId="{95D6B800-8EC1-42AA-BDB7-C519E0C9EAA8}" dt="2020-07-15T21:43:37.127" v="16211" actId="165"/>
          <ac:grpSpMkLst>
            <pc:docMk/>
            <pc:sldMk cId="3663446202" sldId="256"/>
            <ac:grpSpMk id="15" creationId="{A8A48780-F272-4911-9659-DCC8110AA4AD}"/>
          </ac:grpSpMkLst>
        </pc:grpChg>
        <pc:grpChg chg="add del mod">
          <ac:chgData name="RASHID, RYAN" userId="726cff61-88f9-44ae-950a-c086623df16e" providerId="ADAL" clId="{95D6B800-8EC1-42AA-BDB7-C519E0C9EAA8}" dt="2020-07-15T20:42:11.496" v="16052" actId="165"/>
          <ac:grpSpMkLst>
            <pc:docMk/>
            <pc:sldMk cId="3663446202" sldId="256"/>
            <ac:grpSpMk id="16" creationId="{F2BCC293-C45C-48AE-B5AD-1E9691B01DD6}"/>
          </ac:grpSpMkLst>
        </pc:grpChg>
        <pc:grpChg chg="mod topLvl">
          <ac:chgData name="RASHID, RYAN" userId="726cff61-88f9-44ae-950a-c086623df16e" providerId="ADAL" clId="{95D6B800-8EC1-42AA-BDB7-C519E0C9EAA8}" dt="2020-07-15T21:43:37.127" v="16211" actId="165"/>
          <ac:grpSpMkLst>
            <pc:docMk/>
            <pc:sldMk cId="3663446202" sldId="256"/>
            <ac:grpSpMk id="17" creationId="{E49DA268-ACA7-4F62-9A39-933F2D58B59B}"/>
          </ac:grpSpMkLst>
        </pc:grpChg>
        <pc:grpChg chg="mod topLvl">
          <ac:chgData name="RASHID, RYAN" userId="726cff61-88f9-44ae-950a-c086623df16e" providerId="ADAL" clId="{95D6B800-8EC1-42AA-BDB7-C519E0C9EAA8}" dt="2020-07-15T21:43:37.127" v="16211" actId="165"/>
          <ac:grpSpMkLst>
            <pc:docMk/>
            <pc:sldMk cId="3663446202" sldId="256"/>
            <ac:grpSpMk id="18" creationId="{704EA385-A48A-4EF4-9ED8-06A2090918F3}"/>
          </ac:grpSpMkLst>
        </pc:grpChg>
        <pc:grpChg chg="mod topLvl">
          <ac:chgData name="RASHID, RYAN" userId="726cff61-88f9-44ae-950a-c086623df16e" providerId="ADAL" clId="{95D6B800-8EC1-42AA-BDB7-C519E0C9EAA8}" dt="2020-07-15T21:43:37.127" v="16211" actId="165"/>
          <ac:grpSpMkLst>
            <pc:docMk/>
            <pc:sldMk cId="3663446202" sldId="256"/>
            <ac:grpSpMk id="19" creationId="{F2B9A759-8FCC-4535-BFC0-298921FFCFEB}"/>
          </ac:grpSpMkLst>
        </pc:grpChg>
        <pc:grpChg chg="mod topLvl">
          <ac:chgData name="RASHID, RYAN" userId="726cff61-88f9-44ae-950a-c086623df16e" providerId="ADAL" clId="{95D6B800-8EC1-42AA-BDB7-C519E0C9EAA8}" dt="2020-07-15T21:43:37.127" v="16211" actId="165"/>
          <ac:grpSpMkLst>
            <pc:docMk/>
            <pc:sldMk cId="3663446202" sldId="256"/>
            <ac:grpSpMk id="20" creationId="{A31777F7-6F09-44A3-8AF4-0BCA30ACA68E}"/>
          </ac:grpSpMkLst>
        </pc:grpChg>
        <pc:grpChg chg="add del mod">
          <ac:chgData name="RASHID, RYAN" userId="726cff61-88f9-44ae-950a-c086623df16e" providerId="ADAL" clId="{95D6B800-8EC1-42AA-BDB7-C519E0C9EAA8}" dt="2020-07-15T20:42:50.282" v="16060" actId="165"/>
          <ac:grpSpMkLst>
            <pc:docMk/>
            <pc:sldMk cId="3663446202" sldId="256"/>
            <ac:grpSpMk id="26" creationId="{75934479-CFA4-4998-85F3-E7E0F7815438}"/>
          </ac:grpSpMkLst>
        </pc:grpChg>
        <pc:grpChg chg="add del mod topLvl">
          <ac:chgData name="RASHID, RYAN" userId="726cff61-88f9-44ae-950a-c086623df16e" providerId="ADAL" clId="{95D6B800-8EC1-42AA-BDB7-C519E0C9EAA8}" dt="2020-07-15T21:43:37.721" v="16212" actId="165"/>
          <ac:grpSpMkLst>
            <pc:docMk/>
            <pc:sldMk cId="3663446202" sldId="256"/>
            <ac:grpSpMk id="27" creationId="{577C2B07-9A3E-4475-8848-5040D1D649A7}"/>
          </ac:grpSpMkLst>
        </pc:grpChg>
        <pc:grpChg chg="add del mod">
          <ac:chgData name="RASHID, RYAN" userId="726cff61-88f9-44ae-950a-c086623df16e" providerId="ADAL" clId="{95D6B800-8EC1-42AA-BDB7-C519E0C9EAA8}" dt="2020-06-16T14:13:58.108" v="3214" actId="165"/>
          <ac:grpSpMkLst>
            <pc:docMk/>
            <pc:sldMk cId="3663446202" sldId="256"/>
            <ac:grpSpMk id="28" creationId="{7454C4B6-5666-4904-804B-8F63E7665863}"/>
          </ac:grpSpMkLst>
        </pc:grpChg>
        <pc:grpChg chg="add del mod">
          <ac:chgData name="RASHID, RYAN" userId="726cff61-88f9-44ae-950a-c086623df16e" providerId="ADAL" clId="{95D6B800-8EC1-42AA-BDB7-C519E0C9EAA8}" dt="2020-07-15T20:40:06.961" v="16036" actId="165"/>
          <ac:grpSpMkLst>
            <pc:docMk/>
            <pc:sldMk cId="3663446202" sldId="256"/>
            <ac:grpSpMk id="28" creationId="{89F06352-02AB-4433-92BB-6235553849C1}"/>
          </ac:grpSpMkLst>
        </pc:grpChg>
        <pc:grpChg chg="add del mod topLvl">
          <ac:chgData name="RASHID, RYAN" userId="726cff61-88f9-44ae-950a-c086623df16e" providerId="ADAL" clId="{95D6B800-8EC1-42AA-BDB7-C519E0C9EAA8}" dt="2020-07-15T21:43:40.020" v="16213" actId="165"/>
          <ac:grpSpMkLst>
            <pc:docMk/>
            <pc:sldMk cId="3663446202" sldId="256"/>
            <ac:grpSpMk id="30" creationId="{1CD31360-BF8C-4CDD-B986-D26652894BEB}"/>
          </ac:grpSpMkLst>
        </pc:grpChg>
        <pc:grpChg chg="add del mod ord">
          <ac:chgData name="RASHID, RYAN" userId="726cff61-88f9-44ae-950a-c086623df16e" providerId="ADAL" clId="{95D6B800-8EC1-42AA-BDB7-C519E0C9EAA8}" dt="2020-06-10T19:39:59.627" v="40" actId="165"/>
          <ac:grpSpMkLst>
            <pc:docMk/>
            <pc:sldMk cId="3663446202" sldId="256"/>
            <ac:grpSpMk id="32" creationId="{BB49D456-7B54-4C00-BB96-97A9E892B56A}"/>
          </ac:grpSpMkLst>
        </pc:grpChg>
        <pc:grpChg chg="add del mod">
          <ac:chgData name="RASHID, RYAN" userId="726cff61-88f9-44ae-950a-c086623df16e" providerId="ADAL" clId="{95D6B800-8EC1-42AA-BDB7-C519E0C9EAA8}" dt="2020-07-15T20:39:58.387" v="16035" actId="165"/>
          <ac:grpSpMkLst>
            <pc:docMk/>
            <pc:sldMk cId="3663446202" sldId="256"/>
            <ac:grpSpMk id="32" creationId="{DEB2D5B6-53D3-429B-BA5A-901C1A038AEF}"/>
          </ac:grpSpMkLst>
        </pc:grpChg>
        <pc:grpChg chg="add mod">
          <ac:chgData name="RASHID, RYAN" userId="726cff61-88f9-44ae-950a-c086623df16e" providerId="ADAL" clId="{95D6B800-8EC1-42AA-BDB7-C519E0C9EAA8}" dt="2020-06-10T19:40:56.781" v="44" actId="164"/>
          <ac:grpSpMkLst>
            <pc:docMk/>
            <pc:sldMk cId="3663446202" sldId="256"/>
            <ac:grpSpMk id="33" creationId="{113420AA-9900-4ED2-8E24-1D2A58BB625C}"/>
          </ac:grpSpMkLst>
        </pc:grpChg>
        <pc:grpChg chg="add del mod">
          <ac:chgData name="RASHID, RYAN" userId="726cff61-88f9-44ae-950a-c086623df16e" providerId="ADAL" clId="{95D6B800-8EC1-42AA-BDB7-C519E0C9EAA8}" dt="2020-07-15T20:42:02.608" v="16050" actId="165"/>
          <ac:grpSpMkLst>
            <pc:docMk/>
            <pc:sldMk cId="3663446202" sldId="256"/>
            <ac:grpSpMk id="33" creationId="{3E151197-BB97-4C9F-B8BA-60193C137BCA}"/>
          </ac:grpSpMkLst>
        </pc:grpChg>
        <pc:grpChg chg="add mod topLvl">
          <ac:chgData name="RASHID, RYAN" userId="726cff61-88f9-44ae-950a-c086623df16e" providerId="ADAL" clId="{95D6B800-8EC1-42AA-BDB7-C519E0C9EAA8}" dt="2020-07-15T21:43:40.020" v="16213" actId="165"/>
          <ac:grpSpMkLst>
            <pc:docMk/>
            <pc:sldMk cId="3663446202" sldId="256"/>
            <ac:grpSpMk id="34" creationId="{D53D8774-3E0C-4BB1-A66E-DB3D7F77E323}"/>
          </ac:grpSpMkLst>
        </pc:grpChg>
        <pc:grpChg chg="add mod">
          <ac:chgData name="RASHID, RYAN" userId="726cff61-88f9-44ae-950a-c086623df16e" providerId="ADAL" clId="{95D6B800-8EC1-42AA-BDB7-C519E0C9EAA8}" dt="2020-07-15T20:38:21.950" v="16021" actId="164"/>
          <ac:grpSpMkLst>
            <pc:docMk/>
            <pc:sldMk cId="3663446202" sldId="256"/>
            <ac:grpSpMk id="35" creationId="{0E243173-6D46-4643-B682-483BE5717D23}"/>
          </ac:grpSpMkLst>
        </pc:grpChg>
        <pc:grpChg chg="add del mod">
          <ac:chgData name="RASHID, RYAN" userId="726cff61-88f9-44ae-950a-c086623df16e" providerId="ADAL" clId="{95D6B800-8EC1-42AA-BDB7-C519E0C9EAA8}" dt="2020-06-15T19:49:23.805" v="2621" actId="165"/>
          <ac:grpSpMkLst>
            <pc:docMk/>
            <pc:sldMk cId="3663446202" sldId="256"/>
            <ac:grpSpMk id="35" creationId="{A1545374-94A7-4DE0-9263-F1C0B039AF32}"/>
          </ac:grpSpMkLst>
        </pc:grpChg>
        <pc:grpChg chg="add mod">
          <ac:chgData name="RASHID, RYAN" userId="726cff61-88f9-44ae-950a-c086623df16e" providerId="ADAL" clId="{95D6B800-8EC1-42AA-BDB7-C519E0C9EAA8}" dt="2020-07-15T20:38:20.815" v="16020" actId="164"/>
          <ac:grpSpMkLst>
            <pc:docMk/>
            <pc:sldMk cId="3663446202" sldId="256"/>
            <ac:grpSpMk id="36" creationId="{E63C659E-9B78-4F32-952D-EB27A4B4CE4E}"/>
          </ac:grpSpMkLst>
        </pc:grpChg>
        <pc:grpChg chg="add mod">
          <ac:chgData name="RASHID, RYAN" userId="726cff61-88f9-44ae-950a-c086623df16e" providerId="ADAL" clId="{95D6B800-8EC1-42AA-BDB7-C519E0C9EAA8}" dt="2020-07-15T20:38:23.473" v="16022" actId="164"/>
          <ac:grpSpMkLst>
            <pc:docMk/>
            <pc:sldMk cId="3663446202" sldId="256"/>
            <ac:grpSpMk id="37" creationId="{3E17FBD7-C544-47DB-B205-1BA817FC19F3}"/>
          </ac:grpSpMkLst>
        </pc:grpChg>
        <pc:grpChg chg="add mod">
          <ac:chgData name="RASHID, RYAN" userId="726cff61-88f9-44ae-950a-c086623df16e" providerId="ADAL" clId="{95D6B800-8EC1-42AA-BDB7-C519E0C9EAA8}" dt="2020-07-15T20:40:10.102" v="16037" actId="164"/>
          <ac:grpSpMkLst>
            <pc:docMk/>
            <pc:sldMk cId="3663446202" sldId="256"/>
            <ac:grpSpMk id="43" creationId="{FC624927-8A05-4267-B701-65E8FDF84244}"/>
          </ac:grpSpMkLst>
        </pc:grpChg>
        <pc:grpChg chg="add mod">
          <ac:chgData name="RASHID, RYAN" userId="726cff61-88f9-44ae-950a-c086623df16e" providerId="ADAL" clId="{95D6B800-8EC1-42AA-BDB7-C519E0C9EAA8}" dt="2020-07-15T20:40:18.039" v="16038" actId="164"/>
          <ac:grpSpMkLst>
            <pc:docMk/>
            <pc:sldMk cId="3663446202" sldId="256"/>
            <ac:grpSpMk id="44" creationId="{475E019C-5CB4-4D69-849B-8A6965A1089F}"/>
          </ac:grpSpMkLst>
        </pc:grpChg>
        <pc:grpChg chg="add mod">
          <ac:chgData name="RASHID, RYAN" userId="726cff61-88f9-44ae-950a-c086623df16e" providerId="ADAL" clId="{95D6B800-8EC1-42AA-BDB7-C519E0C9EAA8}" dt="2020-07-15T20:42:05.666" v="16051" actId="164"/>
          <ac:grpSpMkLst>
            <pc:docMk/>
            <pc:sldMk cId="3663446202" sldId="256"/>
            <ac:grpSpMk id="45" creationId="{905E2703-847F-496F-AE97-2C66DF1187FA}"/>
          </ac:grpSpMkLst>
        </pc:grpChg>
        <pc:grpChg chg="add mod">
          <ac:chgData name="RASHID, RYAN" userId="726cff61-88f9-44ae-950a-c086623df16e" providerId="ADAL" clId="{95D6B800-8EC1-42AA-BDB7-C519E0C9EAA8}" dt="2020-07-15T20:42:20.654" v="16054" actId="164"/>
          <ac:grpSpMkLst>
            <pc:docMk/>
            <pc:sldMk cId="3663446202" sldId="256"/>
            <ac:grpSpMk id="52" creationId="{B17B5A6D-AC66-49E0-AB88-17BB8F122358}"/>
          </ac:grpSpMkLst>
        </pc:grpChg>
        <pc:grpChg chg="add mod">
          <ac:chgData name="RASHID, RYAN" userId="726cff61-88f9-44ae-950a-c086623df16e" providerId="ADAL" clId="{95D6B800-8EC1-42AA-BDB7-C519E0C9EAA8}" dt="2020-07-15T20:42:29.332" v="16056" actId="164"/>
          <ac:grpSpMkLst>
            <pc:docMk/>
            <pc:sldMk cId="3663446202" sldId="256"/>
            <ac:grpSpMk id="53" creationId="{77D1EB4A-2D11-4531-BC5C-9F4932498E64}"/>
          </ac:grpSpMkLst>
        </pc:grpChg>
        <pc:grpChg chg="add mod">
          <ac:chgData name="RASHID, RYAN" userId="726cff61-88f9-44ae-950a-c086623df16e" providerId="ADAL" clId="{95D6B800-8EC1-42AA-BDB7-C519E0C9EAA8}" dt="2020-07-15T20:42:40.048" v="16059" actId="164"/>
          <ac:grpSpMkLst>
            <pc:docMk/>
            <pc:sldMk cId="3663446202" sldId="256"/>
            <ac:grpSpMk id="56" creationId="{A9567748-34C4-43F0-9098-AC1ADCC03744}"/>
          </ac:grpSpMkLst>
        </pc:grpChg>
        <pc:grpChg chg="add mod">
          <ac:chgData name="RASHID, RYAN" userId="726cff61-88f9-44ae-950a-c086623df16e" providerId="ADAL" clId="{95D6B800-8EC1-42AA-BDB7-C519E0C9EAA8}" dt="2020-07-15T20:42:56.776" v="16062" actId="164"/>
          <ac:grpSpMkLst>
            <pc:docMk/>
            <pc:sldMk cId="3663446202" sldId="256"/>
            <ac:grpSpMk id="57" creationId="{17EF49B9-74ED-4EB0-A33D-D213B6CA2EB2}"/>
          </ac:grpSpMkLst>
        </pc:grpChg>
        <pc:grpChg chg="add mod">
          <ac:chgData name="RASHID, RYAN" userId="726cff61-88f9-44ae-950a-c086623df16e" providerId="ADAL" clId="{95D6B800-8EC1-42AA-BDB7-C519E0C9EAA8}" dt="2020-07-15T20:43:17.720" v="16065" actId="164"/>
          <ac:grpSpMkLst>
            <pc:docMk/>
            <pc:sldMk cId="3663446202" sldId="256"/>
            <ac:grpSpMk id="59" creationId="{81A6F21D-A2E2-495F-98F6-97D44BEC9B5C}"/>
          </ac:grpSpMkLst>
        </pc:grpChg>
        <pc:grpChg chg="add mod">
          <ac:chgData name="RASHID, RYAN" userId="726cff61-88f9-44ae-950a-c086623df16e" providerId="ADAL" clId="{95D6B800-8EC1-42AA-BDB7-C519E0C9EAA8}" dt="2020-07-15T20:43:28.014" v="16068" actId="164"/>
          <ac:grpSpMkLst>
            <pc:docMk/>
            <pc:sldMk cId="3663446202" sldId="256"/>
            <ac:grpSpMk id="60" creationId="{5B08F85E-04D4-43B5-93CA-BB14A2A83A0C}"/>
          </ac:grpSpMkLst>
        </pc:grpChg>
        <pc:grpChg chg="add del mod">
          <ac:chgData name="RASHID, RYAN" userId="726cff61-88f9-44ae-950a-c086623df16e" providerId="ADAL" clId="{95D6B800-8EC1-42AA-BDB7-C519E0C9EAA8}" dt="2020-07-15T21:43:40.020" v="16213" actId="165"/>
          <ac:grpSpMkLst>
            <pc:docMk/>
            <pc:sldMk cId="3663446202" sldId="256"/>
            <ac:grpSpMk id="61" creationId="{9DC89553-62FC-4420-A5DB-BFA0E00F959C}"/>
          </ac:grpSpMkLst>
        </pc:grpChg>
        <pc:grpChg chg="add mod">
          <ac:chgData name="RASHID, RYAN" userId="726cff61-88f9-44ae-950a-c086623df16e" providerId="ADAL" clId="{95D6B800-8EC1-42AA-BDB7-C519E0C9EAA8}" dt="2020-07-15T21:43:20.879" v="16208" actId="338"/>
          <ac:grpSpMkLst>
            <pc:docMk/>
            <pc:sldMk cId="3663446202" sldId="256"/>
            <ac:grpSpMk id="63" creationId="{5E66AF42-5668-4556-B216-E5B736024102}"/>
          </ac:grpSpMkLst>
        </pc:grpChg>
        <pc:grpChg chg="add mod">
          <ac:chgData name="RASHID, RYAN" userId="726cff61-88f9-44ae-950a-c086623df16e" providerId="ADAL" clId="{95D6B800-8EC1-42AA-BDB7-C519E0C9EAA8}" dt="2020-06-10T20:34:50.290" v="436" actId="164"/>
          <ac:grpSpMkLst>
            <pc:docMk/>
            <pc:sldMk cId="3663446202" sldId="256"/>
            <ac:grpSpMk id="65" creationId="{707DFA79-4116-429D-A2A1-169E66784D91}"/>
          </ac:grpSpMkLst>
        </pc:grpChg>
        <pc:graphicFrameChg chg="add del modGraphic">
          <ac:chgData name="RASHID, RYAN" userId="726cff61-88f9-44ae-950a-c086623df16e" providerId="ADAL" clId="{95D6B800-8EC1-42AA-BDB7-C519E0C9EAA8}" dt="2020-06-19T18:11:45.667" v="8675" actId="27309"/>
          <ac:graphicFrameMkLst>
            <pc:docMk/>
            <pc:sldMk cId="3663446202" sldId="256"/>
            <ac:graphicFrameMk id="28" creationId="{9B270E3A-9D3A-4B58-8D85-B2955AE0AF92}"/>
          </ac:graphicFrameMkLst>
        </pc:graphicFrameChg>
        <pc:picChg chg="add del mod">
          <ac:chgData name="RASHID, RYAN" userId="726cff61-88f9-44ae-950a-c086623df16e" providerId="ADAL" clId="{95D6B800-8EC1-42AA-BDB7-C519E0C9EAA8}" dt="2020-06-11T14:54:16.427" v="997" actId="478"/>
          <ac:picMkLst>
            <pc:docMk/>
            <pc:sldMk cId="3663446202" sldId="256"/>
            <ac:picMk id="3" creationId="{CE90B86D-CE2D-4628-92AC-1AE17D736CEB}"/>
          </ac:picMkLst>
        </pc:picChg>
        <pc:picChg chg="add del mod">
          <ac:chgData name="RASHID, RYAN" userId="726cff61-88f9-44ae-950a-c086623df16e" providerId="ADAL" clId="{95D6B800-8EC1-42AA-BDB7-C519E0C9EAA8}" dt="2020-06-10T20:34:52.019" v="438" actId="478"/>
          <ac:picMkLst>
            <pc:docMk/>
            <pc:sldMk cId="3663446202" sldId="256"/>
            <ac:picMk id="64" creationId="{A8372673-DD8D-4FE7-8CE6-6A6201CFE7A4}"/>
          </ac:picMkLst>
        </pc:picChg>
        <pc:picChg chg="add mod topLvl">
          <ac:chgData name="RASHID, RYAN" userId="726cff61-88f9-44ae-950a-c086623df16e" providerId="ADAL" clId="{95D6B800-8EC1-42AA-BDB7-C519E0C9EAA8}" dt="2020-07-15T20:42:05.666" v="16051" actId="164"/>
          <ac:picMkLst>
            <pc:docMk/>
            <pc:sldMk cId="3663446202" sldId="256"/>
            <ac:picMk id="69" creationId="{8D18D29C-40EB-4D54-B62B-E55D93B6EB54}"/>
          </ac:picMkLst>
        </pc:picChg>
        <pc:picChg chg="add del">
          <ac:chgData name="RASHID, RYAN" userId="726cff61-88f9-44ae-950a-c086623df16e" providerId="ADAL" clId="{95D6B800-8EC1-42AA-BDB7-C519E0C9EAA8}" dt="2020-06-11T13:09:51.377" v="662"/>
          <ac:picMkLst>
            <pc:docMk/>
            <pc:sldMk cId="3663446202" sldId="256"/>
            <ac:picMk id="81" creationId="{E0F068E3-091D-476B-B301-2EA85C728714}"/>
          </ac:picMkLst>
        </pc:picChg>
        <pc:picChg chg="add del mod">
          <ac:chgData name="RASHID, RYAN" userId="726cff61-88f9-44ae-950a-c086623df16e" providerId="ADAL" clId="{95D6B800-8EC1-42AA-BDB7-C519E0C9EAA8}" dt="2020-06-11T14:58:23.606" v="1037" actId="478"/>
          <ac:picMkLst>
            <pc:docMk/>
            <pc:sldMk cId="3663446202" sldId="256"/>
            <ac:picMk id="82" creationId="{625818D1-E11A-4908-A271-983F197BE85D}"/>
          </ac:picMkLst>
        </pc:picChg>
        <pc:picChg chg="add del mod">
          <ac:chgData name="RASHID, RYAN" userId="726cff61-88f9-44ae-950a-c086623df16e" providerId="ADAL" clId="{95D6B800-8EC1-42AA-BDB7-C519E0C9EAA8}" dt="2020-06-11T14:56:36.019" v="1020" actId="478"/>
          <ac:picMkLst>
            <pc:docMk/>
            <pc:sldMk cId="3663446202" sldId="256"/>
            <ac:picMk id="83" creationId="{5229B70E-B690-46C1-9AF2-99144BD8C93A}"/>
          </ac:picMkLst>
        </pc:picChg>
        <pc:picChg chg="add mod topLvl">
          <ac:chgData name="RASHID, RYAN" userId="726cff61-88f9-44ae-950a-c086623df16e" providerId="ADAL" clId="{95D6B800-8EC1-42AA-BDB7-C519E0C9EAA8}" dt="2020-07-15T20:42:29.332" v="16056" actId="164"/>
          <ac:picMkLst>
            <pc:docMk/>
            <pc:sldMk cId="3663446202" sldId="256"/>
            <ac:picMk id="85" creationId="{CA62D94F-972E-4519-909D-40838E8BDCC0}"/>
          </ac:picMkLst>
        </pc:picChg>
        <pc:picChg chg="add mod topLvl">
          <ac:chgData name="RASHID, RYAN" userId="726cff61-88f9-44ae-950a-c086623df16e" providerId="ADAL" clId="{95D6B800-8EC1-42AA-BDB7-C519E0C9EAA8}" dt="2020-07-15T20:42:29.332" v="16056" actId="164"/>
          <ac:picMkLst>
            <pc:docMk/>
            <pc:sldMk cId="3663446202" sldId="256"/>
            <ac:picMk id="88" creationId="{83932507-8F74-49A6-AA03-A59D471B5E4B}"/>
          </ac:picMkLst>
        </pc:picChg>
        <pc:picChg chg="add mod topLvl">
          <ac:chgData name="RASHID, RYAN" userId="726cff61-88f9-44ae-950a-c086623df16e" providerId="ADAL" clId="{95D6B800-8EC1-42AA-BDB7-C519E0C9EAA8}" dt="2020-07-15T20:42:29.332" v="16056" actId="164"/>
          <ac:picMkLst>
            <pc:docMk/>
            <pc:sldMk cId="3663446202" sldId="256"/>
            <ac:picMk id="94" creationId="{E0FA1E15-F16A-4A18-AB39-D44B8B190B67}"/>
          </ac:picMkLst>
        </pc:picChg>
        <pc:picChg chg="add mod topLvl">
          <ac:chgData name="RASHID, RYAN" userId="726cff61-88f9-44ae-950a-c086623df16e" providerId="ADAL" clId="{95D6B800-8EC1-42AA-BDB7-C519E0C9EAA8}" dt="2020-07-15T20:42:29.332" v="16056" actId="164"/>
          <ac:picMkLst>
            <pc:docMk/>
            <pc:sldMk cId="3663446202" sldId="256"/>
            <ac:picMk id="95" creationId="{D2E8CECC-02EF-4168-B287-6F767B2AD926}"/>
          </ac:picMkLst>
        </pc:picChg>
        <pc:picChg chg="add del mod">
          <ac:chgData name="RASHID, RYAN" userId="726cff61-88f9-44ae-950a-c086623df16e" providerId="ADAL" clId="{95D6B800-8EC1-42AA-BDB7-C519E0C9EAA8}" dt="2020-06-11T14:59:08.487" v="1040" actId="478"/>
          <ac:picMkLst>
            <pc:docMk/>
            <pc:sldMk cId="3663446202" sldId="256"/>
            <ac:picMk id="98" creationId="{1512C303-E69F-4B70-8C05-E33C222818C8}"/>
          </ac:picMkLst>
        </pc:picChg>
        <pc:picChg chg="add mod topLvl">
          <ac:chgData name="RASHID, RYAN" userId="726cff61-88f9-44ae-950a-c086623df16e" providerId="ADAL" clId="{95D6B800-8EC1-42AA-BDB7-C519E0C9EAA8}" dt="2020-07-15T20:42:05.666" v="16051" actId="164"/>
          <ac:picMkLst>
            <pc:docMk/>
            <pc:sldMk cId="3663446202" sldId="256"/>
            <ac:picMk id="99" creationId="{B72604B8-4363-48F5-9AF4-D4A0B7E80ECF}"/>
          </ac:picMkLst>
        </pc:picChg>
        <pc:picChg chg="add mod topLvl">
          <ac:chgData name="RASHID, RYAN" userId="726cff61-88f9-44ae-950a-c086623df16e" providerId="ADAL" clId="{95D6B800-8EC1-42AA-BDB7-C519E0C9EAA8}" dt="2020-07-15T20:42:05.666" v="16051" actId="164"/>
          <ac:picMkLst>
            <pc:docMk/>
            <pc:sldMk cId="3663446202" sldId="256"/>
            <ac:picMk id="100" creationId="{D41F894C-1742-49FB-87AD-7A080FBA18E3}"/>
          </ac:picMkLst>
        </pc:picChg>
        <pc:picChg chg="add del mod">
          <ac:chgData name="RASHID, RYAN" userId="726cff61-88f9-44ae-950a-c086623df16e" providerId="ADAL" clId="{95D6B800-8EC1-42AA-BDB7-C519E0C9EAA8}" dt="2020-06-10T21:04:05.704" v="558" actId="478"/>
          <ac:picMkLst>
            <pc:docMk/>
            <pc:sldMk cId="3663446202" sldId="256"/>
            <ac:picMk id="101" creationId="{46D2310D-A45C-445E-A685-842ADB451DAB}"/>
          </ac:picMkLst>
        </pc:picChg>
        <pc:picChg chg="add mod topLvl">
          <ac:chgData name="RASHID, RYAN" userId="726cff61-88f9-44ae-950a-c086623df16e" providerId="ADAL" clId="{95D6B800-8EC1-42AA-BDB7-C519E0C9EAA8}" dt="2020-07-15T20:42:56.776" v="16062" actId="164"/>
          <ac:picMkLst>
            <pc:docMk/>
            <pc:sldMk cId="3663446202" sldId="256"/>
            <ac:picMk id="101" creationId="{DB3C6BA7-ECF5-496E-8203-7260105083F4}"/>
          </ac:picMkLst>
        </pc:picChg>
        <pc:picChg chg="add mod topLvl">
          <ac:chgData name="RASHID, RYAN" userId="726cff61-88f9-44ae-950a-c086623df16e" providerId="ADAL" clId="{95D6B800-8EC1-42AA-BDB7-C519E0C9EAA8}" dt="2020-07-15T20:42:05.666" v="16051" actId="164"/>
          <ac:picMkLst>
            <pc:docMk/>
            <pc:sldMk cId="3663446202" sldId="256"/>
            <ac:picMk id="102" creationId="{BC118BA8-19DF-4079-B867-B9003587F1C1}"/>
          </ac:picMkLst>
        </pc:picChg>
        <pc:picChg chg="add mod topLvl">
          <ac:chgData name="RASHID, RYAN" userId="726cff61-88f9-44ae-950a-c086623df16e" providerId="ADAL" clId="{95D6B800-8EC1-42AA-BDB7-C519E0C9EAA8}" dt="2020-07-15T20:42:05.666" v="16051" actId="164"/>
          <ac:picMkLst>
            <pc:docMk/>
            <pc:sldMk cId="3663446202" sldId="256"/>
            <ac:picMk id="103" creationId="{518A314B-51E9-421B-8F96-10BF224FD64D}"/>
          </ac:picMkLst>
        </pc:picChg>
        <pc:picChg chg="add mod topLvl">
          <ac:chgData name="RASHID, RYAN" userId="726cff61-88f9-44ae-950a-c086623df16e" providerId="ADAL" clId="{95D6B800-8EC1-42AA-BDB7-C519E0C9EAA8}" dt="2020-07-15T20:42:56.776" v="16062" actId="164"/>
          <ac:picMkLst>
            <pc:docMk/>
            <pc:sldMk cId="3663446202" sldId="256"/>
            <ac:picMk id="104" creationId="{273C4CB9-C768-4852-895E-798F65951F32}"/>
          </ac:picMkLst>
        </pc:picChg>
        <pc:picChg chg="add del mod">
          <ac:chgData name="RASHID, RYAN" userId="726cff61-88f9-44ae-950a-c086623df16e" providerId="ADAL" clId="{95D6B800-8EC1-42AA-BDB7-C519E0C9EAA8}" dt="2020-06-11T14:59:44.356" v="1042" actId="478"/>
          <ac:picMkLst>
            <pc:docMk/>
            <pc:sldMk cId="3663446202" sldId="256"/>
            <ac:picMk id="106" creationId="{4787687E-6EFF-4525-B65D-265E708FCE8D}"/>
          </ac:picMkLst>
        </pc:picChg>
        <pc:picChg chg="add mod topLvl">
          <ac:chgData name="RASHID, RYAN" userId="726cff61-88f9-44ae-950a-c086623df16e" providerId="ADAL" clId="{95D6B800-8EC1-42AA-BDB7-C519E0C9EAA8}" dt="2020-07-15T20:42:20.654" v="16054" actId="164"/>
          <ac:picMkLst>
            <pc:docMk/>
            <pc:sldMk cId="3663446202" sldId="256"/>
            <ac:picMk id="108" creationId="{960D413E-BCC9-45DB-A5E3-B4F29C734452}"/>
          </ac:picMkLst>
        </pc:picChg>
        <pc:picChg chg="add mod topLvl">
          <ac:chgData name="RASHID, RYAN" userId="726cff61-88f9-44ae-950a-c086623df16e" providerId="ADAL" clId="{95D6B800-8EC1-42AA-BDB7-C519E0C9EAA8}" dt="2020-07-15T20:42:20.654" v="16054" actId="164"/>
          <ac:picMkLst>
            <pc:docMk/>
            <pc:sldMk cId="3663446202" sldId="256"/>
            <ac:picMk id="109" creationId="{CC39BFD8-9BF2-459A-9647-B9A2CCC9EBBB}"/>
          </ac:picMkLst>
        </pc:picChg>
        <pc:picChg chg="add mod topLvl">
          <ac:chgData name="RASHID, RYAN" userId="726cff61-88f9-44ae-950a-c086623df16e" providerId="ADAL" clId="{95D6B800-8EC1-42AA-BDB7-C519E0C9EAA8}" dt="2020-07-15T20:42:20.654" v="16054" actId="164"/>
          <ac:picMkLst>
            <pc:docMk/>
            <pc:sldMk cId="3663446202" sldId="256"/>
            <ac:picMk id="110" creationId="{F5589B67-93BE-495B-A581-B94089121267}"/>
          </ac:picMkLst>
        </pc:picChg>
        <pc:picChg chg="add mod topLvl">
          <ac:chgData name="RASHID, RYAN" userId="726cff61-88f9-44ae-950a-c086623df16e" providerId="ADAL" clId="{95D6B800-8EC1-42AA-BDB7-C519E0C9EAA8}" dt="2020-07-15T20:42:20.654" v="16054" actId="164"/>
          <ac:picMkLst>
            <pc:docMk/>
            <pc:sldMk cId="3663446202" sldId="256"/>
            <ac:picMk id="111" creationId="{7AB5E430-CDDC-4991-AF90-B36E4744EC1F}"/>
          </ac:picMkLst>
        </pc:picChg>
        <pc:picChg chg="add mod topLvl">
          <ac:chgData name="RASHID, RYAN" userId="726cff61-88f9-44ae-950a-c086623df16e" providerId="ADAL" clId="{95D6B800-8EC1-42AA-BDB7-C519E0C9EAA8}" dt="2020-07-15T20:42:20.654" v="16054" actId="164"/>
          <ac:picMkLst>
            <pc:docMk/>
            <pc:sldMk cId="3663446202" sldId="256"/>
            <ac:picMk id="112" creationId="{9C5E407B-86ED-4B7A-9AFE-365F64DAD2AC}"/>
          </ac:picMkLst>
        </pc:picChg>
        <pc:picChg chg="add mod topLvl">
          <ac:chgData name="RASHID, RYAN" userId="726cff61-88f9-44ae-950a-c086623df16e" providerId="ADAL" clId="{95D6B800-8EC1-42AA-BDB7-C519E0C9EAA8}" dt="2020-07-15T20:42:05.666" v="16051" actId="164"/>
          <ac:picMkLst>
            <pc:docMk/>
            <pc:sldMk cId="3663446202" sldId="256"/>
            <ac:picMk id="114" creationId="{A79DB865-BC82-4D47-8591-DEF07F71DB76}"/>
          </ac:picMkLst>
        </pc:picChg>
        <pc:picChg chg="add mod topLvl">
          <ac:chgData name="RASHID, RYAN" userId="726cff61-88f9-44ae-950a-c086623df16e" providerId="ADAL" clId="{95D6B800-8EC1-42AA-BDB7-C519E0C9EAA8}" dt="2020-07-15T20:42:40.048" v="16059" actId="164"/>
          <ac:picMkLst>
            <pc:docMk/>
            <pc:sldMk cId="3663446202" sldId="256"/>
            <ac:picMk id="116" creationId="{18DE61CB-CAA7-4C19-991B-7F21AFC61086}"/>
          </ac:picMkLst>
        </pc:picChg>
        <pc:picChg chg="add del mod">
          <ac:chgData name="RASHID, RYAN" userId="726cff61-88f9-44ae-950a-c086623df16e" providerId="ADAL" clId="{95D6B800-8EC1-42AA-BDB7-C519E0C9EAA8}" dt="2020-06-10T21:38:13.743" v="653" actId="478"/>
          <ac:picMkLst>
            <pc:docMk/>
            <pc:sldMk cId="3663446202" sldId="256"/>
            <ac:picMk id="117" creationId="{A965DE04-1806-4E56-ADA3-048F5F4C64D9}"/>
          </ac:picMkLst>
        </pc:picChg>
        <pc:picChg chg="add del mod">
          <ac:chgData name="RASHID, RYAN" userId="726cff61-88f9-44ae-950a-c086623df16e" providerId="ADAL" clId="{95D6B800-8EC1-42AA-BDB7-C519E0C9EAA8}" dt="2020-06-17T18:32:55.154" v="5394" actId="478"/>
          <ac:picMkLst>
            <pc:docMk/>
            <pc:sldMk cId="3663446202" sldId="256"/>
            <ac:picMk id="117" creationId="{E8E106E7-A871-4609-9E8E-1D6F5416CBB8}"/>
          </ac:picMkLst>
        </pc:picChg>
        <pc:picChg chg="add del mod">
          <ac:chgData name="RASHID, RYAN" userId="726cff61-88f9-44ae-950a-c086623df16e" providerId="ADAL" clId="{95D6B800-8EC1-42AA-BDB7-C519E0C9EAA8}" dt="2020-06-16T14:13:49.863" v="3213" actId="478"/>
          <ac:picMkLst>
            <pc:docMk/>
            <pc:sldMk cId="3663446202" sldId="256"/>
            <ac:picMk id="118" creationId="{7864B44A-FFED-4B42-9AED-7B9476053829}"/>
          </ac:picMkLst>
        </pc:picChg>
        <pc:picChg chg="add del mod topLvl">
          <ac:chgData name="RASHID, RYAN" userId="726cff61-88f9-44ae-950a-c086623df16e" providerId="ADAL" clId="{95D6B800-8EC1-42AA-BDB7-C519E0C9EAA8}" dt="2020-07-15T20:42:40.048" v="16059" actId="164"/>
          <ac:picMkLst>
            <pc:docMk/>
            <pc:sldMk cId="3663446202" sldId="256"/>
            <ac:picMk id="119" creationId="{AA55626A-41F3-4440-A4B2-BA3E003412B6}"/>
          </ac:picMkLst>
        </pc:picChg>
        <pc:picChg chg="add mod topLvl">
          <ac:chgData name="RASHID, RYAN" userId="726cff61-88f9-44ae-950a-c086623df16e" providerId="ADAL" clId="{95D6B800-8EC1-42AA-BDB7-C519E0C9EAA8}" dt="2020-07-15T20:42:40.048" v="16059" actId="164"/>
          <ac:picMkLst>
            <pc:docMk/>
            <pc:sldMk cId="3663446202" sldId="256"/>
            <ac:picMk id="120" creationId="{B6D11946-0B0E-4ABE-B8BB-B485AFBB8323}"/>
          </ac:picMkLst>
        </pc:picChg>
        <pc:picChg chg="add mod topLvl">
          <ac:chgData name="RASHID, RYAN" userId="726cff61-88f9-44ae-950a-c086623df16e" providerId="ADAL" clId="{95D6B800-8EC1-42AA-BDB7-C519E0C9EAA8}" dt="2020-07-15T20:42:40.048" v="16059" actId="164"/>
          <ac:picMkLst>
            <pc:docMk/>
            <pc:sldMk cId="3663446202" sldId="256"/>
            <ac:picMk id="121" creationId="{6AAA292A-8492-4283-9FCC-A091D5F4FE56}"/>
          </ac:picMkLst>
        </pc:picChg>
        <pc:picChg chg="add mod topLvl">
          <ac:chgData name="RASHID, RYAN" userId="726cff61-88f9-44ae-950a-c086623df16e" providerId="ADAL" clId="{95D6B800-8EC1-42AA-BDB7-C519E0C9EAA8}" dt="2020-07-15T20:42:56.776" v="16062" actId="164"/>
          <ac:picMkLst>
            <pc:docMk/>
            <pc:sldMk cId="3663446202" sldId="256"/>
            <ac:picMk id="123" creationId="{4235481D-94AE-40CC-8EAD-13718DD99EFA}"/>
          </ac:picMkLst>
        </pc:picChg>
        <pc:picChg chg="add mod topLvl">
          <ac:chgData name="RASHID, RYAN" userId="726cff61-88f9-44ae-950a-c086623df16e" providerId="ADAL" clId="{95D6B800-8EC1-42AA-BDB7-C519E0C9EAA8}" dt="2020-07-15T20:43:28.014" v="16068" actId="164"/>
          <ac:picMkLst>
            <pc:docMk/>
            <pc:sldMk cId="3663446202" sldId="256"/>
            <ac:picMk id="125" creationId="{75E7DD91-1ECC-47F5-A373-D04A10A66A8A}"/>
          </ac:picMkLst>
        </pc:picChg>
        <pc:picChg chg="add mod topLvl">
          <ac:chgData name="RASHID, RYAN" userId="726cff61-88f9-44ae-950a-c086623df16e" providerId="ADAL" clId="{95D6B800-8EC1-42AA-BDB7-C519E0C9EAA8}" dt="2020-07-15T20:43:28.014" v="16068" actId="164"/>
          <ac:picMkLst>
            <pc:docMk/>
            <pc:sldMk cId="3663446202" sldId="256"/>
            <ac:picMk id="126" creationId="{E17DE724-A73B-44A4-BB35-DEF3B77CABA7}"/>
          </ac:picMkLst>
        </pc:picChg>
        <pc:picChg chg="add mod topLvl">
          <ac:chgData name="RASHID, RYAN" userId="726cff61-88f9-44ae-950a-c086623df16e" providerId="ADAL" clId="{95D6B800-8EC1-42AA-BDB7-C519E0C9EAA8}" dt="2020-07-15T20:43:28.014" v="16068" actId="164"/>
          <ac:picMkLst>
            <pc:docMk/>
            <pc:sldMk cId="3663446202" sldId="256"/>
            <ac:picMk id="127" creationId="{C1A6D149-BB0D-477E-A02F-A08FD6FF28E8}"/>
          </ac:picMkLst>
        </pc:picChg>
        <pc:picChg chg="add del mod">
          <ac:chgData name="RASHID, RYAN" userId="726cff61-88f9-44ae-950a-c086623df16e" providerId="ADAL" clId="{95D6B800-8EC1-42AA-BDB7-C519E0C9EAA8}" dt="2020-06-11T15:00:29.096" v="1046" actId="478"/>
          <ac:picMkLst>
            <pc:docMk/>
            <pc:sldMk cId="3663446202" sldId="256"/>
            <ac:picMk id="128" creationId="{D1AF3523-1BC3-44B8-ABDA-9C6E5E166825}"/>
          </ac:picMkLst>
        </pc:picChg>
        <pc:picChg chg="add del mod">
          <ac:chgData name="RASHID, RYAN" userId="726cff61-88f9-44ae-950a-c086623df16e" providerId="ADAL" clId="{95D6B800-8EC1-42AA-BDB7-C519E0C9EAA8}" dt="2020-06-11T14:15:56.271" v="970" actId="478"/>
          <ac:picMkLst>
            <pc:docMk/>
            <pc:sldMk cId="3663446202" sldId="256"/>
            <ac:picMk id="129" creationId="{F2A83F33-D5DE-4239-A196-7B11E61C4240}"/>
          </ac:picMkLst>
        </pc:picChg>
        <pc:picChg chg="add del mod">
          <ac:chgData name="RASHID, RYAN" userId="726cff61-88f9-44ae-950a-c086623df16e" providerId="ADAL" clId="{95D6B800-8EC1-42AA-BDB7-C519E0C9EAA8}" dt="2020-06-11T14:58:02.145" v="1035" actId="478"/>
          <ac:picMkLst>
            <pc:docMk/>
            <pc:sldMk cId="3663446202" sldId="256"/>
            <ac:picMk id="130" creationId="{BB1AA8BA-5078-499E-8D5D-A9D6A356DBD2}"/>
          </ac:picMkLst>
        </pc:picChg>
        <pc:picChg chg="add del mod">
          <ac:chgData name="RASHID, RYAN" userId="726cff61-88f9-44ae-950a-c086623df16e" providerId="ADAL" clId="{95D6B800-8EC1-42AA-BDB7-C519E0C9EAA8}" dt="2020-06-11T15:00:31.226" v="1047" actId="478"/>
          <ac:picMkLst>
            <pc:docMk/>
            <pc:sldMk cId="3663446202" sldId="256"/>
            <ac:picMk id="131" creationId="{326343E1-8F27-4A10-A85B-2895152428DD}"/>
          </ac:picMkLst>
        </pc:picChg>
        <pc:picChg chg="mod">
          <ac:chgData name="RASHID, RYAN" userId="726cff61-88f9-44ae-950a-c086623df16e" providerId="ADAL" clId="{95D6B800-8EC1-42AA-BDB7-C519E0C9EAA8}" dt="2020-07-15T20:39:04.906" v="16028" actId="1076"/>
          <ac:picMkLst>
            <pc:docMk/>
            <pc:sldMk cId="3663446202" sldId="256"/>
            <ac:picMk id="1026" creationId="{0EEF6170-6101-49C9-8AFF-938A71526F52}"/>
          </ac:picMkLst>
        </pc:picChg>
        <pc:picChg chg="mod">
          <ac:chgData name="RASHID, RYAN" userId="726cff61-88f9-44ae-950a-c086623df16e" providerId="ADAL" clId="{95D6B800-8EC1-42AA-BDB7-C519E0C9EAA8}" dt="2020-06-10T20:28:02.834" v="341" actId="1038"/>
          <ac:picMkLst>
            <pc:docMk/>
            <pc:sldMk cId="3663446202" sldId="256"/>
            <ac:picMk id="1028" creationId="{51F21CA7-D4B3-4845-9D04-F662470C40B1}"/>
          </ac:picMkLst>
        </pc:picChg>
        <pc:picChg chg="del">
          <ac:chgData name="RASHID, RYAN" userId="726cff61-88f9-44ae-950a-c086623df16e" providerId="ADAL" clId="{95D6B800-8EC1-42AA-BDB7-C519E0C9EAA8}" dt="2020-07-15T19:25:39.031" v="15692" actId="478"/>
          <ac:picMkLst>
            <pc:docMk/>
            <pc:sldMk cId="3663446202" sldId="256"/>
            <ac:picMk id="1038" creationId="{425ACA56-2E8B-4AB4-AA1B-D224311D6EB5}"/>
          </ac:picMkLst>
        </pc:picChg>
        <pc:picChg chg="add del">
          <ac:chgData name="RASHID, RYAN" userId="726cff61-88f9-44ae-950a-c086623df16e" providerId="ADAL" clId="{95D6B800-8EC1-42AA-BDB7-C519E0C9EAA8}" dt="2020-06-10T19:36:26.745" v="4" actId="478"/>
          <ac:picMkLst>
            <pc:docMk/>
            <pc:sldMk cId="3663446202" sldId="256"/>
            <ac:picMk id="1042" creationId="{61A29872-AC99-4741-863E-5BF3DA18D0ED}"/>
          </ac:picMkLst>
        </pc:picChg>
        <pc:picChg chg="add del mod">
          <ac:chgData name="RASHID, RYAN" userId="726cff61-88f9-44ae-950a-c086623df16e" providerId="ADAL" clId="{95D6B800-8EC1-42AA-BDB7-C519E0C9EAA8}" dt="2020-06-10T20:31:19.041" v="403" actId="478"/>
          <ac:picMkLst>
            <pc:docMk/>
            <pc:sldMk cId="3663446202" sldId="256"/>
            <ac:picMk id="1044" creationId="{C5A5EF67-EB38-45BF-8F7F-1D9AE7D0A261}"/>
          </ac:picMkLst>
        </pc:picChg>
        <pc:picChg chg="add del">
          <ac:chgData name="RASHID, RYAN" userId="726cff61-88f9-44ae-950a-c086623df16e" providerId="ADAL" clId="{95D6B800-8EC1-42AA-BDB7-C519E0C9EAA8}" dt="2020-06-10T20:31:34.939" v="405"/>
          <ac:picMkLst>
            <pc:docMk/>
            <pc:sldMk cId="3663446202" sldId="256"/>
            <ac:picMk id="1046" creationId="{5622291C-2D13-44A7-B685-A2EE2B292451}"/>
          </ac:picMkLst>
        </pc:picChg>
        <pc:picChg chg="add del">
          <ac:chgData name="RASHID, RYAN" userId="726cff61-88f9-44ae-950a-c086623df16e" providerId="ADAL" clId="{95D6B800-8EC1-42AA-BDB7-C519E0C9EAA8}" dt="2020-06-10T20:31:57.966" v="407"/>
          <ac:picMkLst>
            <pc:docMk/>
            <pc:sldMk cId="3663446202" sldId="256"/>
            <ac:picMk id="1048" creationId="{BBD95A17-AAA3-46E4-AD62-C00913DD3824}"/>
          </ac:picMkLst>
        </pc:picChg>
        <pc:picChg chg="add del">
          <ac:chgData name="RASHID, RYAN" userId="726cff61-88f9-44ae-950a-c086623df16e" providerId="ADAL" clId="{95D6B800-8EC1-42AA-BDB7-C519E0C9EAA8}" dt="2020-06-10T20:32:39.144" v="409" actId="478"/>
          <ac:picMkLst>
            <pc:docMk/>
            <pc:sldMk cId="3663446202" sldId="256"/>
            <ac:picMk id="1050" creationId="{7DBA2EED-024E-4FA5-95C3-D8A8DFDC96A1}"/>
          </ac:picMkLst>
        </pc:picChg>
        <pc:cxnChg chg="del">
          <ac:chgData name="RASHID, RYAN" userId="726cff61-88f9-44ae-950a-c086623df16e" providerId="ADAL" clId="{95D6B800-8EC1-42AA-BDB7-C519E0C9EAA8}" dt="2020-07-15T20:46:12.611" v="16079" actId="478"/>
          <ac:cxnSpMkLst>
            <pc:docMk/>
            <pc:sldMk cId="3663446202" sldId="256"/>
            <ac:cxnSpMk id="10" creationId="{965DB0CC-26D1-459B-BD0D-5EC2CE256725}"/>
          </ac:cxnSpMkLst>
        </pc:cxnChg>
        <pc:cxnChg chg="mod topLvl">
          <ac:chgData name="RASHID, RYAN" userId="726cff61-88f9-44ae-950a-c086623df16e" providerId="ADAL" clId="{95D6B800-8EC1-42AA-BDB7-C519E0C9EAA8}" dt="2020-07-15T21:43:37.721" v="16212" actId="165"/>
          <ac:cxnSpMkLst>
            <pc:docMk/>
            <pc:sldMk cId="3663446202" sldId="256"/>
            <ac:cxnSpMk id="29" creationId="{F5CA8F28-50E7-486C-A608-D29D0196ED9F}"/>
          </ac:cxnSpMkLst>
        </pc:cxnChg>
        <pc:cxnChg chg="mod topLvl">
          <ac:chgData name="RASHID, RYAN" userId="726cff61-88f9-44ae-950a-c086623df16e" providerId="ADAL" clId="{95D6B800-8EC1-42AA-BDB7-C519E0C9EAA8}" dt="2020-07-15T21:43:37.721" v="16212" actId="165"/>
          <ac:cxnSpMkLst>
            <pc:docMk/>
            <pc:sldMk cId="3663446202" sldId="256"/>
            <ac:cxnSpMk id="38" creationId="{DAE17704-ABBC-4F95-80A3-E3CDA70E3C75}"/>
          </ac:cxnSpMkLst>
        </pc:cxnChg>
        <pc:cxnChg chg="mod topLvl">
          <ac:chgData name="RASHID, RYAN" userId="726cff61-88f9-44ae-950a-c086623df16e" providerId="ADAL" clId="{95D6B800-8EC1-42AA-BDB7-C519E0C9EAA8}" dt="2020-07-15T21:43:37.721" v="16212" actId="165"/>
          <ac:cxnSpMkLst>
            <pc:docMk/>
            <pc:sldMk cId="3663446202" sldId="256"/>
            <ac:cxnSpMk id="39" creationId="{C49D3A8E-B5FF-47A0-B4B2-F431DA50EA33}"/>
          </ac:cxnSpMkLst>
        </pc:cxnChg>
        <pc:cxnChg chg="mod topLvl">
          <ac:chgData name="RASHID, RYAN" userId="726cff61-88f9-44ae-950a-c086623df16e" providerId="ADAL" clId="{95D6B800-8EC1-42AA-BDB7-C519E0C9EAA8}" dt="2020-07-15T21:43:37.721" v="16212" actId="165"/>
          <ac:cxnSpMkLst>
            <pc:docMk/>
            <pc:sldMk cId="3663446202" sldId="256"/>
            <ac:cxnSpMk id="40" creationId="{34AE1CFB-B68A-4F41-B4F6-9086AB6D0B70}"/>
          </ac:cxnSpMkLst>
        </pc:cxnChg>
        <pc:cxnChg chg="mod topLvl">
          <ac:chgData name="RASHID, RYAN" userId="726cff61-88f9-44ae-950a-c086623df16e" providerId="ADAL" clId="{95D6B800-8EC1-42AA-BDB7-C519E0C9EAA8}" dt="2020-07-15T21:43:37.721" v="16212" actId="165"/>
          <ac:cxnSpMkLst>
            <pc:docMk/>
            <pc:sldMk cId="3663446202" sldId="256"/>
            <ac:cxnSpMk id="41" creationId="{6DC4A5D4-644B-485C-8DD5-FEBC8CE7982C}"/>
          </ac:cxnSpMkLst>
        </pc:cxnChg>
        <pc:cxnChg chg="mod topLvl">
          <ac:chgData name="RASHID, RYAN" userId="726cff61-88f9-44ae-950a-c086623df16e" providerId="ADAL" clId="{95D6B800-8EC1-42AA-BDB7-C519E0C9EAA8}" dt="2020-07-15T21:43:37.721" v="16212" actId="165"/>
          <ac:cxnSpMkLst>
            <pc:docMk/>
            <pc:sldMk cId="3663446202" sldId="256"/>
            <ac:cxnSpMk id="42" creationId="{931A7EAE-BD70-494D-A226-719E26FBAFF4}"/>
          </ac:cxnSpMkLst>
        </pc:cxnChg>
      </pc:sldChg>
      <pc:sldChg chg="modSp add del modTransition">
        <pc:chgData name="RASHID, RYAN" userId="726cff61-88f9-44ae-950a-c086623df16e" providerId="ADAL" clId="{95D6B800-8EC1-42AA-BDB7-C519E0C9EAA8}" dt="2020-06-15T19:15:05.155" v="2456" actId="2696"/>
        <pc:sldMkLst>
          <pc:docMk/>
          <pc:sldMk cId="411637798" sldId="257"/>
        </pc:sldMkLst>
        <pc:spChg chg="mod">
          <ac:chgData name="RASHID, RYAN" userId="726cff61-88f9-44ae-950a-c086623df16e" providerId="ADAL" clId="{95D6B800-8EC1-42AA-BDB7-C519E0C9EAA8}" dt="2020-06-11T20:51:44.353" v="1343" actId="20577"/>
          <ac:spMkLst>
            <pc:docMk/>
            <pc:sldMk cId="411637798" sldId="257"/>
            <ac:spMk id="11" creationId="{D7EB4D5D-56CC-435E-B797-A3B1E658395F}"/>
          </ac:spMkLst>
        </pc:spChg>
      </pc:sldChg>
      <pc:sldChg chg="addSp delSp modSp add del">
        <pc:chgData name="RASHID, RYAN" userId="726cff61-88f9-44ae-950a-c086623df16e" providerId="ADAL" clId="{95D6B800-8EC1-42AA-BDB7-C519E0C9EAA8}" dt="2020-06-15T19:11:38.742" v="2413" actId="2696"/>
        <pc:sldMkLst>
          <pc:docMk/>
          <pc:sldMk cId="962551143" sldId="258"/>
        </pc:sldMkLst>
        <pc:spChg chg="del">
          <ac:chgData name="RASHID, RYAN" userId="726cff61-88f9-44ae-950a-c086623df16e" providerId="ADAL" clId="{95D6B800-8EC1-42AA-BDB7-C519E0C9EAA8}" dt="2020-06-15T19:01:41.187" v="2280"/>
          <ac:spMkLst>
            <pc:docMk/>
            <pc:sldMk cId="962551143" sldId="258"/>
            <ac:spMk id="3" creationId="{494B956C-BD55-4356-847A-998AF3405C2C}"/>
          </ac:spMkLst>
        </pc:spChg>
        <pc:spChg chg="add mod">
          <ac:chgData name="RASHID, RYAN" userId="726cff61-88f9-44ae-950a-c086623df16e" providerId="ADAL" clId="{95D6B800-8EC1-42AA-BDB7-C519E0C9EAA8}" dt="2020-06-15T19:11:35.414" v="2412" actId="478"/>
          <ac:spMkLst>
            <pc:docMk/>
            <pc:sldMk cId="962551143" sldId="258"/>
            <ac:spMk id="6" creationId="{5259845C-BBC3-4509-9255-4D9764A0AA12}"/>
          </ac:spMkLst>
        </pc:spChg>
        <pc:picChg chg="add del mod">
          <ac:chgData name="RASHID, RYAN" userId="726cff61-88f9-44ae-950a-c086623df16e" providerId="ADAL" clId="{95D6B800-8EC1-42AA-BDB7-C519E0C9EAA8}" dt="2020-06-15T19:11:35.414" v="2412" actId="478"/>
          <ac:picMkLst>
            <pc:docMk/>
            <pc:sldMk cId="962551143" sldId="258"/>
            <ac:picMk id="4" creationId="{D35518BC-FA41-4590-B352-E1CCB32B8C02}"/>
          </ac:picMkLst>
        </pc:picChg>
      </pc:sldChg>
      <pc:sldChg chg="addSp delSp modSp add del modTransition">
        <pc:chgData name="RASHID, RYAN" userId="726cff61-88f9-44ae-950a-c086623df16e" providerId="ADAL" clId="{95D6B800-8EC1-42AA-BDB7-C519E0C9EAA8}" dt="2020-06-17T21:35:22.942" v="8386" actId="2696"/>
        <pc:sldMkLst>
          <pc:docMk/>
          <pc:sldMk cId="1418762250" sldId="259"/>
        </pc:sldMkLst>
        <pc:spChg chg="add del">
          <ac:chgData name="RASHID, RYAN" userId="726cff61-88f9-44ae-950a-c086623df16e" providerId="ADAL" clId="{95D6B800-8EC1-42AA-BDB7-C519E0C9EAA8}" dt="2020-06-15T19:11:30.647" v="2410"/>
          <ac:spMkLst>
            <pc:docMk/>
            <pc:sldMk cId="1418762250" sldId="259"/>
            <ac:spMk id="2" creationId="{803BA1CE-749A-41AB-A056-E6659DBB9CAE}"/>
          </ac:spMkLst>
        </pc:spChg>
        <pc:spChg chg="add mod">
          <ac:chgData name="RASHID, RYAN" userId="726cff61-88f9-44ae-950a-c086623df16e" providerId="ADAL" clId="{95D6B800-8EC1-42AA-BDB7-C519E0C9EAA8}" dt="2020-06-15T20:57:35.319" v="3151" actId="1036"/>
          <ac:spMkLst>
            <pc:docMk/>
            <pc:sldMk cId="1418762250" sldId="259"/>
            <ac:spMk id="3" creationId="{F8DC9D30-8E52-48BD-994F-400FF08638C8}"/>
          </ac:spMkLst>
        </pc:spChg>
        <pc:spChg chg="mod">
          <ac:chgData name="RASHID, RYAN" userId="726cff61-88f9-44ae-950a-c086623df16e" providerId="ADAL" clId="{95D6B800-8EC1-42AA-BDB7-C519E0C9EAA8}" dt="2020-06-15T19:11:13.324" v="2407" actId="20577"/>
          <ac:spMkLst>
            <pc:docMk/>
            <pc:sldMk cId="1418762250" sldId="259"/>
            <ac:spMk id="11" creationId="{D7EB4D5D-56CC-435E-B797-A3B1E658395F}"/>
          </ac:spMkLst>
        </pc:spChg>
        <pc:spChg chg="del">
          <ac:chgData name="RASHID, RYAN" userId="726cff61-88f9-44ae-950a-c086623df16e" providerId="ADAL" clId="{95D6B800-8EC1-42AA-BDB7-C519E0C9EAA8}" dt="2020-06-15T19:11:06.074" v="2394" actId="478"/>
          <ac:spMkLst>
            <pc:docMk/>
            <pc:sldMk cId="1418762250" sldId="259"/>
            <ac:spMk id="62" creationId="{7446F332-D036-4F34-8851-4C050EE76B62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72" creationId="{DE5E9C54-42F6-4ADA-9734-D4CAB007EA7C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73" creationId="{7C0E87E5-3ED3-44E0-B1AD-C2E618536C32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74" creationId="{A91637A7-BAEC-4781-B4E5-2B127F7583D4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77" creationId="{CFBDE66E-954C-4446-932D-6D9326748384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78" creationId="{775DB21E-F7A0-4519-BC97-08D5CBC1221B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79" creationId="{DA34720A-8B81-4C32-A521-EECA177DF049}"/>
          </ac:spMkLst>
        </pc:spChg>
        <pc:spChg chg="del mod">
          <ac:chgData name="RASHID, RYAN" userId="726cff61-88f9-44ae-950a-c086623df16e" providerId="ADAL" clId="{95D6B800-8EC1-42AA-BDB7-C519E0C9EAA8}" dt="2020-06-15T19:11:07.097" v="2395" actId="478"/>
          <ac:spMkLst>
            <pc:docMk/>
            <pc:sldMk cId="1418762250" sldId="259"/>
            <ac:spMk id="80" creationId="{318BE552-7E0E-41E2-87B9-E2611D0FC4B7}"/>
          </ac:spMkLst>
        </pc:spChg>
        <pc:spChg chg="mod">
          <ac:chgData name="RASHID, RYAN" userId="726cff61-88f9-44ae-950a-c086623df16e" providerId="ADAL" clId="{95D6B800-8EC1-42AA-BDB7-C519E0C9EAA8}" dt="2020-06-15T19:11:02.159" v="2390" actId="20577"/>
          <ac:spMkLst>
            <pc:docMk/>
            <pc:sldMk cId="1418762250" sldId="259"/>
            <ac:spMk id="86" creationId="{F12649D5-DA9C-4E4B-A365-40C7830BDE8D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89" creationId="{5B6E9264-278A-4DC9-B726-74665BDE8A1C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90" creationId="{30C6F5B7-DCEF-497F-A4AA-C7C3AE6F25AD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91" creationId="{D71053B1-9599-42DA-87EA-1F947BC2FDE7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92" creationId="{D58DB586-418E-4143-8CC2-33402B625446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93" creationId="{AEC1CA20-5504-4CD1-9771-7013C7F25D89}"/>
          </ac:spMkLst>
        </pc:spChg>
        <pc:spChg chg="add mod">
          <ac:chgData name="RASHID, RYAN" userId="726cff61-88f9-44ae-950a-c086623df16e" providerId="ADAL" clId="{95D6B800-8EC1-42AA-BDB7-C519E0C9EAA8}" dt="2020-06-15T19:14:03.401" v="2450" actId="571"/>
          <ac:spMkLst>
            <pc:docMk/>
            <pc:sldMk cId="1418762250" sldId="259"/>
            <ac:spMk id="129" creationId="{DACE26F9-FF59-4DE2-B515-B4A82423671C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32" creationId="{C4257813-510C-4A6F-9415-419885F35B5A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41" creationId="{D2254B6F-43CB-464A-ABD4-57E7D5A25F60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42" creationId="{6E38C502-3DC9-432F-921A-B6C996599733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43" creationId="{15693378-74AE-424F-92AE-9582F1798139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44" creationId="{0E5930E9-44D8-4514-8C20-25D259541848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45" creationId="{704C3455-D9EA-49BF-B7E7-C4254B6E455A}"/>
          </ac:spMkLst>
        </pc:spChg>
        <pc:spChg chg="del">
          <ac:chgData name="RASHID, RYAN" userId="726cff61-88f9-44ae-950a-c086623df16e" providerId="ADAL" clId="{95D6B800-8EC1-42AA-BDB7-C519E0C9EAA8}" dt="2020-06-15T19:10:57.441" v="2384" actId="478"/>
          <ac:spMkLst>
            <pc:docMk/>
            <pc:sldMk cId="1418762250" sldId="259"/>
            <ac:spMk id="146" creationId="{3FE1B8FE-5251-4D6E-B930-974DA47E66FA}"/>
          </ac:spMkLst>
        </pc:spChg>
        <pc:spChg chg="del">
          <ac:chgData name="RASHID, RYAN" userId="726cff61-88f9-44ae-950a-c086623df16e" providerId="ADAL" clId="{95D6B800-8EC1-42AA-BDB7-C519E0C9EAA8}" dt="2020-06-15T19:11:08.341" v="2396" actId="478"/>
          <ac:spMkLst>
            <pc:docMk/>
            <pc:sldMk cId="1418762250" sldId="259"/>
            <ac:spMk id="150" creationId="{8ADAB60F-60B5-4347-BD73-1D0C368EA2C6}"/>
          </ac:spMkLst>
        </pc:spChg>
        <pc:spChg chg="del">
          <ac:chgData name="RASHID, RYAN" userId="726cff61-88f9-44ae-950a-c086623df16e" providerId="ADAL" clId="{95D6B800-8EC1-42AA-BDB7-C519E0C9EAA8}" dt="2020-06-15T19:11:09.425" v="2397" actId="478"/>
          <ac:spMkLst>
            <pc:docMk/>
            <pc:sldMk cId="1418762250" sldId="259"/>
            <ac:spMk id="151" creationId="{EFA0ACE6-1C25-4B0B-85AC-F88B112D8307}"/>
          </ac:spMkLst>
        </pc:spChg>
        <pc:grpChg chg="del">
          <ac:chgData name="RASHID, RYAN" userId="726cff61-88f9-44ae-950a-c086623df16e" providerId="ADAL" clId="{95D6B800-8EC1-42AA-BDB7-C519E0C9EAA8}" dt="2020-06-15T19:11:01.414" v="2388" actId="478"/>
          <ac:grpSpMkLst>
            <pc:docMk/>
            <pc:sldMk cId="1418762250" sldId="259"/>
            <ac:grpSpMk id="4" creationId="{48FE01B7-2CEA-4836-B32F-0F3A045C52B3}"/>
          </ac:grpSpMkLst>
        </pc:grpChg>
        <pc:grpChg chg="del">
          <ac:chgData name="RASHID, RYAN" userId="726cff61-88f9-44ae-950a-c086623df16e" providerId="ADAL" clId="{95D6B800-8EC1-42AA-BDB7-C519E0C9EAA8}" dt="2020-06-15T19:11:03.632" v="2392" actId="478"/>
          <ac:grpSpMkLst>
            <pc:docMk/>
            <pc:sldMk cId="1418762250" sldId="259"/>
            <ac:grpSpMk id="7" creationId="{23C1FCAA-BB67-4265-ABFC-021BB1C77E4F}"/>
          </ac:grpSpMkLst>
        </pc:grpChg>
        <pc:grpChg chg="add">
          <ac:chgData name="RASHID, RYAN" userId="726cff61-88f9-44ae-950a-c086623df16e" providerId="ADAL" clId="{95D6B800-8EC1-42AA-BDB7-C519E0C9EAA8}" dt="2020-06-16T18:59:21.109" v="4577"/>
          <ac:grpSpMkLst>
            <pc:docMk/>
            <pc:sldMk cId="1418762250" sldId="259"/>
            <ac:grpSpMk id="7" creationId="{25339316-185E-45CB-BFFD-78CD735075A7}"/>
          </ac:grpSpMkLst>
        </pc:grpChg>
        <pc:grpChg chg="del">
          <ac:chgData name="RASHID, RYAN" userId="726cff61-88f9-44ae-950a-c086623df16e" providerId="ADAL" clId="{95D6B800-8EC1-42AA-BDB7-C519E0C9EAA8}" dt="2020-06-15T19:11:01.802" v="2389" actId="478"/>
          <ac:grpSpMkLst>
            <pc:docMk/>
            <pc:sldMk cId="1418762250" sldId="259"/>
            <ac:grpSpMk id="13" creationId="{A04C9F0C-39CB-44EF-AA8C-9E63DF1ED20C}"/>
          </ac:grpSpMkLst>
        </pc:grpChg>
        <pc:grpChg chg="del">
          <ac:chgData name="RASHID, RYAN" userId="726cff61-88f9-44ae-950a-c086623df16e" providerId="ADAL" clId="{95D6B800-8EC1-42AA-BDB7-C519E0C9EAA8}" dt="2020-06-15T19:11:00.954" v="2387" actId="478"/>
          <ac:grpSpMkLst>
            <pc:docMk/>
            <pc:sldMk cId="1418762250" sldId="259"/>
            <ac:grpSpMk id="16" creationId="{F2BCC293-C45C-48AE-B5AD-1E9691B01DD6}"/>
          </ac:grpSpMkLst>
        </pc:grpChg>
        <pc:grpChg chg="del">
          <ac:chgData name="RASHID, RYAN" userId="726cff61-88f9-44ae-950a-c086623df16e" providerId="ADAL" clId="{95D6B800-8EC1-42AA-BDB7-C519E0C9EAA8}" dt="2020-06-15T19:11:03.009" v="2391" actId="478"/>
          <ac:grpSpMkLst>
            <pc:docMk/>
            <pc:sldMk cId="1418762250" sldId="259"/>
            <ac:grpSpMk id="26" creationId="{75934479-CFA4-4998-85F3-E7E0F7815438}"/>
          </ac:grpSpMkLst>
        </pc:grpChg>
        <pc:grpChg chg="del">
          <ac:chgData name="RASHID, RYAN" userId="726cff61-88f9-44ae-950a-c086623df16e" providerId="ADAL" clId="{95D6B800-8EC1-42AA-BDB7-C519E0C9EAA8}" dt="2020-06-15T19:10:59.272" v="2385" actId="478"/>
          <ac:grpSpMkLst>
            <pc:docMk/>
            <pc:sldMk cId="1418762250" sldId="259"/>
            <ac:grpSpMk id="28" creationId="{7454C4B6-5666-4904-804B-8F63E7665863}"/>
          </ac:grpSpMkLst>
        </pc:grpChg>
        <pc:grpChg chg="del">
          <ac:chgData name="RASHID, RYAN" userId="726cff61-88f9-44ae-950a-c086623df16e" providerId="ADAL" clId="{95D6B800-8EC1-42AA-BDB7-C519E0C9EAA8}" dt="2020-06-15T19:11:00.264" v="2386" actId="478"/>
          <ac:grpSpMkLst>
            <pc:docMk/>
            <pc:sldMk cId="1418762250" sldId="259"/>
            <ac:grpSpMk id="61" creationId="{9DC89553-62FC-4420-A5DB-BFA0E00F959C}"/>
          </ac:grpSpMkLst>
        </pc:grpChg>
        <pc:picChg chg="add del mod">
          <ac:chgData name="RASHID, RYAN" userId="726cff61-88f9-44ae-950a-c086623df16e" providerId="ADAL" clId="{95D6B800-8EC1-42AA-BDB7-C519E0C9EAA8}" dt="2020-06-15T19:17:24.337" v="2508" actId="478"/>
          <ac:picMkLst>
            <pc:docMk/>
            <pc:sldMk cId="1418762250" sldId="259"/>
            <ac:picMk id="32" creationId="{0184C5F2-DCE3-4814-9E7D-5C5620D64F70}"/>
          </ac:picMkLst>
        </pc:picChg>
        <pc:picChg chg="add del mod">
          <ac:chgData name="RASHID, RYAN" userId="726cff61-88f9-44ae-950a-c086623df16e" providerId="ADAL" clId="{95D6B800-8EC1-42AA-BDB7-C519E0C9EAA8}" dt="2020-06-15T19:16:52.125" v="2503" actId="478"/>
          <ac:picMkLst>
            <pc:docMk/>
            <pc:sldMk cId="1418762250" sldId="259"/>
            <ac:picMk id="122" creationId="{73C2051B-357A-4858-86AD-E47EFFB9F360}"/>
          </ac:picMkLst>
        </pc:picChg>
        <pc:picChg chg="add mod">
          <ac:chgData name="RASHID, RYAN" userId="726cff61-88f9-44ae-950a-c086623df16e" providerId="ADAL" clId="{95D6B800-8EC1-42AA-BDB7-C519E0C9EAA8}" dt="2020-06-15T19:14:03.401" v="2450" actId="571"/>
          <ac:picMkLst>
            <pc:docMk/>
            <pc:sldMk cId="1418762250" sldId="259"/>
            <ac:picMk id="128" creationId="{6FEB6779-7ECD-47AB-9FF1-ECD391CE657D}"/>
          </ac:picMkLst>
        </pc:picChg>
        <pc:picChg chg="add mod">
          <ac:chgData name="RASHID, RYAN" userId="726cff61-88f9-44ae-950a-c086623df16e" providerId="ADAL" clId="{95D6B800-8EC1-42AA-BDB7-C519E0C9EAA8}" dt="2020-06-15T20:57:35.319" v="3151" actId="1036"/>
          <ac:picMkLst>
            <pc:docMk/>
            <pc:sldMk cId="1418762250" sldId="259"/>
            <ac:picMk id="130" creationId="{A06FCE31-8E35-4261-9A7C-219BE1EACBEA}"/>
          </ac:picMkLst>
        </pc:picChg>
      </pc:sldChg>
      <pc:sldChg chg="addSp delSp modSp add modCm modNotesTx">
        <pc:chgData name="RASHID, RYAN" userId="726cff61-88f9-44ae-950a-c086623df16e" providerId="ADAL" clId="{95D6B800-8EC1-42AA-BDB7-C519E0C9EAA8}" dt="2020-07-16T16:44:50.100" v="17587" actId="1035"/>
        <pc:sldMkLst>
          <pc:docMk/>
          <pc:sldMk cId="3273679138" sldId="260"/>
        </pc:sldMkLst>
        <pc:spChg chg="add del mod">
          <ac:chgData name="RASHID, RYAN" userId="726cff61-88f9-44ae-950a-c086623df16e" providerId="ADAL" clId="{95D6B800-8EC1-42AA-BDB7-C519E0C9EAA8}" dt="2020-07-15T21:42:34.476" v="16205" actId="2711"/>
          <ac:spMkLst>
            <pc:docMk/>
            <pc:sldMk cId="3273679138" sldId="260"/>
            <ac:spMk id="3" creationId="{A28E322E-64EE-4104-90D6-748EBF9324AA}"/>
          </ac:spMkLst>
        </pc:spChg>
        <pc:spChg chg="mod">
          <ac:chgData name="RASHID, RYAN" userId="726cff61-88f9-44ae-950a-c086623df16e" providerId="ADAL" clId="{95D6B800-8EC1-42AA-BDB7-C519E0C9EAA8}" dt="2020-07-16T16:44:50.100" v="17587" actId="1035"/>
          <ac:spMkLst>
            <pc:docMk/>
            <pc:sldMk cId="3273679138" sldId="260"/>
            <ac:spMk id="11" creationId="{D7EB4D5D-56CC-435E-B797-A3B1E658395F}"/>
          </ac:spMkLst>
        </pc:spChg>
        <pc:spChg chg="del mod">
          <ac:chgData name="RASHID, RYAN" userId="726cff61-88f9-44ae-950a-c086623df16e" providerId="ADAL" clId="{95D6B800-8EC1-42AA-BDB7-C519E0C9EAA8}" dt="2020-07-15T21:44:40.873" v="16235" actId="478"/>
          <ac:spMkLst>
            <pc:docMk/>
            <pc:sldMk cId="3273679138" sldId="260"/>
            <ac:spMk id="12" creationId="{358520A5-3CEB-47B5-BBC1-505D98F0A982}"/>
          </ac:spMkLst>
        </pc:spChg>
        <pc:spChg chg="mod">
          <ac:chgData name="RASHID, RYAN" userId="726cff61-88f9-44ae-950a-c086623df16e" providerId="ADAL" clId="{95D6B800-8EC1-42AA-BDB7-C519E0C9EAA8}" dt="2020-07-16T13:48:33.002" v="16265" actId="1076"/>
          <ac:spMkLst>
            <pc:docMk/>
            <pc:sldMk cId="3273679138" sldId="260"/>
            <ac:spMk id="21" creationId="{A9A0AB0A-13B7-488D-90D3-7179E9B4AB59}"/>
          </ac:spMkLst>
        </pc:spChg>
        <pc:spChg chg="mod">
          <ac:chgData name="RASHID, RYAN" userId="726cff61-88f9-44ae-950a-c086623df16e" providerId="ADAL" clId="{95D6B800-8EC1-42AA-BDB7-C519E0C9EAA8}" dt="2020-07-16T13:49:43.524" v="16274" actId="1076"/>
          <ac:spMkLst>
            <pc:docMk/>
            <pc:sldMk cId="3273679138" sldId="260"/>
            <ac:spMk id="22" creationId="{9AE530F0-E053-4027-ADB4-F989CE3F756B}"/>
          </ac:spMkLst>
        </pc:spChg>
        <pc:spChg chg="mod">
          <ac:chgData name="RASHID, RYAN" userId="726cff61-88f9-44ae-950a-c086623df16e" providerId="ADAL" clId="{95D6B800-8EC1-42AA-BDB7-C519E0C9EAA8}" dt="2020-07-16T13:48:59.538" v="16270" actId="1076"/>
          <ac:spMkLst>
            <pc:docMk/>
            <pc:sldMk cId="3273679138" sldId="260"/>
            <ac:spMk id="23" creationId="{CF2E4BD9-84E9-4548-970A-306A31F014A1}"/>
          </ac:spMkLst>
        </pc:spChg>
        <pc:spChg chg="mod">
          <ac:chgData name="RASHID, RYAN" userId="726cff61-88f9-44ae-950a-c086623df16e" providerId="ADAL" clId="{95D6B800-8EC1-42AA-BDB7-C519E0C9EAA8}" dt="2020-07-16T13:50:32.606" v="16282" actId="1076"/>
          <ac:spMkLst>
            <pc:docMk/>
            <pc:sldMk cId="3273679138" sldId="260"/>
            <ac:spMk id="24" creationId="{DF639754-04FD-4D3B-80DC-A5B09D4F1F8C}"/>
          </ac:spMkLst>
        </pc:spChg>
        <pc:spChg chg="mod">
          <ac:chgData name="RASHID, RYAN" userId="726cff61-88f9-44ae-950a-c086623df16e" providerId="ADAL" clId="{95D6B800-8EC1-42AA-BDB7-C519E0C9EAA8}" dt="2020-07-16T13:50:02.840" v="16278" actId="1076"/>
          <ac:spMkLst>
            <pc:docMk/>
            <pc:sldMk cId="3273679138" sldId="260"/>
            <ac:spMk id="25" creationId="{E4C02026-F953-451A-A14C-2D578F3A5DE1}"/>
          </ac:spMkLst>
        </pc:spChg>
        <pc:spChg chg="mod">
          <ac:chgData name="RASHID, RYAN" userId="726cff61-88f9-44ae-950a-c086623df16e" providerId="ADAL" clId="{95D6B800-8EC1-42AA-BDB7-C519E0C9EAA8}" dt="2020-06-16T15:09:00.968" v="3294" actId="14100"/>
          <ac:spMkLst>
            <pc:docMk/>
            <pc:sldMk cId="3273679138" sldId="260"/>
            <ac:spMk id="31" creationId="{9FFCA2E3-3683-4EC5-8364-03CB70337A2E}"/>
          </ac:spMkLst>
        </pc:spChg>
        <pc:spChg chg="del">
          <ac:chgData name="RASHID, RYAN" userId="726cff61-88f9-44ae-950a-c086623df16e" providerId="ADAL" clId="{95D6B800-8EC1-42AA-BDB7-C519E0C9EAA8}" dt="2020-06-16T15:08:50.512" v="3293" actId="478"/>
          <ac:spMkLst>
            <pc:docMk/>
            <pc:sldMk cId="3273679138" sldId="260"/>
            <ac:spMk id="46" creationId="{6C63E7D7-82DC-446B-B10C-7A2EC0A37E78}"/>
          </ac:spMkLst>
        </pc:spChg>
        <pc:spChg chg="del">
          <ac:chgData name="RASHID, RYAN" userId="726cff61-88f9-44ae-950a-c086623df16e" providerId="ADAL" clId="{95D6B800-8EC1-42AA-BDB7-C519E0C9EAA8}" dt="2020-06-16T15:09:08.564" v="3295" actId="478"/>
          <ac:spMkLst>
            <pc:docMk/>
            <pc:sldMk cId="3273679138" sldId="260"/>
            <ac:spMk id="47" creationId="{907EA90C-00F8-4C07-A5D4-46DD13F27AB5}"/>
          </ac:spMkLst>
        </pc:spChg>
        <pc:spChg chg="mod">
          <ac:chgData name="RASHID, RYAN" userId="726cff61-88f9-44ae-950a-c086623df16e" providerId="ADAL" clId="{95D6B800-8EC1-42AA-BDB7-C519E0C9EAA8}" dt="2020-06-16T15:11:26.627" v="3330" actId="1076"/>
          <ac:spMkLst>
            <pc:docMk/>
            <pc:sldMk cId="3273679138" sldId="260"/>
            <ac:spMk id="48" creationId="{267B236C-818F-4EB4-9E73-5EBED743ACEE}"/>
          </ac:spMkLst>
        </pc:spChg>
        <pc:spChg chg="mod">
          <ac:chgData name="RASHID, RYAN" userId="726cff61-88f9-44ae-950a-c086623df16e" providerId="ADAL" clId="{95D6B800-8EC1-42AA-BDB7-C519E0C9EAA8}" dt="2020-06-17T16:29:44.532" v="5128" actId="14100"/>
          <ac:spMkLst>
            <pc:docMk/>
            <pc:sldMk cId="3273679138" sldId="260"/>
            <ac:spMk id="49" creationId="{B3D0B704-62FF-4DC2-B361-CA453B35BBE0}"/>
          </ac:spMkLst>
        </pc:spChg>
        <pc:spChg chg="del">
          <ac:chgData name="RASHID, RYAN" userId="726cff61-88f9-44ae-950a-c086623df16e" providerId="ADAL" clId="{95D6B800-8EC1-42AA-BDB7-C519E0C9EAA8}" dt="2020-06-17T16:29:37.232" v="5127" actId="478"/>
          <ac:spMkLst>
            <pc:docMk/>
            <pc:sldMk cId="3273679138" sldId="260"/>
            <ac:spMk id="50" creationId="{F1B87FAA-E7A7-4BC4-9903-0D63E3C86BEF}"/>
          </ac:spMkLst>
        </pc:spChg>
        <pc:spChg chg="del">
          <ac:chgData name="RASHID, RYAN" userId="726cff61-88f9-44ae-950a-c086623df16e" providerId="ADAL" clId="{95D6B800-8EC1-42AA-BDB7-C519E0C9EAA8}" dt="2020-06-17T16:30:19.213" v="5131" actId="478"/>
          <ac:spMkLst>
            <pc:docMk/>
            <pc:sldMk cId="3273679138" sldId="260"/>
            <ac:spMk id="51" creationId="{2AE867D7-B1E2-4962-9AC7-735B9FD91C29}"/>
          </ac:spMkLst>
        </pc:spChg>
        <pc:spChg chg="add mod topLvl">
          <ac:chgData name="RASHID, RYAN" userId="726cff61-88f9-44ae-950a-c086623df16e" providerId="ADAL" clId="{95D6B800-8EC1-42AA-BDB7-C519E0C9EAA8}" dt="2020-07-15T21:40:34.374" v="16193" actId="1076"/>
          <ac:spMkLst>
            <pc:docMk/>
            <pc:sldMk cId="3273679138" sldId="260"/>
            <ac:spMk id="52" creationId="{D5622C5C-A7B5-4DC1-A9EF-15F8EBD4EBE4}"/>
          </ac:spMkLst>
        </pc:spChg>
        <pc:spChg chg="add mod topLvl">
          <ac:chgData name="RASHID, RYAN" userId="726cff61-88f9-44ae-950a-c086623df16e" providerId="ADAL" clId="{95D6B800-8EC1-42AA-BDB7-C519E0C9EAA8}" dt="2020-07-16T13:53:09.635" v="16306" actId="1076"/>
          <ac:spMkLst>
            <pc:docMk/>
            <pc:sldMk cId="3273679138" sldId="260"/>
            <ac:spMk id="53" creationId="{A5C55B46-D596-4B83-B9CB-B4E9D48D9C14}"/>
          </ac:spMkLst>
        </pc:spChg>
        <pc:spChg chg="mod">
          <ac:chgData name="RASHID, RYAN" userId="726cff61-88f9-44ae-950a-c086623df16e" providerId="ADAL" clId="{95D6B800-8EC1-42AA-BDB7-C519E0C9EAA8}" dt="2020-06-17T19:44:36.126" v="5582" actId="1076"/>
          <ac:spMkLst>
            <pc:docMk/>
            <pc:sldMk cId="3273679138" sldId="260"/>
            <ac:spMk id="54" creationId="{958AEFC2-4166-484F-ABA0-9E0EC07C4CA5}"/>
          </ac:spMkLst>
        </pc:spChg>
        <pc:spChg chg="mod">
          <ac:chgData name="RASHID, RYAN" userId="726cff61-88f9-44ae-950a-c086623df16e" providerId="ADAL" clId="{95D6B800-8EC1-42AA-BDB7-C519E0C9EAA8}" dt="2020-06-17T20:43:22.100" v="6142" actId="14100"/>
          <ac:spMkLst>
            <pc:docMk/>
            <pc:sldMk cId="3273679138" sldId="260"/>
            <ac:spMk id="55" creationId="{0217AF92-1A6A-4369-8D89-6C3D8A1996C4}"/>
          </ac:spMkLst>
        </pc:spChg>
        <pc:spChg chg="add mod topLvl">
          <ac:chgData name="RASHID, RYAN" userId="726cff61-88f9-44ae-950a-c086623df16e" providerId="ADAL" clId="{95D6B800-8EC1-42AA-BDB7-C519E0C9EAA8}" dt="2020-07-16T13:53:18.178" v="16309" actId="1076"/>
          <ac:spMkLst>
            <pc:docMk/>
            <pc:sldMk cId="3273679138" sldId="260"/>
            <ac:spMk id="56" creationId="{C120E625-F484-4328-8853-E363A4A057F9}"/>
          </ac:spMkLst>
        </pc:spChg>
        <pc:spChg chg="add mod topLvl">
          <ac:chgData name="RASHID, RYAN" userId="726cff61-88f9-44ae-950a-c086623df16e" providerId="ADAL" clId="{95D6B800-8EC1-42AA-BDB7-C519E0C9EAA8}" dt="2020-07-16T13:53:44.334" v="16314" actId="20577"/>
          <ac:spMkLst>
            <pc:docMk/>
            <pc:sldMk cId="3273679138" sldId="260"/>
            <ac:spMk id="57" creationId="{C619D257-0220-4381-9882-5D76F0A4B544}"/>
          </ac:spMkLst>
        </pc:spChg>
        <pc:spChg chg="del">
          <ac:chgData name="RASHID, RYAN" userId="726cff61-88f9-44ae-950a-c086623df16e" providerId="ADAL" clId="{95D6B800-8EC1-42AA-BDB7-C519E0C9EAA8}" dt="2020-06-17T20:43:17.004" v="6141" actId="478"/>
          <ac:spMkLst>
            <pc:docMk/>
            <pc:sldMk cId="3273679138" sldId="260"/>
            <ac:spMk id="58" creationId="{A56DC4FD-92C1-4CB4-A1AC-0C3559D7485E}"/>
          </ac:spMkLst>
        </pc:spChg>
        <pc:spChg chg="add mod topLvl">
          <ac:chgData name="RASHID, RYAN" userId="726cff61-88f9-44ae-950a-c086623df16e" providerId="ADAL" clId="{95D6B800-8EC1-42AA-BDB7-C519E0C9EAA8}" dt="2020-07-16T13:53:55.576" v="16315" actId="1076"/>
          <ac:spMkLst>
            <pc:docMk/>
            <pc:sldMk cId="3273679138" sldId="260"/>
            <ac:spMk id="59" creationId="{91AA5831-10ED-475A-997D-467CFE9E20A2}"/>
          </ac:spMkLst>
        </pc:spChg>
        <pc:spChg chg="add mod topLvl">
          <ac:chgData name="RASHID, RYAN" userId="726cff61-88f9-44ae-950a-c086623df16e" providerId="ADAL" clId="{95D6B800-8EC1-42AA-BDB7-C519E0C9EAA8}" dt="2020-07-16T13:54:04.378" v="16318" actId="1076"/>
          <ac:spMkLst>
            <pc:docMk/>
            <pc:sldMk cId="3273679138" sldId="260"/>
            <ac:spMk id="60" creationId="{65157529-865B-4C52-A5AE-BC49AD86BE07}"/>
          </ac:spMkLst>
        </pc:spChg>
        <pc:spChg chg="mod">
          <ac:chgData name="RASHID, RYAN" userId="726cff61-88f9-44ae-950a-c086623df16e" providerId="ADAL" clId="{95D6B800-8EC1-42AA-BDB7-C519E0C9EAA8}" dt="2020-07-15T21:40:25.954" v="16191" actId="1076"/>
          <ac:spMkLst>
            <pc:docMk/>
            <pc:sldMk cId="3273679138" sldId="260"/>
            <ac:spMk id="62" creationId="{7446F332-D036-4F34-8851-4C050EE76B62}"/>
          </ac:spMkLst>
        </pc:spChg>
        <pc:spChg chg="add mod">
          <ac:chgData name="RASHID, RYAN" userId="726cff61-88f9-44ae-950a-c086623df16e" providerId="ADAL" clId="{95D6B800-8EC1-42AA-BDB7-C519E0C9EAA8}" dt="2020-07-16T13:51:14.730" v="16284" actId="1076"/>
          <ac:spMkLst>
            <pc:docMk/>
            <pc:sldMk cId="3273679138" sldId="260"/>
            <ac:spMk id="63" creationId="{480D893C-D63C-4A89-B36C-12F7F863F97F}"/>
          </ac:spMkLst>
        </pc:spChg>
        <pc:spChg chg="add mod">
          <ac:chgData name="RASHID, RYAN" userId="726cff61-88f9-44ae-950a-c086623df16e" providerId="ADAL" clId="{95D6B800-8EC1-42AA-BDB7-C519E0C9EAA8}" dt="2020-07-16T13:51:30.137" v="16285" actId="1076"/>
          <ac:spMkLst>
            <pc:docMk/>
            <pc:sldMk cId="3273679138" sldId="260"/>
            <ac:spMk id="64" creationId="{2A7BC63F-4D88-4C29-9B2F-F3C0BD2DA87E}"/>
          </ac:spMkLst>
        </pc:spChg>
        <pc:spChg chg="add mod">
          <ac:chgData name="RASHID, RYAN" userId="726cff61-88f9-44ae-950a-c086623df16e" providerId="ADAL" clId="{95D6B800-8EC1-42AA-BDB7-C519E0C9EAA8}" dt="2020-06-16T15:19:50.479" v="3345" actId="571"/>
          <ac:spMkLst>
            <pc:docMk/>
            <pc:sldMk cId="3273679138" sldId="260"/>
            <ac:spMk id="65" creationId="{159BA84F-728C-4DD1-8660-8F25A386177B}"/>
          </ac:spMkLst>
        </pc:spChg>
        <pc:spChg chg="add mod topLvl">
          <ac:chgData name="RASHID, RYAN" userId="726cff61-88f9-44ae-950a-c086623df16e" providerId="ADAL" clId="{95D6B800-8EC1-42AA-BDB7-C519E0C9EAA8}" dt="2020-07-16T13:54:10.418" v="16319" actId="1076"/>
          <ac:spMkLst>
            <pc:docMk/>
            <pc:sldMk cId="3273679138" sldId="260"/>
            <ac:spMk id="65" creationId="{9C948D40-C4AB-4311-B513-2E2FCFAE93E7}"/>
          </ac:spMkLst>
        </pc:spChg>
        <pc:spChg chg="add mod">
          <ac:chgData name="RASHID, RYAN" userId="726cff61-88f9-44ae-950a-c086623df16e" providerId="ADAL" clId="{95D6B800-8EC1-42AA-BDB7-C519E0C9EAA8}" dt="2020-07-16T13:51:55.524" v="16288" actId="1076"/>
          <ac:spMkLst>
            <pc:docMk/>
            <pc:sldMk cId="3273679138" sldId="260"/>
            <ac:spMk id="66" creationId="{508DBEB7-1CA8-4133-BE91-DD4D223A7036}"/>
          </ac:spMkLst>
        </pc:spChg>
        <pc:spChg chg="add mod">
          <ac:chgData name="RASHID, RYAN" userId="726cff61-88f9-44ae-950a-c086623df16e" providerId="ADAL" clId="{95D6B800-8EC1-42AA-BDB7-C519E0C9EAA8}" dt="2020-07-16T13:51:59.883" v="16289" actId="1076"/>
          <ac:spMkLst>
            <pc:docMk/>
            <pc:sldMk cId="3273679138" sldId="260"/>
            <ac:spMk id="67" creationId="{9B00235E-2878-43D8-B831-2E6D6D752129}"/>
          </ac:spMkLst>
        </pc:spChg>
        <pc:spChg chg="add mod">
          <ac:chgData name="RASHID, RYAN" userId="726cff61-88f9-44ae-950a-c086623df16e" providerId="ADAL" clId="{95D6B800-8EC1-42AA-BDB7-C519E0C9EAA8}" dt="2020-07-16T13:52:07.496" v="16290" actId="1076"/>
          <ac:spMkLst>
            <pc:docMk/>
            <pc:sldMk cId="3273679138" sldId="260"/>
            <ac:spMk id="68" creationId="{484BBA2F-5FC6-4266-B651-A62218DCB3B1}"/>
          </ac:spMkLst>
        </pc:spChg>
        <pc:spChg chg="add mod">
          <ac:chgData name="RASHID, RYAN" userId="726cff61-88f9-44ae-950a-c086623df16e" providerId="ADAL" clId="{95D6B800-8EC1-42AA-BDB7-C519E0C9EAA8}" dt="2020-07-16T13:52:20.771" v="16297" actId="20577"/>
          <ac:spMkLst>
            <pc:docMk/>
            <pc:sldMk cId="3273679138" sldId="260"/>
            <ac:spMk id="69" creationId="{4D4E6647-B96A-4591-B732-EA780EA83868}"/>
          </ac:spMkLst>
        </pc:spChg>
        <pc:spChg chg="add mod">
          <ac:chgData name="RASHID, RYAN" userId="726cff61-88f9-44ae-950a-c086623df16e" providerId="ADAL" clId="{95D6B800-8EC1-42AA-BDB7-C519E0C9EAA8}" dt="2020-07-15T21:40:28.825" v="16192" actId="1076"/>
          <ac:spMkLst>
            <pc:docMk/>
            <pc:sldMk cId="3273679138" sldId="260"/>
            <ac:spMk id="70" creationId="{0B2666CA-AC65-498A-8C15-742EC7B1CD8B}"/>
          </ac:spMkLst>
        </pc:spChg>
        <pc:spChg chg="add del mod">
          <ac:chgData name="RASHID, RYAN" userId="726cff61-88f9-44ae-950a-c086623df16e" providerId="ADAL" clId="{95D6B800-8EC1-42AA-BDB7-C519E0C9EAA8}" dt="2020-06-19T14:28:26.023" v="8406" actId="478"/>
          <ac:spMkLst>
            <pc:docMk/>
            <pc:sldMk cId="3273679138" sldId="260"/>
            <ac:spMk id="71" creationId="{89006A07-9086-447F-A2A6-549FE4F6CC0C}"/>
          </ac:spMkLst>
        </pc:spChg>
        <pc:spChg chg="add mod">
          <ac:chgData name="RASHID, RYAN" userId="726cff61-88f9-44ae-950a-c086623df16e" providerId="ADAL" clId="{95D6B800-8EC1-42AA-BDB7-C519E0C9EAA8}" dt="2020-07-16T13:50:47.155" v="16283" actId="255"/>
          <ac:spMkLst>
            <pc:docMk/>
            <pc:sldMk cId="3273679138" sldId="260"/>
            <ac:spMk id="72" creationId="{9AFC5BF6-60F4-4E4A-9925-9589981A4BA9}"/>
          </ac:spMkLst>
        </pc:spChg>
        <pc:spChg chg="del">
          <ac:chgData name="RASHID, RYAN" userId="726cff61-88f9-44ae-950a-c086623df16e" providerId="ADAL" clId="{95D6B800-8EC1-42AA-BDB7-C519E0C9EAA8}" dt="2020-06-15T19:27:26.738" v="2511" actId="478"/>
          <ac:spMkLst>
            <pc:docMk/>
            <pc:sldMk cId="3273679138" sldId="260"/>
            <ac:spMk id="72" creationId="{DE5E9C54-42F6-4ADA-9734-D4CAB007EA7C}"/>
          </ac:spMkLst>
        </pc:spChg>
        <pc:spChg chg="add mod">
          <ac:chgData name="RASHID, RYAN" userId="726cff61-88f9-44ae-950a-c086623df16e" providerId="ADAL" clId="{95D6B800-8EC1-42AA-BDB7-C519E0C9EAA8}" dt="2020-06-17T18:10:14.200" v="5223" actId="571"/>
          <ac:spMkLst>
            <pc:docMk/>
            <pc:sldMk cId="3273679138" sldId="260"/>
            <ac:spMk id="73" creationId="{6B7BA554-3EA2-466B-B648-9BE77572E8AA}"/>
          </ac:spMkLst>
        </pc:spChg>
        <pc:spChg chg="del">
          <ac:chgData name="RASHID, RYAN" userId="726cff61-88f9-44ae-950a-c086623df16e" providerId="ADAL" clId="{95D6B800-8EC1-42AA-BDB7-C519E0C9EAA8}" dt="2020-06-15T19:27:26.738" v="2511" actId="478"/>
          <ac:spMkLst>
            <pc:docMk/>
            <pc:sldMk cId="3273679138" sldId="260"/>
            <ac:spMk id="73" creationId="{7C0E87E5-3ED3-44E0-B1AD-C2E618536C32}"/>
          </ac:spMkLst>
        </pc:spChg>
        <pc:spChg chg="add mod">
          <ac:chgData name="RASHID, RYAN" userId="726cff61-88f9-44ae-950a-c086623df16e" providerId="ADAL" clId="{95D6B800-8EC1-42AA-BDB7-C519E0C9EAA8}" dt="2020-06-17T18:10:27.702" v="5227" actId="571"/>
          <ac:spMkLst>
            <pc:docMk/>
            <pc:sldMk cId="3273679138" sldId="260"/>
            <ac:spMk id="74" creationId="{38E36968-2FB7-429B-863E-E21715A37F0C}"/>
          </ac:spMkLst>
        </pc:spChg>
        <pc:spChg chg="del">
          <ac:chgData name="RASHID, RYAN" userId="726cff61-88f9-44ae-950a-c086623df16e" providerId="ADAL" clId="{95D6B800-8EC1-42AA-BDB7-C519E0C9EAA8}" dt="2020-06-15T19:27:26.738" v="2511" actId="478"/>
          <ac:spMkLst>
            <pc:docMk/>
            <pc:sldMk cId="3273679138" sldId="260"/>
            <ac:spMk id="74" creationId="{A91637A7-BAEC-4781-B4E5-2B127F7583D4}"/>
          </ac:spMkLst>
        </pc:spChg>
        <pc:spChg chg="add mod">
          <ac:chgData name="RASHID, RYAN" userId="726cff61-88f9-44ae-950a-c086623df16e" providerId="ADAL" clId="{95D6B800-8EC1-42AA-BDB7-C519E0C9EAA8}" dt="2020-07-16T13:50:47.155" v="16283" actId="255"/>
          <ac:spMkLst>
            <pc:docMk/>
            <pc:sldMk cId="3273679138" sldId="260"/>
            <ac:spMk id="75" creationId="{BBA1C423-0CC5-4C71-916A-4FF8518845F7}"/>
          </ac:spMkLst>
        </pc:spChg>
        <pc:spChg chg="add mod">
          <ac:chgData name="RASHID, RYAN" userId="726cff61-88f9-44ae-950a-c086623df16e" providerId="ADAL" clId="{95D6B800-8EC1-42AA-BDB7-C519E0C9EAA8}" dt="2020-07-16T13:50:47.155" v="16283" actId="255"/>
          <ac:spMkLst>
            <pc:docMk/>
            <pc:sldMk cId="3273679138" sldId="260"/>
            <ac:spMk id="76" creationId="{854B0E25-851E-4602-BB9E-466DBB8C3572}"/>
          </ac:spMkLst>
        </pc:spChg>
        <pc:spChg chg="del">
          <ac:chgData name="RASHID, RYAN" userId="726cff61-88f9-44ae-950a-c086623df16e" providerId="ADAL" clId="{95D6B800-8EC1-42AA-BDB7-C519E0C9EAA8}" dt="2020-06-15T19:27:26.738" v="2511" actId="478"/>
          <ac:spMkLst>
            <pc:docMk/>
            <pc:sldMk cId="3273679138" sldId="260"/>
            <ac:spMk id="77" creationId="{CFBDE66E-954C-4446-932D-6D9326748384}"/>
          </ac:spMkLst>
        </pc:spChg>
        <pc:spChg chg="add mod">
          <ac:chgData name="RASHID, RYAN" userId="726cff61-88f9-44ae-950a-c086623df16e" providerId="ADAL" clId="{95D6B800-8EC1-42AA-BDB7-C519E0C9EAA8}" dt="2020-07-16T13:50:47.155" v="16283" actId="255"/>
          <ac:spMkLst>
            <pc:docMk/>
            <pc:sldMk cId="3273679138" sldId="260"/>
            <ac:spMk id="77" creationId="{D2DCF854-8625-4735-9919-980C2C7FCB36}"/>
          </ac:spMkLst>
        </pc:spChg>
        <pc:spChg chg="del">
          <ac:chgData name="RASHID, RYAN" userId="726cff61-88f9-44ae-950a-c086623df16e" providerId="ADAL" clId="{95D6B800-8EC1-42AA-BDB7-C519E0C9EAA8}" dt="2020-06-15T19:27:26.738" v="2511" actId="478"/>
          <ac:spMkLst>
            <pc:docMk/>
            <pc:sldMk cId="3273679138" sldId="260"/>
            <ac:spMk id="78" creationId="{775DB21E-F7A0-4519-BC97-08D5CBC1221B}"/>
          </ac:spMkLst>
        </pc:spChg>
        <pc:spChg chg="add mod">
          <ac:chgData name="RASHID, RYAN" userId="726cff61-88f9-44ae-950a-c086623df16e" providerId="ADAL" clId="{95D6B800-8EC1-42AA-BDB7-C519E0C9EAA8}" dt="2020-07-16T13:50:47.155" v="16283" actId="255"/>
          <ac:spMkLst>
            <pc:docMk/>
            <pc:sldMk cId="3273679138" sldId="260"/>
            <ac:spMk id="78" creationId="{BA22823D-B63A-4E79-B263-F3CD8881205E}"/>
          </ac:spMkLst>
        </pc:spChg>
        <pc:spChg chg="add mod">
          <ac:chgData name="RASHID, RYAN" userId="726cff61-88f9-44ae-950a-c086623df16e" providerId="ADAL" clId="{95D6B800-8EC1-42AA-BDB7-C519E0C9EAA8}" dt="2020-07-16T13:52:52.255" v="16303" actId="1076"/>
          <ac:spMkLst>
            <pc:docMk/>
            <pc:sldMk cId="3273679138" sldId="260"/>
            <ac:spMk id="79" creationId="{D645FEFA-C2AB-4166-ABF5-7AD79EDBB661}"/>
          </ac:spMkLst>
        </pc:spChg>
        <pc:spChg chg="del">
          <ac:chgData name="RASHID, RYAN" userId="726cff61-88f9-44ae-950a-c086623df16e" providerId="ADAL" clId="{95D6B800-8EC1-42AA-BDB7-C519E0C9EAA8}" dt="2020-06-15T19:27:26.738" v="2511" actId="478"/>
          <ac:spMkLst>
            <pc:docMk/>
            <pc:sldMk cId="3273679138" sldId="260"/>
            <ac:spMk id="79" creationId="{DA34720A-8B81-4C32-A521-EECA177DF049}"/>
          </ac:spMkLst>
        </pc:spChg>
        <pc:spChg chg="add mod">
          <ac:chgData name="RASHID, RYAN" userId="726cff61-88f9-44ae-950a-c086623df16e" providerId="ADAL" clId="{95D6B800-8EC1-42AA-BDB7-C519E0C9EAA8}" dt="2020-07-15T21:40:39.574" v="16194" actId="1076"/>
          <ac:spMkLst>
            <pc:docMk/>
            <pc:sldMk cId="3273679138" sldId="260"/>
            <ac:spMk id="80" creationId="{CC05AB95-468C-4828-8BF6-FC4983FF8A6F}"/>
          </ac:spMkLst>
        </pc:spChg>
        <pc:spChg chg="add mod">
          <ac:chgData name="RASHID, RYAN" userId="726cff61-88f9-44ae-950a-c086623df16e" providerId="ADAL" clId="{95D6B800-8EC1-42AA-BDB7-C519E0C9EAA8}" dt="2020-06-17T19:46:17.553" v="5615" actId="571"/>
          <ac:spMkLst>
            <pc:docMk/>
            <pc:sldMk cId="3273679138" sldId="260"/>
            <ac:spMk id="81" creationId="{EBF696A3-3C5E-466E-8E4F-AEB93F5F4C4A}"/>
          </ac:spMkLst>
        </pc:spChg>
        <pc:spChg chg="add mod">
          <ac:chgData name="RASHID, RYAN" userId="726cff61-88f9-44ae-950a-c086623df16e" providerId="ADAL" clId="{95D6B800-8EC1-42AA-BDB7-C519E0C9EAA8}" dt="2020-07-16T13:54:54.121" v="16326" actId="1076"/>
          <ac:spMkLst>
            <pc:docMk/>
            <pc:sldMk cId="3273679138" sldId="260"/>
            <ac:spMk id="82" creationId="{2950C3BE-8E3D-462C-A286-B42484FC5767}"/>
          </ac:spMkLst>
        </pc:spChg>
        <pc:spChg chg="add mod">
          <ac:chgData name="RASHID, RYAN" userId="726cff61-88f9-44ae-950a-c086623df16e" providerId="ADAL" clId="{95D6B800-8EC1-42AA-BDB7-C519E0C9EAA8}" dt="2020-07-16T13:55:07.298" v="16329" actId="1076"/>
          <ac:spMkLst>
            <pc:docMk/>
            <pc:sldMk cId="3273679138" sldId="260"/>
            <ac:spMk id="83" creationId="{808DE71F-AC25-42BB-A16A-59BB765D35C2}"/>
          </ac:spMkLst>
        </pc:spChg>
        <pc:spChg chg="add mod">
          <ac:chgData name="RASHID, RYAN" userId="726cff61-88f9-44ae-950a-c086623df16e" providerId="ADAL" clId="{95D6B800-8EC1-42AA-BDB7-C519E0C9EAA8}" dt="2020-07-16T13:55:16.665" v="16330" actId="1076"/>
          <ac:spMkLst>
            <pc:docMk/>
            <pc:sldMk cId="3273679138" sldId="260"/>
            <ac:spMk id="84" creationId="{AF9FCDCD-54A2-40AA-9786-206C7DAAA405}"/>
          </ac:spMkLst>
        </pc:spChg>
        <pc:spChg chg="add mod">
          <ac:chgData name="RASHID, RYAN" userId="726cff61-88f9-44ae-950a-c086623df16e" providerId="ADAL" clId="{95D6B800-8EC1-42AA-BDB7-C519E0C9EAA8}" dt="2020-07-16T13:50:47.155" v="16283" actId="255"/>
          <ac:spMkLst>
            <pc:docMk/>
            <pc:sldMk cId="3273679138" sldId="260"/>
            <ac:spMk id="85" creationId="{F4C68E15-50D2-41F3-A678-C8F395E7B231}"/>
          </ac:spMkLst>
        </pc:spChg>
        <pc:spChg chg="add mod">
          <ac:chgData name="RASHID, RYAN" userId="726cff61-88f9-44ae-950a-c086623df16e" providerId="ADAL" clId="{95D6B800-8EC1-42AA-BDB7-C519E0C9EAA8}" dt="2020-07-16T13:55:44.404" v="16333" actId="1076"/>
          <ac:spMkLst>
            <pc:docMk/>
            <pc:sldMk cId="3273679138" sldId="260"/>
            <ac:spMk id="86" creationId="{D65AF059-D1F9-4578-A002-89A1CB01F1B1}"/>
          </ac:spMkLst>
        </pc:spChg>
        <pc:spChg chg="add mod">
          <ac:chgData name="RASHID, RYAN" userId="726cff61-88f9-44ae-950a-c086623df16e" providerId="ADAL" clId="{95D6B800-8EC1-42AA-BDB7-C519E0C9EAA8}" dt="2020-07-16T13:56:21.598" v="16338" actId="1076"/>
          <ac:spMkLst>
            <pc:docMk/>
            <pc:sldMk cId="3273679138" sldId="260"/>
            <ac:spMk id="87" creationId="{DD2085B0-AA7B-4337-81FB-FF7869D18DEC}"/>
          </ac:spMkLst>
        </pc:spChg>
        <pc:spChg chg="add mod">
          <ac:chgData name="RASHID, RYAN" userId="726cff61-88f9-44ae-950a-c086623df16e" providerId="ADAL" clId="{95D6B800-8EC1-42AA-BDB7-C519E0C9EAA8}" dt="2020-07-15T21:40:43.038" v="16195" actId="1076"/>
          <ac:spMkLst>
            <pc:docMk/>
            <pc:sldMk cId="3273679138" sldId="260"/>
            <ac:spMk id="88" creationId="{9708ABFC-E470-4BEC-A308-97FA7AF1D454}"/>
          </ac:spMkLst>
        </pc:spChg>
        <pc:spChg chg="add del mod">
          <ac:chgData name="RASHID, RYAN" userId="726cff61-88f9-44ae-950a-c086623df16e" providerId="ADAL" clId="{95D6B800-8EC1-42AA-BDB7-C519E0C9EAA8}" dt="2020-07-16T13:56:37.796" v="16343" actId="1076"/>
          <ac:spMkLst>
            <pc:docMk/>
            <pc:sldMk cId="3273679138" sldId="260"/>
            <ac:spMk id="89" creationId="{D78188D3-1616-417E-87EE-D4035058035E}"/>
          </ac:spMkLst>
        </pc:spChg>
        <pc:spChg chg="add mod">
          <ac:chgData name="RASHID, RYAN" userId="726cff61-88f9-44ae-950a-c086623df16e" providerId="ADAL" clId="{95D6B800-8EC1-42AA-BDB7-C519E0C9EAA8}" dt="2020-07-16T13:56:59.495" v="16348" actId="1076"/>
          <ac:spMkLst>
            <pc:docMk/>
            <pc:sldMk cId="3273679138" sldId="260"/>
            <ac:spMk id="90" creationId="{47834BB8-D026-4DAC-B853-44021171083C}"/>
          </ac:spMkLst>
        </pc:spChg>
        <pc:spChg chg="add mod">
          <ac:chgData name="RASHID, RYAN" userId="726cff61-88f9-44ae-950a-c086623df16e" providerId="ADAL" clId="{95D6B800-8EC1-42AA-BDB7-C519E0C9EAA8}" dt="2020-07-16T13:57:07.526" v="16349" actId="1076"/>
          <ac:spMkLst>
            <pc:docMk/>
            <pc:sldMk cId="3273679138" sldId="260"/>
            <ac:spMk id="91" creationId="{9FD65ABD-5DAB-4DE3-9253-36A136136FB8}"/>
          </ac:spMkLst>
        </pc:spChg>
        <pc:spChg chg="add mod">
          <ac:chgData name="RASHID, RYAN" userId="726cff61-88f9-44ae-950a-c086623df16e" providerId="ADAL" clId="{95D6B800-8EC1-42AA-BDB7-C519E0C9EAA8}" dt="2020-07-16T13:57:13.810" v="16350" actId="1076"/>
          <ac:spMkLst>
            <pc:docMk/>
            <pc:sldMk cId="3273679138" sldId="260"/>
            <ac:spMk id="92" creationId="{F056C04A-3EDC-4FB6-B77F-D12CC2A98FAE}"/>
          </ac:spMkLst>
        </pc:spChg>
        <pc:spChg chg="add mod">
          <ac:chgData name="RASHID, RYAN" userId="726cff61-88f9-44ae-950a-c086623df16e" providerId="ADAL" clId="{95D6B800-8EC1-42AA-BDB7-C519E0C9EAA8}" dt="2020-07-16T13:57:41.534" v="16352" actId="1076"/>
          <ac:spMkLst>
            <pc:docMk/>
            <pc:sldMk cId="3273679138" sldId="260"/>
            <ac:spMk id="93" creationId="{64FC0028-C427-4E57-9265-B74906446037}"/>
          </ac:spMkLst>
        </pc:spChg>
        <pc:spChg chg="add mod">
          <ac:chgData name="RASHID, RYAN" userId="726cff61-88f9-44ae-950a-c086623df16e" providerId="ADAL" clId="{95D6B800-8EC1-42AA-BDB7-C519E0C9EAA8}" dt="2020-07-16T13:57:51.696" v="16355" actId="1076"/>
          <ac:spMkLst>
            <pc:docMk/>
            <pc:sldMk cId="3273679138" sldId="260"/>
            <ac:spMk id="94" creationId="{C60EB177-AC40-4DFD-8740-84B28486D0BC}"/>
          </ac:spMkLst>
        </pc:spChg>
        <pc:spChg chg="add del">
          <ac:chgData name="RASHID, RYAN" userId="726cff61-88f9-44ae-950a-c086623df16e" providerId="ADAL" clId="{95D6B800-8EC1-42AA-BDB7-C519E0C9EAA8}" dt="2020-07-15T21:43:59.475" v="16217"/>
          <ac:spMkLst>
            <pc:docMk/>
            <pc:sldMk cId="3273679138" sldId="260"/>
            <ac:spMk id="95" creationId="{0C663712-F1C5-4577-8FB6-4BEFFCDBC357}"/>
          </ac:spMkLst>
        </pc:spChg>
        <pc:spChg chg="del">
          <ac:chgData name="RASHID, RYAN" userId="726cff61-88f9-44ae-950a-c086623df16e" providerId="ADAL" clId="{95D6B800-8EC1-42AA-BDB7-C519E0C9EAA8}" dt="2020-06-15T19:27:40.950" v="2515" actId="478"/>
          <ac:spMkLst>
            <pc:docMk/>
            <pc:sldMk cId="3273679138" sldId="260"/>
            <ac:spMk id="96" creationId="{493E70A9-DE17-43B8-8E3D-1721944F5157}"/>
          </ac:spMkLst>
        </pc:spChg>
        <pc:spChg chg="add mod">
          <ac:chgData name="RASHID, RYAN" userId="726cff61-88f9-44ae-950a-c086623df16e" providerId="ADAL" clId="{95D6B800-8EC1-42AA-BDB7-C519E0C9EAA8}" dt="2020-07-15T21:45:22.443" v="16243" actId="1076"/>
          <ac:spMkLst>
            <pc:docMk/>
            <pc:sldMk cId="3273679138" sldId="260"/>
            <ac:spMk id="97" creationId="{FBB73D63-4DAB-4CEB-8AA7-586F5112FA83}"/>
          </ac:spMkLst>
        </pc:spChg>
        <pc:spChg chg="add del mod">
          <ac:chgData name="RASHID, RYAN" userId="726cff61-88f9-44ae-950a-c086623df16e" providerId="ADAL" clId="{95D6B800-8EC1-42AA-BDB7-C519E0C9EAA8}" dt="2020-07-15T21:46:30.066" v="16255" actId="478"/>
          <ac:spMkLst>
            <pc:docMk/>
            <pc:sldMk cId="3273679138" sldId="260"/>
            <ac:spMk id="99" creationId="{4AEAF802-70A1-4632-9AFC-8DC5F4E4DFF9}"/>
          </ac:spMkLst>
        </pc:spChg>
        <pc:spChg chg="add del mod">
          <ac:chgData name="RASHID, RYAN" userId="726cff61-88f9-44ae-950a-c086623df16e" providerId="ADAL" clId="{95D6B800-8EC1-42AA-BDB7-C519E0C9EAA8}" dt="2020-07-15T21:46:30.066" v="16255" actId="478"/>
          <ac:spMkLst>
            <pc:docMk/>
            <pc:sldMk cId="3273679138" sldId="260"/>
            <ac:spMk id="101" creationId="{5B56195C-5F6C-4CFF-BD9D-3A785D4BDCBF}"/>
          </ac:spMkLst>
        </pc:spChg>
        <pc:spChg chg="add del mod">
          <ac:chgData name="RASHID, RYAN" userId="726cff61-88f9-44ae-950a-c086623df16e" providerId="ADAL" clId="{95D6B800-8EC1-42AA-BDB7-C519E0C9EAA8}" dt="2020-07-15T21:46:30.066" v="16255" actId="478"/>
          <ac:spMkLst>
            <pc:docMk/>
            <pc:sldMk cId="3273679138" sldId="260"/>
            <ac:spMk id="103" creationId="{669A0601-BED8-452D-B71A-8376B21E4317}"/>
          </ac:spMkLst>
        </pc:spChg>
        <pc:spChg chg="add del mod">
          <ac:chgData name="RASHID, RYAN" userId="726cff61-88f9-44ae-950a-c086623df16e" providerId="ADAL" clId="{95D6B800-8EC1-42AA-BDB7-C519E0C9EAA8}" dt="2020-07-15T21:46:30.066" v="16255" actId="478"/>
          <ac:spMkLst>
            <pc:docMk/>
            <pc:sldMk cId="3273679138" sldId="260"/>
            <ac:spMk id="105" creationId="{EAA0B077-2719-45FF-A5F4-897181754BE4}"/>
          </ac:spMkLst>
        </pc:spChg>
        <pc:spChg chg="add del mod">
          <ac:chgData name="RASHID, RYAN" userId="726cff61-88f9-44ae-950a-c086623df16e" providerId="ADAL" clId="{95D6B800-8EC1-42AA-BDB7-C519E0C9EAA8}" dt="2020-07-15T21:46:30.066" v="16255" actId="478"/>
          <ac:spMkLst>
            <pc:docMk/>
            <pc:sldMk cId="3273679138" sldId="260"/>
            <ac:spMk id="107" creationId="{BBAABC54-62CD-4717-B18B-75F62906BF92}"/>
          </ac:spMkLst>
        </pc:spChg>
        <pc:spChg chg="mod">
          <ac:chgData name="RASHID, RYAN" userId="726cff61-88f9-44ae-950a-c086623df16e" providerId="ADAL" clId="{95D6B800-8EC1-42AA-BDB7-C519E0C9EAA8}" dt="2020-07-15T21:42:34.476" v="16205" actId="2711"/>
          <ac:spMkLst>
            <pc:docMk/>
            <pc:sldMk cId="3273679138" sldId="260"/>
            <ac:spMk id="122" creationId="{640B853F-6B81-4632-9406-47469D8F310B}"/>
          </ac:spMkLst>
        </pc:spChg>
        <pc:spChg chg="del">
          <ac:chgData name="RASHID, RYAN" userId="726cff61-88f9-44ae-950a-c086623df16e" providerId="ADAL" clId="{95D6B800-8EC1-42AA-BDB7-C519E0C9EAA8}" dt="2020-06-16T15:08:21.939" v="3284" actId="478"/>
          <ac:spMkLst>
            <pc:docMk/>
            <pc:sldMk cId="3273679138" sldId="260"/>
            <ac:spMk id="129" creationId="{4AD4A29B-745C-47E9-A95B-6AEA82CE3580}"/>
          </ac:spMkLst>
        </pc:spChg>
        <pc:spChg chg="del">
          <ac:chgData name="RASHID, RYAN" userId="726cff61-88f9-44ae-950a-c086623df16e" providerId="ADAL" clId="{95D6B800-8EC1-42AA-BDB7-C519E0C9EAA8}" dt="2020-06-16T15:08:23.758" v="3285" actId="478"/>
          <ac:spMkLst>
            <pc:docMk/>
            <pc:sldMk cId="3273679138" sldId="260"/>
            <ac:spMk id="130" creationId="{7120C1A2-010E-4863-B899-57DD045BBD50}"/>
          </ac:spMkLst>
        </pc:spChg>
        <pc:spChg chg="del">
          <ac:chgData name="RASHID, RYAN" userId="726cff61-88f9-44ae-950a-c086623df16e" providerId="ADAL" clId="{95D6B800-8EC1-42AA-BDB7-C519E0C9EAA8}" dt="2020-06-16T15:08:26.202" v="3286" actId="478"/>
          <ac:spMkLst>
            <pc:docMk/>
            <pc:sldMk cId="3273679138" sldId="260"/>
            <ac:spMk id="131" creationId="{1825A59F-68A1-47B5-BCAC-4AF9D72C4B38}"/>
          </ac:spMkLst>
        </pc:spChg>
        <pc:spChg chg="mod">
          <ac:chgData name="RASHID, RYAN" userId="726cff61-88f9-44ae-950a-c086623df16e" providerId="ADAL" clId="{95D6B800-8EC1-42AA-BDB7-C519E0C9EAA8}" dt="2020-06-15T19:27:31.774" v="2512" actId="20577"/>
          <ac:spMkLst>
            <pc:docMk/>
            <pc:sldMk cId="3273679138" sldId="260"/>
            <ac:spMk id="132" creationId="{C4257813-510C-4A6F-9415-419885F35B5A}"/>
          </ac:spMkLst>
        </pc:spChg>
        <pc:spChg chg="del mod">
          <ac:chgData name="RASHID, RYAN" userId="726cff61-88f9-44ae-950a-c086623df16e" providerId="ADAL" clId="{95D6B800-8EC1-42AA-BDB7-C519E0C9EAA8}" dt="2020-06-16T15:08:28.901" v="3288" actId="478"/>
          <ac:spMkLst>
            <pc:docMk/>
            <pc:sldMk cId="3273679138" sldId="260"/>
            <ac:spMk id="147" creationId="{52D6D902-C802-4AEB-AF8D-71F44E571C5E}"/>
          </ac:spMkLst>
        </pc:spChg>
        <pc:spChg chg="del">
          <ac:chgData name="RASHID, RYAN" userId="726cff61-88f9-44ae-950a-c086623df16e" providerId="ADAL" clId="{95D6B800-8EC1-42AA-BDB7-C519E0C9EAA8}" dt="2020-06-16T15:08:29.866" v="3289" actId="478"/>
          <ac:spMkLst>
            <pc:docMk/>
            <pc:sldMk cId="3273679138" sldId="260"/>
            <ac:spMk id="148" creationId="{A0FA8DCA-3067-4AB1-B080-166536154593}"/>
          </ac:spMkLst>
        </pc:spChg>
        <pc:spChg chg="del">
          <ac:chgData name="RASHID, RYAN" userId="726cff61-88f9-44ae-950a-c086623df16e" providerId="ADAL" clId="{95D6B800-8EC1-42AA-BDB7-C519E0C9EAA8}" dt="2020-06-16T15:08:30.665" v="3290" actId="478"/>
          <ac:spMkLst>
            <pc:docMk/>
            <pc:sldMk cId="3273679138" sldId="260"/>
            <ac:spMk id="153" creationId="{31C4A78F-CF08-4403-B174-6877661F7C35}"/>
          </ac:spMkLst>
        </pc:spChg>
        <pc:spChg chg="del">
          <ac:chgData name="RASHID, RYAN" userId="726cff61-88f9-44ae-950a-c086623df16e" providerId="ADAL" clId="{95D6B800-8EC1-42AA-BDB7-C519E0C9EAA8}" dt="2020-06-16T15:08:31.961" v="3291" actId="478"/>
          <ac:spMkLst>
            <pc:docMk/>
            <pc:sldMk cId="3273679138" sldId="260"/>
            <ac:spMk id="154" creationId="{878662DB-2B62-4CD1-B05B-F9C25ADECD08}"/>
          </ac:spMkLst>
        </pc:spChg>
        <pc:spChg chg="mod">
          <ac:chgData name="RASHID, RYAN" userId="726cff61-88f9-44ae-950a-c086623df16e" providerId="ADAL" clId="{95D6B800-8EC1-42AA-BDB7-C519E0C9EAA8}" dt="2020-06-15T20:01:43.652" v="2914" actId="20577"/>
          <ac:spMkLst>
            <pc:docMk/>
            <pc:sldMk cId="3273679138" sldId="260"/>
            <ac:spMk id="159" creationId="{594D73F9-A491-4D41-90D7-C510A9A61EF5}"/>
          </ac:spMkLst>
        </pc:spChg>
        <pc:grpChg chg="add del mod">
          <ac:chgData name="RASHID, RYAN" userId="726cff61-88f9-44ae-950a-c086623df16e" providerId="ADAL" clId="{95D6B800-8EC1-42AA-BDB7-C519E0C9EAA8}" dt="2020-07-15T21:37:53.999" v="16165" actId="165"/>
          <ac:grpSpMkLst>
            <pc:docMk/>
            <pc:sldMk cId="3273679138" sldId="260"/>
            <ac:grpSpMk id="2" creationId="{E7029AF7-88F4-463A-B933-B6B7771110BD}"/>
          </ac:grpSpMkLst>
        </pc:grpChg>
        <pc:grpChg chg="add mod">
          <ac:chgData name="RASHID, RYAN" userId="726cff61-88f9-44ae-950a-c086623df16e" providerId="ADAL" clId="{95D6B800-8EC1-42AA-BDB7-C519E0C9EAA8}" dt="2020-07-15T21:37:57.536" v="16166" actId="164"/>
          <ac:grpSpMkLst>
            <pc:docMk/>
            <pc:sldMk cId="3273679138" sldId="260"/>
            <ac:grpSpMk id="4" creationId="{1736DB57-C719-4C66-81F0-ED0119124BD7}"/>
          </ac:grpSpMkLst>
        </pc:grpChg>
        <pc:grpChg chg="add mod">
          <ac:chgData name="RASHID, RYAN" userId="726cff61-88f9-44ae-950a-c086623df16e" providerId="ADAL" clId="{95D6B800-8EC1-42AA-BDB7-C519E0C9EAA8}" dt="2020-07-15T21:45:33.288" v="16247" actId="1076"/>
          <ac:grpSpMkLst>
            <pc:docMk/>
            <pc:sldMk cId="3273679138" sldId="260"/>
            <ac:grpSpMk id="5" creationId="{4FADE250-8149-4E7F-90DC-DB1889504CD0}"/>
          </ac:grpSpMkLst>
        </pc:grpChg>
        <pc:grpChg chg="del">
          <ac:chgData name="RASHID, RYAN" userId="726cff61-88f9-44ae-950a-c086623df16e" providerId="ADAL" clId="{95D6B800-8EC1-42AA-BDB7-C519E0C9EAA8}" dt="2020-06-15T19:27:48.856" v="2521" actId="478"/>
          <ac:grpSpMkLst>
            <pc:docMk/>
            <pc:sldMk cId="3273679138" sldId="260"/>
            <ac:grpSpMk id="7" creationId="{23C1FCAA-BB67-4265-ABFC-021BB1C77E4F}"/>
          </ac:grpSpMkLst>
        </pc:grpChg>
        <pc:grpChg chg="del">
          <ac:chgData name="RASHID, RYAN" userId="726cff61-88f9-44ae-950a-c086623df16e" providerId="ADAL" clId="{95D6B800-8EC1-42AA-BDB7-C519E0C9EAA8}" dt="2020-06-15T19:27:47.773" v="2520" actId="478"/>
          <ac:grpSpMkLst>
            <pc:docMk/>
            <pc:sldMk cId="3273679138" sldId="260"/>
            <ac:grpSpMk id="13" creationId="{A04C9F0C-39CB-44EF-AA8C-9E63DF1ED20C}"/>
          </ac:grpSpMkLst>
        </pc:grpChg>
        <pc:grpChg chg="del mod">
          <ac:chgData name="RASHID, RYAN" userId="726cff61-88f9-44ae-950a-c086623df16e" providerId="ADAL" clId="{95D6B800-8EC1-42AA-BDB7-C519E0C9EAA8}" dt="2020-07-15T21:44:37.795" v="16234" actId="478"/>
          <ac:grpSpMkLst>
            <pc:docMk/>
            <pc:sldMk cId="3273679138" sldId="260"/>
            <ac:grpSpMk id="14" creationId="{9CB434A0-F796-4509-8CEF-0CB5F5CA0DA0}"/>
          </ac:grpSpMkLst>
        </pc:grpChg>
        <pc:grpChg chg="mod">
          <ac:chgData name="RASHID, RYAN" userId="726cff61-88f9-44ae-950a-c086623df16e" providerId="ADAL" clId="{95D6B800-8EC1-42AA-BDB7-C519E0C9EAA8}" dt="2020-06-16T18:58:49.972" v="4574" actId="1076"/>
          <ac:grpSpMkLst>
            <pc:docMk/>
            <pc:sldMk cId="3273679138" sldId="260"/>
            <ac:grpSpMk id="15" creationId="{A8A48780-F272-4911-9659-DCC8110AA4AD}"/>
          </ac:grpSpMkLst>
        </pc:grpChg>
        <pc:grpChg chg="del">
          <ac:chgData name="RASHID, RYAN" userId="726cff61-88f9-44ae-950a-c086623df16e" providerId="ADAL" clId="{95D6B800-8EC1-42AA-BDB7-C519E0C9EAA8}" dt="2020-06-15T19:27:46.599" v="2519" actId="478"/>
          <ac:grpSpMkLst>
            <pc:docMk/>
            <pc:sldMk cId="3273679138" sldId="260"/>
            <ac:grpSpMk id="16" creationId="{F2BCC293-C45C-48AE-B5AD-1E9691B01DD6}"/>
          </ac:grpSpMkLst>
        </pc:grpChg>
        <pc:grpChg chg="mod">
          <ac:chgData name="RASHID, RYAN" userId="726cff61-88f9-44ae-950a-c086623df16e" providerId="ADAL" clId="{95D6B800-8EC1-42AA-BDB7-C519E0C9EAA8}" dt="2020-06-16T18:58:49.972" v="4574" actId="1076"/>
          <ac:grpSpMkLst>
            <pc:docMk/>
            <pc:sldMk cId="3273679138" sldId="260"/>
            <ac:grpSpMk id="17" creationId="{E49DA268-ACA7-4F62-9A39-933F2D58B59B}"/>
          </ac:grpSpMkLst>
        </pc:grpChg>
        <pc:grpChg chg="mod">
          <ac:chgData name="RASHID, RYAN" userId="726cff61-88f9-44ae-950a-c086623df16e" providerId="ADAL" clId="{95D6B800-8EC1-42AA-BDB7-C519E0C9EAA8}" dt="2020-06-16T18:58:49.972" v="4574" actId="1076"/>
          <ac:grpSpMkLst>
            <pc:docMk/>
            <pc:sldMk cId="3273679138" sldId="260"/>
            <ac:grpSpMk id="18" creationId="{704EA385-A48A-4EF4-9ED8-06A2090918F3}"/>
          </ac:grpSpMkLst>
        </pc:grpChg>
        <pc:grpChg chg="mod">
          <ac:chgData name="RASHID, RYAN" userId="726cff61-88f9-44ae-950a-c086623df16e" providerId="ADAL" clId="{95D6B800-8EC1-42AA-BDB7-C519E0C9EAA8}" dt="2020-06-18T16:26:19.807" v="8391" actId="1076"/>
          <ac:grpSpMkLst>
            <pc:docMk/>
            <pc:sldMk cId="3273679138" sldId="260"/>
            <ac:grpSpMk id="19" creationId="{F2B9A759-8FCC-4535-BFC0-298921FFCFEB}"/>
          </ac:grpSpMkLst>
        </pc:grpChg>
        <pc:grpChg chg="mod">
          <ac:chgData name="RASHID, RYAN" userId="726cff61-88f9-44ae-950a-c086623df16e" providerId="ADAL" clId="{95D6B800-8EC1-42AA-BDB7-C519E0C9EAA8}" dt="2020-06-16T18:58:49.972" v="4574" actId="1076"/>
          <ac:grpSpMkLst>
            <pc:docMk/>
            <pc:sldMk cId="3273679138" sldId="260"/>
            <ac:grpSpMk id="20" creationId="{A31777F7-6F09-44A3-8AF4-0BCA30ACA68E}"/>
          </ac:grpSpMkLst>
        </pc:grpChg>
        <pc:grpChg chg="del">
          <ac:chgData name="RASHID, RYAN" userId="726cff61-88f9-44ae-950a-c086623df16e" providerId="ADAL" clId="{95D6B800-8EC1-42AA-BDB7-C519E0C9EAA8}" dt="2020-06-15T19:27:51.540" v="2522" actId="478"/>
          <ac:grpSpMkLst>
            <pc:docMk/>
            <pc:sldMk cId="3273679138" sldId="260"/>
            <ac:grpSpMk id="26" creationId="{75934479-CFA4-4998-85F3-E7E0F7815438}"/>
          </ac:grpSpMkLst>
        </pc:grpChg>
        <pc:grpChg chg="mod">
          <ac:chgData name="RASHID, RYAN" userId="726cff61-88f9-44ae-950a-c086623df16e" providerId="ADAL" clId="{95D6B800-8EC1-42AA-BDB7-C519E0C9EAA8}" dt="2020-07-15T21:44:37.795" v="16234" actId="478"/>
          <ac:grpSpMkLst>
            <pc:docMk/>
            <pc:sldMk cId="3273679138" sldId="260"/>
            <ac:grpSpMk id="27" creationId="{577C2B07-9A3E-4475-8848-5040D1D649A7}"/>
          </ac:grpSpMkLst>
        </pc:grpChg>
        <pc:grpChg chg="del">
          <ac:chgData name="RASHID, RYAN" userId="726cff61-88f9-44ae-950a-c086623df16e" providerId="ADAL" clId="{95D6B800-8EC1-42AA-BDB7-C519E0C9EAA8}" dt="2020-06-15T19:27:54.291" v="2523" actId="478"/>
          <ac:grpSpMkLst>
            <pc:docMk/>
            <pc:sldMk cId="3273679138" sldId="260"/>
            <ac:grpSpMk id="28" creationId="{7454C4B6-5666-4904-804B-8F63E7665863}"/>
          </ac:grpSpMkLst>
        </pc:grpChg>
        <pc:grpChg chg="mod">
          <ac:chgData name="RASHID, RYAN" userId="726cff61-88f9-44ae-950a-c086623df16e" providerId="ADAL" clId="{95D6B800-8EC1-42AA-BDB7-C519E0C9EAA8}" dt="2020-07-15T21:44:37.795" v="16234" actId="478"/>
          <ac:grpSpMkLst>
            <pc:docMk/>
            <pc:sldMk cId="3273679138" sldId="260"/>
            <ac:grpSpMk id="30" creationId="{1CD31360-BF8C-4CDD-B986-D26652894BEB}"/>
          </ac:grpSpMkLst>
        </pc:grpChg>
        <pc:grpChg chg="del">
          <ac:chgData name="RASHID, RYAN" userId="726cff61-88f9-44ae-950a-c086623df16e" providerId="ADAL" clId="{95D6B800-8EC1-42AA-BDB7-C519E0C9EAA8}" dt="2020-06-15T19:27:37.087" v="2513" actId="478"/>
          <ac:grpSpMkLst>
            <pc:docMk/>
            <pc:sldMk cId="3273679138" sldId="260"/>
            <ac:grpSpMk id="32" creationId="{DEB2D5B6-53D3-429B-BA5A-901C1A038AEF}"/>
          </ac:grpSpMkLst>
        </pc:grpChg>
        <pc:grpChg chg="del">
          <ac:chgData name="RASHID, RYAN" userId="726cff61-88f9-44ae-950a-c086623df16e" providerId="ADAL" clId="{95D6B800-8EC1-42AA-BDB7-C519E0C9EAA8}" dt="2020-06-15T19:27:42.570" v="2516" actId="478"/>
          <ac:grpSpMkLst>
            <pc:docMk/>
            <pc:sldMk cId="3273679138" sldId="260"/>
            <ac:grpSpMk id="33" creationId="{3E151197-BB97-4C9F-B8BA-60193C137BCA}"/>
          </ac:grpSpMkLst>
        </pc:grpChg>
        <pc:grpChg chg="mod">
          <ac:chgData name="RASHID, RYAN" userId="726cff61-88f9-44ae-950a-c086623df16e" providerId="ADAL" clId="{95D6B800-8EC1-42AA-BDB7-C519E0C9EAA8}" dt="2020-06-16T18:58:49.972" v="4574" actId="1076"/>
          <ac:grpSpMkLst>
            <pc:docMk/>
            <pc:sldMk cId="3273679138" sldId="260"/>
            <ac:grpSpMk id="34" creationId="{D53D8774-3E0C-4BB1-A66E-DB3D7F77E323}"/>
          </ac:grpSpMkLst>
        </pc:grpChg>
        <pc:grpChg chg="del">
          <ac:chgData name="RASHID, RYAN" userId="726cff61-88f9-44ae-950a-c086623df16e" providerId="ADAL" clId="{95D6B800-8EC1-42AA-BDB7-C519E0C9EAA8}" dt="2020-06-15T19:27:38.630" v="2514" actId="478"/>
          <ac:grpSpMkLst>
            <pc:docMk/>
            <pc:sldMk cId="3273679138" sldId="260"/>
            <ac:grpSpMk id="35" creationId="{A1545374-94A7-4DE0-9263-F1C0B039AF32}"/>
          </ac:grpSpMkLst>
        </pc:grpChg>
        <pc:grpChg chg="add del mod">
          <ac:chgData name="RASHID, RYAN" userId="726cff61-88f9-44ae-950a-c086623df16e" providerId="ADAL" clId="{95D6B800-8EC1-42AA-BDB7-C519E0C9EAA8}" dt="2020-07-15T21:44:37.795" v="16234" actId="478"/>
          <ac:grpSpMkLst>
            <pc:docMk/>
            <pc:sldMk cId="3273679138" sldId="260"/>
            <ac:grpSpMk id="61" creationId="{9DC89553-62FC-4420-A5DB-BFA0E00F959C}"/>
          </ac:grpSpMkLst>
        </pc:grpChg>
        <pc:grpChg chg="add del">
          <ac:chgData name="RASHID, RYAN" userId="726cff61-88f9-44ae-950a-c086623df16e" providerId="ADAL" clId="{95D6B800-8EC1-42AA-BDB7-C519E0C9EAA8}" dt="2020-06-15T19:43:37.936" v="2534" actId="478"/>
          <ac:grpSpMkLst>
            <pc:docMk/>
            <pc:sldMk cId="3273679138" sldId="260"/>
            <ac:grpSpMk id="128" creationId="{46AA1B9D-EA88-40EB-87E0-A45081F689AF}"/>
          </ac:grpSpMkLst>
        </pc:grpChg>
        <pc:grpChg chg="add del mod">
          <ac:chgData name="RASHID, RYAN" userId="726cff61-88f9-44ae-950a-c086623df16e" providerId="ADAL" clId="{95D6B800-8EC1-42AA-BDB7-C519E0C9EAA8}" dt="2020-06-16T18:59:26.380" v="4578" actId="478"/>
          <ac:grpSpMkLst>
            <pc:docMk/>
            <pc:sldMk cId="3273679138" sldId="260"/>
            <ac:grpSpMk id="158" creationId="{D0D4304D-BDCA-4AD5-A370-049FC08549D6}"/>
          </ac:grpSpMkLst>
        </pc:grpChg>
        <pc:picChg chg="add del mod">
          <ac:chgData name="RASHID, RYAN" userId="726cff61-88f9-44ae-950a-c086623df16e" providerId="ADAL" clId="{95D6B800-8EC1-42AA-BDB7-C519E0C9EAA8}" dt="2020-07-15T21:43:59.475" v="16217"/>
          <ac:picMkLst>
            <pc:docMk/>
            <pc:sldMk cId="3273679138" sldId="260"/>
            <ac:picMk id="81" creationId="{DB5F526F-1C75-43E5-8FFA-2D01F598C243}"/>
          </ac:picMkLst>
        </pc:picChg>
        <pc:picChg chg="add mod">
          <ac:chgData name="RASHID, RYAN" userId="726cff61-88f9-44ae-950a-c086623df16e" providerId="ADAL" clId="{95D6B800-8EC1-42AA-BDB7-C519E0C9EAA8}" dt="2020-07-15T21:45:30.473" v="16245" actId="1076"/>
          <ac:picMkLst>
            <pc:docMk/>
            <pc:sldMk cId="3273679138" sldId="260"/>
            <ac:picMk id="96" creationId="{43BCEFB7-78DE-40CA-A62C-54E48CD00971}"/>
          </ac:picMkLst>
        </pc:picChg>
        <pc:picChg chg="add del mod">
          <ac:chgData name="RASHID, RYAN" userId="726cff61-88f9-44ae-950a-c086623df16e" providerId="ADAL" clId="{95D6B800-8EC1-42AA-BDB7-C519E0C9EAA8}" dt="2020-07-15T21:46:30.066" v="16255" actId="478"/>
          <ac:picMkLst>
            <pc:docMk/>
            <pc:sldMk cId="3273679138" sldId="260"/>
            <ac:picMk id="98" creationId="{8D89D584-179D-4F38-BA7C-869C8C12FA02}"/>
          </ac:picMkLst>
        </pc:picChg>
        <pc:picChg chg="add del mod">
          <ac:chgData name="RASHID, RYAN" userId="726cff61-88f9-44ae-950a-c086623df16e" providerId="ADAL" clId="{95D6B800-8EC1-42AA-BDB7-C519E0C9EAA8}" dt="2020-07-15T21:46:30.066" v="16255" actId="478"/>
          <ac:picMkLst>
            <pc:docMk/>
            <pc:sldMk cId="3273679138" sldId="260"/>
            <ac:picMk id="100" creationId="{D0A0A575-20C0-48BD-844A-51CE5D7E11AB}"/>
          </ac:picMkLst>
        </pc:picChg>
        <pc:picChg chg="add del mod">
          <ac:chgData name="RASHID, RYAN" userId="726cff61-88f9-44ae-950a-c086623df16e" providerId="ADAL" clId="{95D6B800-8EC1-42AA-BDB7-C519E0C9EAA8}" dt="2020-07-15T21:46:30.066" v="16255" actId="478"/>
          <ac:picMkLst>
            <pc:docMk/>
            <pc:sldMk cId="3273679138" sldId="260"/>
            <ac:picMk id="102" creationId="{D332D3A4-7701-4A0D-8DBA-D2F7A87B6FFE}"/>
          </ac:picMkLst>
        </pc:picChg>
        <pc:picChg chg="add del mod">
          <ac:chgData name="RASHID, RYAN" userId="726cff61-88f9-44ae-950a-c086623df16e" providerId="ADAL" clId="{95D6B800-8EC1-42AA-BDB7-C519E0C9EAA8}" dt="2020-07-15T21:46:30.066" v="16255" actId="478"/>
          <ac:picMkLst>
            <pc:docMk/>
            <pc:sldMk cId="3273679138" sldId="260"/>
            <ac:picMk id="104" creationId="{7D64DE60-0699-4DF1-A9FA-891074FE63DC}"/>
          </ac:picMkLst>
        </pc:picChg>
        <pc:picChg chg="add del mod">
          <ac:chgData name="RASHID, RYAN" userId="726cff61-88f9-44ae-950a-c086623df16e" providerId="ADAL" clId="{95D6B800-8EC1-42AA-BDB7-C519E0C9EAA8}" dt="2020-07-15T21:46:30.066" v="16255" actId="478"/>
          <ac:picMkLst>
            <pc:docMk/>
            <pc:sldMk cId="3273679138" sldId="260"/>
            <ac:picMk id="106" creationId="{F9759C92-C6A4-4730-AC77-4231AF3EE6B8}"/>
          </ac:picMkLst>
        </pc:picChg>
        <pc:picChg chg="del mod">
          <ac:chgData name="RASHID, RYAN" userId="726cff61-88f9-44ae-950a-c086623df16e" providerId="ADAL" clId="{95D6B800-8EC1-42AA-BDB7-C519E0C9EAA8}" dt="2020-07-15T21:44:37.795" v="16234" actId="478"/>
          <ac:picMkLst>
            <pc:docMk/>
            <pc:sldMk cId="3273679138" sldId="260"/>
            <ac:picMk id="1026" creationId="{0EEF6170-6101-49C9-8AFF-938A71526F52}"/>
          </ac:picMkLst>
        </pc:picChg>
        <pc:picChg chg="mod">
          <ac:chgData name="RASHID, RYAN" userId="726cff61-88f9-44ae-950a-c086623df16e" providerId="ADAL" clId="{95D6B800-8EC1-42AA-BDB7-C519E0C9EAA8}" dt="2020-06-16T15:33:40.628" v="3507" actId="1076"/>
          <ac:picMkLst>
            <pc:docMk/>
            <pc:sldMk cId="3273679138" sldId="260"/>
            <ac:picMk id="1028" creationId="{51F21CA7-D4B3-4845-9D04-F662470C40B1}"/>
          </ac:picMkLst>
        </pc:picChg>
        <pc:picChg chg="mod">
          <ac:chgData name="RASHID, RYAN" userId="726cff61-88f9-44ae-950a-c086623df16e" providerId="ADAL" clId="{95D6B800-8EC1-42AA-BDB7-C519E0C9EAA8}" dt="2020-06-16T15:29:30.594" v="3477" actId="1076"/>
          <ac:picMkLst>
            <pc:docMk/>
            <pc:sldMk cId="3273679138" sldId="260"/>
            <ac:picMk id="1030" creationId="{D547C238-A978-4C6A-AB31-465C7F8CAD34}"/>
          </ac:picMkLst>
        </pc:picChg>
        <pc:picChg chg="mod">
          <ac:chgData name="RASHID, RYAN" userId="726cff61-88f9-44ae-950a-c086623df16e" providerId="ADAL" clId="{95D6B800-8EC1-42AA-BDB7-C519E0C9EAA8}" dt="2020-06-16T15:58:40.998" v="3771" actId="1076"/>
          <ac:picMkLst>
            <pc:docMk/>
            <pc:sldMk cId="3273679138" sldId="260"/>
            <ac:picMk id="1032" creationId="{9D2F49F7-A384-44EC-B207-D10045740C58}"/>
          </ac:picMkLst>
        </pc:picChg>
        <pc:picChg chg="mod">
          <ac:chgData name="RASHID, RYAN" userId="726cff61-88f9-44ae-950a-c086623df16e" providerId="ADAL" clId="{95D6B800-8EC1-42AA-BDB7-C519E0C9EAA8}" dt="2020-06-18T16:26:19.807" v="8391" actId="1076"/>
          <ac:picMkLst>
            <pc:docMk/>
            <pc:sldMk cId="3273679138" sldId="260"/>
            <ac:picMk id="1034" creationId="{34BD80F7-D794-4411-BE0A-BEEE6DCE4244}"/>
          </ac:picMkLst>
        </pc:picChg>
        <pc:picChg chg="del">
          <ac:chgData name="RASHID, RYAN" userId="726cff61-88f9-44ae-950a-c086623df16e" providerId="ADAL" clId="{95D6B800-8EC1-42AA-BDB7-C519E0C9EAA8}" dt="2020-07-15T19:25:43.487" v="15693" actId="478"/>
          <ac:picMkLst>
            <pc:docMk/>
            <pc:sldMk cId="3273679138" sldId="260"/>
            <ac:picMk id="1038" creationId="{425ACA56-2E8B-4AB4-AA1B-D224311D6EB5}"/>
          </ac:picMkLst>
        </pc:picChg>
        <pc:cxnChg chg="del">
          <ac:chgData name="RASHID, RYAN" userId="726cff61-88f9-44ae-950a-c086623df16e" providerId="ADAL" clId="{95D6B800-8EC1-42AA-BDB7-C519E0C9EAA8}" dt="2020-07-15T20:46:27.220" v="16084" actId="478"/>
          <ac:cxnSpMkLst>
            <pc:docMk/>
            <pc:sldMk cId="3273679138" sldId="260"/>
            <ac:cxnSpMk id="10" creationId="{965DB0CC-26D1-459B-BD0D-5EC2CE256725}"/>
          </ac:cxnSpMkLst>
        </pc:cxnChg>
        <pc:cxnChg chg="mod">
          <ac:chgData name="RASHID, RYAN" userId="726cff61-88f9-44ae-950a-c086623df16e" providerId="ADAL" clId="{95D6B800-8EC1-42AA-BDB7-C519E0C9EAA8}" dt="2020-06-16T15:27:03.353" v="3447" actId="1076"/>
          <ac:cxnSpMkLst>
            <pc:docMk/>
            <pc:sldMk cId="3273679138" sldId="260"/>
            <ac:cxnSpMk id="29" creationId="{F5CA8F28-50E7-486C-A608-D29D0196ED9F}"/>
          </ac:cxnSpMkLst>
        </pc:cxnChg>
        <pc:cxnChg chg="mod">
          <ac:chgData name="RASHID, RYAN" userId="726cff61-88f9-44ae-950a-c086623df16e" providerId="ADAL" clId="{95D6B800-8EC1-42AA-BDB7-C519E0C9EAA8}" dt="2020-06-16T15:29:18.528" v="3474" actId="1076"/>
          <ac:cxnSpMkLst>
            <pc:docMk/>
            <pc:sldMk cId="3273679138" sldId="260"/>
            <ac:cxnSpMk id="38" creationId="{DAE17704-ABBC-4F95-80A3-E3CDA70E3C75}"/>
          </ac:cxnSpMkLst>
        </pc:cxnChg>
        <pc:cxnChg chg="mod">
          <ac:chgData name="RASHID, RYAN" userId="726cff61-88f9-44ae-950a-c086623df16e" providerId="ADAL" clId="{95D6B800-8EC1-42AA-BDB7-C519E0C9EAA8}" dt="2020-06-16T15:29:34.669" v="3478" actId="1076"/>
          <ac:cxnSpMkLst>
            <pc:docMk/>
            <pc:sldMk cId="3273679138" sldId="260"/>
            <ac:cxnSpMk id="39" creationId="{C49D3A8E-B5FF-47A0-B4B2-F431DA50EA33}"/>
          </ac:cxnSpMkLst>
        </pc:cxnChg>
        <pc:cxnChg chg="mod">
          <ac:chgData name="RASHID, RYAN" userId="726cff61-88f9-44ae-950a-c086623df16e" providerId="ADAL" clId="{95D6B800-8EC1-42AA-BDB7-C519E0C9EAA8}" dt="2020-06-16T16:01:05.538" v="3788" actId="1076"/>
          <ac:cxnSpMkLst>
            <pc:docMk/>
            <pc:sldMk cId="3273679138" sldId="260"/>
            <ac:cxnSpMk id="40" creationId="{34AE1CFB-B68A-4F41-B4F6-9086AB6D0B70}"/>
          </ac:cxnSpMkLst>
        </pc:cxnChg>
        <pc:cxnChg chg="mod">
          <ac:chgData name="RASHID, RYAN" userId="726cff61-88f9-44ae-950a-c086623df16e" providerId="ADAL" clId="{95D6B800-8EC1-42AA-BDB7-C519E0C9EAA8}" dt="2020-06-16T15:25:16.336" v="3426" actId="1037"/>
          <ac:cxnSpMkLst>
            <pc:docMk/>
            <pc:sldMk cId="3273679138" sldId="260"/>
            <ac:cxnSpMk id="42" creationId="{931A7EAE-BD70-494D-A226-719E26FBAFF4}"/>
          </ac:cxnSpMkLst>
        </pc:cxnChg>
      </pc:sldChg>
      <pc:sldChg chg="addSp delSp modSp add ord delCm">
        <pc:chgData name="RASHID, RYAN" userId="726cff61-88f9-44ae-950a-c086623df16e" providerId="ADAL" clId="{95D6B800-8EC1-42AA-BDB7-C519E0C9EAA8}" dt="2020-07-24T17:45:15.320" v="24006" actId="164"/>
        <pc:sldMkLst>
          <pc:docMk/>
          <pc:sldMk cId="816187271" sldId="261"/>
        </pc:sldMkLst>
        <pc:spChg chg="del">
          <ac:chgData name="RASHID, RYAN" userId="726cff61-88f9-44ae-950a-c086623df16e" providerId="ADAL" clId="{95D6B800-8EC1-42AA-BDB7-C519E0C9EAA8}" dt="2020-06-19T15:20:34.485" v="8429" actId="478"/>
          <ac:spMkLst>
            <pc:docMk/>
            <pc:sldMk cId="816187271" sldId="261"/>
            <ac:spMk id="3" creationId="{A28E322E-64EE-4104-90D6-748EBF9324AA}"/>
          </ac:spMkLst>
        </pc:spChg>
        <pc:spChg chg="add del mod">
          <ac:chgData name="RASHID, RYAN" userId="726cff61-88f9-44ae-950a-c086623df16e" providerId="ADAL" clId="{95D6B800-8EC1-42AA-BDB7-C519E0C9EAA8}" dt="2020-06-19T18:57:05.992" v="8802" actId="478"/>
          <ac:spMkLst>
            <pc:docMk/>
            <pc:sldMk cId="816187271" sldId="261"/>
            <ac:spMk id="4" creationId="{A4E4DD91-5FF5-4DD3-A15A-DFE404090039}"/>
          </ac:spMkLst>
        </pc:spChg>
        <pc:spChg chg="add mod">
          <ac:chgData name="RASHID, RYAN" userId="726cff61-88f9-44ae-950a-c086623df16e" providerId="ADAL" clId="{95D6B800-8EC1-42AA-BDB7-C519E0C9EAA8}" dt="2020-07-15T20:52:31.162" v="16108" actId="207"/>
          <ac:spMkLst>
            <pc:docMk/>
            <pc:sldMk cId="816187271" sldId="261"/>
            <ac:spMk id="4" creationId="{F6BF47A6-16CB-4AF4-B9DB-CEA7C25E4832}"/>
          </ac:spMkLst>
        </pc:spChg>
        <pc:spChg chg="add mod">
          <ac:chgData name="RASHID, RYAN" userId="726cff61-88f9-44ae-950a-c086623df16e" providerId="ADAL" clId="{95D6B800-8EC1-42AA-BDB7-C519E0C9EAA8}" dt="2020-07-20T15:42:46.892" v="19538" actId="164"/>
          <ac:spMkLst>
            <pc:docMk/>
            <pc:sldMk cId="816187271" sldId="261"/>
            <ac:spMk id="5" creationId="{6B1BD157-7B45-4D1D-A1DD-2FB7AA5AA59D}"/>
          </ac:spMkLst>
        </pc:spChg>
        <pc:spChg chg="add del mod">
          <ac:chgData name="RASHID, RYAN" userId="726cff61-88f9-44ae-950a-c086623df16e" providerId="ADAL" clId="{95D6B800-8EC1-42AA-BDB7-C519E0C9EAA8}" dt="2020-06-19T19:07:20.543" v="8807" actId="478"/>
          <ac:spMkLst>
            <pc:docMk/>
            <pc:sldMk cId="816187271" sldId="261"/>
            <ac:spMk id="5" creationId="{B8C2474D-1C7E-470F-97D5-FFAEBF8C9203}"/>
          </ac:spMkLst>
        </pc:spChg>
        <pc:spChg chg="add mod">
          <ac:chgData name="RASHID, RYAN" userId="726cff61-88f9-44ae-950a-c086623df16e" providerId="ADAL" clId="{95D6B800-8EC1-42AA-BDB7-C519E0C9EAA8}" dt="2020-07-15T20:48:14.413" v="16093" actId="208"/>
          <ac:spMkLst>
            <pc:docMk/>
            <pc:sldMk cId="816187271" sldId="261"/>
            <ac:spMk id="6" creationId="{87F1BCBC-9739-483F-955E-7325A725AB2C}"/>
          </ac:spMkLst>
        </pc:spChg>
        <pc:spChg chg="add del mod">
          <ac:chgData name="RASHID, RYAN" userId="726cff61-88f9-44ae-950a-c086623df16e" providerId="ADAL" clId="{95D6B800-8EC1-42AA-BDB7-C519E0C9EAA8}" dt="2020-06-19T19:14:52.037" v="8845" actId="478"/>
          <ac:spMkLst>
            <pc:docMk/>
            <pc:sldMk cId="816187271" sldId="261"/>
            <ac:spMk id="7" creationId="{62AF77FA-F080-4C43-8A4D-1F64DA74BD7F}"/>
          </ac:spMkLst>
        </pc:spChg>
        <pc:spChg chg="add mod">
          <ac:chgData name="RASHID, RYAN" userId="726cff61-88f9-44ae-950a-c086623df16e" providerId="ADAL" clId="{95D6B800-8EC1-42AA-BDB7-C519E0C9EAA8}" dt="2020-07-20T16:39:01.207" v="19822" actId="164"/>
          <ac:spMkLst>
            <pc:docMk/>
            <pc:sldMk cId="816187271" sldId="261"/>
            <ac:spMk id="9" creationId="{21DFD8F9-D5FA-477E-A1E9-0065931210CA}"/>
          </ac:spMkLst>
        </pc:spChg>
        <pc:spChg chg="add del mod">
          <ac:chgData name="RASHID, RYAN" userId="726cff61-88f9-44ae-950a-c086623df16e" providerId="ADAL" clId="{95D6B800-8EC1-42AA-BDB7-C519E0C9EAA8}" dt="2020-07-20T16:27:10.664" v="19752" actId="208"/>
          <ac:spMkLst>
            <pc:docMk/>
            <pc:sldMk cId="816187271" sldId="261"/>
            <ac:spMk id="10" creationId="{E004CBA4-653E-4843-BA9E-8CA0A79301AB}"/>
          </ac:spMkLst>
        </pc:spChg>
        <pc:spChg chg="add del mod">
          <ac:chgData name="RASHID, RYAN" userId="726cff61-88f9-44ae-950a-c086623df16e" providerId="ADAL" clId="{95D6B800-8EC1-42AA-BDB7-C519E0C9EAA8}" dt="2020-07-23T15:43:33.573" v="23190" actId="20577"/>
          <ac:spMkLst>
            <pc:docMk/>
            <pc:sldMk cId="816187271" sldId="261"/>
            <ac:spMk id="11" creationId="{D7EB4D5D-56CC-435E-B797-A3B1E658395F}"/>
          </ac:spMkLst>
        </pc:spChg>
        <pc:spChg chg="add del mod">
          <ac:chgData name="RASHID, RYAN" userId="726cff61-88f9-44ae-950a-c086623df16e" providerId="ADAL" clId="{95D6B800-8EC1-42AA-BDB7-C519E0C9EAA8}" dt="2020-07-20T16:12:33.803" v="19634" actId="11529"/>
          <ac:spMkLst>
            <pc:docMk/>
            <pc:sldMk cId="816187271" sldId="261"/>
            <ac:spMk id="14" creationId="{D0A96729-EBD2-48E8-9596-88D1C1EA5D69}"/>
          </ac:spMkLst>
        </pc:spChg>
        <pc:spChg chg="add mod">
          <ac:chgData name="RASHID, RYAN" userId="726cff61-88f9-44ae-950a-c086623df16e" providerId="ADAL" clId="{95D6B800-8EC1-42AA-BDB7-C519E0C9EAA8}" dt="2020-07-15T20:47:57.216" v="16092" actId="208"/>
          <ac:spMkLst>
            <pc:docMk/>
            <pc:sldMk cId="816187271" sldId="261"/>
            <ac:spMk id="16" creationId="{F8DE70F0-9DD9-4AF1-9BAB-144F335F111B}"/>
          </ac:spMkLst>
        </pc:spChg>
        <pc:spChg chg="add mod">
          <ac:chgData name="RASHID, RYAN" userId="726cff61-88f9-44ae-950a-c086623df16e" providerId="ADAL" clId="{95D6B800-8EC1-42AA-BDB7-C519E0C9EAA8}" dt="2020-07-20T16:26:54.048" v="19751" actId="208"/>
          <ac:spMkLst>
            <pc:docMk/>
            <pc:sldMk cId="816187271" sldId="261"/>
            <ac:spMk id="18" creationId="{338D7506-E8D1-4D5E-B03A-AE4FBDA93357}"/>
          </ac:spMkLst>
        </pc:spChg>
        <pc:spChg chg="add mod">
          <ac:chgData name="RASHID, RYAN" userId="726cff61-88f9-44ae-950a-c086623df16e" providerId="ADAL" clId="{95D6B800-8EC1-42AA-BDB7-C519E0C9EAA8}" dt="2020-07-20T16:39:01.207" v="19822" actId="164"/>
          <ac:spMkLst>
            <pc:docMk/>
            <pc:sldMk cId="816187271" sldId="261"/>
            <ac:spMk id="20" creationId="{C3ECD6E2-47D9-4B49-9477-8F9F9408D790}"/>
          </ac:spMkLst>
        </pc:spChg>
        <pc:spChg chg="add mod">
          <ac:chgData name="RASHID, RYAN" userId="726cff61-88f9-44ae-950a-c086623df16e" providerId="ADAL" clId="{95D6B800-8EC1-42AA-BDB7-C519E0C9EAA8}" dt="2020-07-15T20:22:58.803" v="15854" actId="164"/>
          <ac:spMkLst>
            <pc:docMk/>
            <pc:sldMk cId="816187271" sldId="261"/>
            <ac:spMk id="21" creationId="{7C1CB829-D44F-4CB2-A6B8-E193187AEDEC}"/>
          </ac:spMkLst>
        </pc:spChg>
        <pc:spChg chg="add mod">
          <ac:chgData name="RASHID, RYAN" userId="726cff61-88f9-44ae-950a-c086623df16e" providerId="ADAL" clId="{95D6B800-8EC1-42AA-BDB7-C519E0C9EAA8}" dt="2020-07-20T17:56:39.949" v="20490" actId="207"/>
          <ac:spMkLst>
            <pc:docMk/>
            <pc:sldMk cId="816187271" sldId="261"/>
            <ac:spMk id="22" creationId="{852BE856-D4BD-433B-A459-22C538B1AB3E}"/>
          </ac:spMkLst>
        </pc:spChg>
        <pc:spChg chg="add del mod">
          <ac:chgData name="RASHID, RYAN" userId="726cff61-88f9-44ae-950a-c086623df16e" providerId="ADAL" clId="{95D6B800-8EC1-42AA-BDB7-C519E0C9EAA8}" dt="2020-06-22T18:03:43.338" v="11135" actId="11529"/>
          <ac:spMkLst>
            <pc:docMk/>
            <pc:sldMk cId="816187271" sldId="261"/>
            <ac:spMk id="23" creationId="{FD9DB573-8F08-4006-A72E-7E01A8A5445C}"/>
          </ac:spMkLst>
        </pc:spChg>
        <pc:spChg chg="add mod">
          <ac:chgData name="RASHID, RYAN" userId="726cff61-88f9-44ae-950a-c086623df16e" providerId="ADAL" clId="{95D6B800-8EC1-42AA-BDB7-C519E0C9EAA8}" dt="2020-07-15T20:52:31.162" v="16108" actId="207"/>
          <ac:spMkLst>
            <pc:docMk/>
            <pc:sldMk cId="816187271" sldId="261"/>
            <ac:spMk id="31" creationId="{A1EDF9B2-52F8-473E-820E-A2D8A150C3D1}"/>
          </ac:spMkLst>
        </pc:spChg>
        <pc:spChg chg="add mod">
          <ac:chgData name="RASHID, RYAN" userId="726cff61-88f9-44ae-950a-c086623df16e" providerId="ADAL" clId="{95D6B800-8EC1-42AA-BDB7-C519E0C9EAA8}" dt="2020-07-16T16:22:31.002" v="17536" actId="20577"/>
          <ac:spMkLst>
            <pc:docMk/>
            <pc:sldMk cId="816187271" sldId="261"/>
            <ac:spMk id="32" creationId="{39AA7730-1DBC-4D5B-A696-15B974FA963D}"/>
          </ac:spMkLst>
        </pc:spChg>
        <pc:spChg chg="add del mod">
          <ac:chgData name="RASHID, RYAN" userId="726cff61-88f9-44ae-950a-c086623df16e" providerId="ADAL" clId="{95D6B800-8EC1-42AA-BDB7-C519E0C9EAA8}" dt="2020-07-24T17:45:15.320" v="24006" actId="164"/>
          <ac:spMkLst>
            <pc:docMk/>
            <pc:sldMk cId="816187271" sldId="261"/>
            <ac:spMk id="36" creationId="{FEFB50B6-1096-49A1-80C2-601A8BA69E0D}"/>
          </ac:spMkLst>
        </pc:spChg>
        <pc:spChg chg="add mod">
          <ac:chgData name="RASHID, RYAN" userId="726cff61-88f9-44ae-950a-c086623df16e" providerId="ADAL" clId="{95D6B800-8EC1-42AA-BDB7-C519E0C9EAA8}" dt="2020-06-22T14:11:44.267" v="10831" actId="571"/>
          <ac:spMkLst>
            <pc:docMk/>
            <pc:sldMk cId="816187271" sldId="261"/>
            <ac:spMk id="38" creationId="{E0F8194B-6823-4328-90DD-30430E2AF0E7}"/>
          </ac:spMkLst>
        </pc:spChg>
        <pc:spChg chg="add del mod">
          <ac:chgData name="RASHID, RYAN" userId="726cff61-88f9-44ae-950a-c086623df16e" providerId="ADAL" clId="{95D6B800-8EC1-42AA-BDB7-C519E0C9EAA8}" dt="2020-07-20T16:41:21.756" v="19847" actId="767"/>
          <ac:spMkLst>
            <pc:docMk/>
            <pc:sldMk cId="816187271" sldId="261"/>
            <ac:spMk id="40" creationId="{A917DC51-4A4D-4C9D-AACB-C8058B597A39}"/>
          </ac:spMkLst>
        </pc:spChg>
        <pc:spChg chg="add mod">
          <ac:chgData name="RASHID, RYAN" userId="726cff61-88f9-44ae-950a-c086623df16e" providerId="ADAL" clId="{95D6B800-8EC1-42AA-BDB7-C519E0C9EAA8}" dt="2020-07-24T17:45:15.320" v="24006" actId="164"/>
          <ac:spMkLst>
            <pc:docMk/>
            <pc:sldMk cId="816187271" sldId="261"/>
            <ac:spMk id="41" creationId="{5420AF8F-79A6-46E9-AAE6-EE6579B47A78}"/>
          </ac:spMkLst>
        </pc:spChg>
        <pc:spChg chg="add del mod">
          <ac:chgData name="RASHID, RYAN" userId="726cff61-88f9-44ae-950a-c086623df16e" providerId="ADAL" clId="{95D6B800-8EC1-42AA-BDB7-C519E0C9EAA8}" dt="2020-07-20T16:49:38.377" v="19985" actId="478"/>
          <ac:spMkLst>
            <pc:docMk/>
            <pc:sldMk cId="816187271" sldId="261"/>
            <ac:spMk id="44" creationId="{C0F37134-5C01-4EA9-84AC-23D8C1C323ED}"/>
          </ac:spMkLst>
        </pc:spChg>
        <pc:spChg chg="add del mod">
          <ac:chgData name="RASHID, RYAN" userId="726cff61-88f9-44ae-950a-c086623df16e" providerId="ADAL" clId="{95D6B800-8EC1-42AA-BDB7-C519E0C9EAA8}" dt="2020-07-20T17:03:01.063" v="20228" actId="478"/>
          <ac:spMkLst>
            <pc:docMk/>
            <pc:sldMk cId="816187271" sldId="261"/>
            <ac:spMk id="45" creationId="{E566D8E6-2A5B-42FA-AB0A-3A5CC2F255EC}"/>
          </ac:spMkLst>
        </pc:spChg>
        <pc:spChg chg="add del mod">
          <ac:chgData name="RASHID, RYAN" userId="726cff61-88f9-44ae-950a-c086623df16e" providerId="ADAL" clId="{95D6B800-8EC1-42AA-BDB7-C519E0C9EAA8}" dt="2020-07-20T17:06:44.293" v="20296" actId="478"/>
          <ac:spMkLst>
            <pc:docMk/>
            <pc:sldMk cId="816187271" sldId="261"/>
            <ac:spMk id="46" creationId="{2A8BED75-5EA1-4A52-A8DE-E48FCC88F768}"/>
          </ac:spMkLst>
        </pc:spChg>
        <pc:spChg chg="add mod">
          <ac:chgData name="RASHID, RYAN" userId="726cff61-88f9-44ae-950a-c086623df16e" providerId="ADAL" clId="{95D6B800-8EC1-42AA-BDB7-C519E0C9EAA8}" dt="2020-07-24T17:45:05.004" v="24005" actId="164"/>
          <ac:spMkLst>
            <pc:docMk/>
            <pc:sldMk cId="816187271" sldId="261"/>
            <ac:spMk id="47" creationId="{37B098D0-DED6-4211-B232-9A0FF02D9891}"/>
          </ac:spMkLst>
        </pc:spChg>
        <pc:spChg chg="mod">
          <ac:chgData name="RASHID, RYAN" userId="726cff61-88f9-44ae-950a-c086623df16e" providerId="ADAL" clId="{95D6B800-8EC1-42AA-BDB7-C519E0C9EAA8}" dt="2020-07-15T20:13:04.227" v="15807" actId="403"/>
          <ac:spMkLst>
            <pc:docMk/>
            <pc:sldMk cId="816187271" sldId="261"/>
            <ac:spMk id="48" creationId="{312474A7-E973-4046-81BF-1662E3B6C7F1}"/>
          </ac:spMkLst>
        </pc:spChg>
        <pc:spChg chg="add del">
          <ac:chgData name="RASHID, RYAN" userId="726cff61-88f9-44ae-950a-c086623df16e" providerId="ADAL" clId="{95D6B800-8EC1-42AA-BDB7-C519E0C9EAA8}" dt="2020-06-19T20:55:42.209" v="10553"/>
          <ac:spMkLst>
            <pc:docMk/>
            <pc:sldMk cId="816187271" sldId="261"/>
            <ac:spMk id="50" creationId="{1875E738-F2A6-4F2A-A385-CEEB9FC95D64}"/>
          </ac:spMkLst>
        </pc:spChg>
        <pc:spChg chg="add mod">
          <ac:chgData name="RASHID, RYAN" userId="726cff61-88f9-44ae-950a-c086623df16e" providerId="ADAL" clId="{95D6B800-8EC1-42AA-BDB7-C519E0C9EAA8}" dt="2020-07-24T17:45:15.320" v="24006" actId="164"/>
          <ac:spMkLst>
            <pc:docMk/>
            <pc:sldMk cId="816187271" sldId="261"/>
            <ac:spMk id="51" creationId="{A060AE40-8390-4BF8-A770-4CF2B0745F4D}"/>
          </ac:spMkLst>
        </pc:spChg>
        <pc:spChg chg="mod">
          <ac:chgData name="RASHID, RYAN" userId="726cff61-88f9-44ae-950a-c086623df16e" providerId="ADAL" clId="{95D6B800-8EC1-42AA-BDB7-C519E0C9EAA8}" dt="2020-07-15T20:16:25.695" v="15834" actId="403"/>
          <ac:spMkLst>
            <pc:docMk/>
            <pc:sldMk cId="816187271" sldId="261"/>
            <ac:spMk id="52" creationId="{B8FF47CF-23A2-4385-AD98-A00301801AAF}"/>
          </ac:spMkLst>
        </pc:spChg>
        <pc:spChg chg="add mod">
          <ac:chgData name="RASHID, RYAN" userId="726cff61-88f9-44ae-950a-c086623df16e" providerId="ADAL" clId="{95D6B800-8EC1-42AA-BDB7-C519E0C9EAA8}" dt="2020-07-15T20:16:10.522" v="15830" actId="1076"/>
          <ac:spMkLst>
            <pc:docMk/>
            <pc:sldMk cId="816187271" sldId="261"/>
            <ac:spMk id="54" creationId="{BE941E6C-9256-4FB4-8C57-ED3147EF7136}"/>
          </ac:spMkLst>
        </pc:spChg>
        <pc:spChg chg="add mod">
          <ac:chgData name="RASHID, RYAN" userId="726cff61-88f9-44ae-950a-c086623df16e" providerId="ADAL" clId="{95D6B800-8EC1-42AA-BDB7-C519E0C9EAA8}" dt="2020-07-15T20:16:46.958" v="15835" actId="1076"/>
          <ac:spMkLst>
            <pc:docMk/>
            <pc:sldMk cId="816187271" sldId="261"/>
            <ac:spMk id="56" creationId="{B1BFCD74-5FAB-4BBD-A561-046D2A31F0F8}"/>
          </ac:spMkLst>
        </pc:spChg>
        <pc:spChg chg="add mod">
          <ac:chgData name="RASHID, RYAN" userId="726cff61-88f9-44ae-950a-c086623df16e" providerId="ADAL" clId="{95D6B800-8EC1-42AA-BDB7-C519E0C9EAA8}" dt="2020-07-20T16:27:10.664" v="19752" actId="208"/>
          <ac:spMkLst>
            <pc:docMk/>
            <pc:sldMk cId="816187271" sldId="261"/>
            <ac:spMk id="57" creationId="{C29D4095-5E03-461E-BC30-BF6AF23F3648}"/>
          </ac:spMkLst>
        </pc:spChg>
        <pc:spChg chg="add mod">
          <ac:chgData name="RASHID, RYAN" userId="726cff61-88f9-44ae-950a-c086623df16e" providerId="ADAL" clId="{95D6B800-8EC1-42AA-BDB7-C519E0C9EAA8}" dt="2020-07-20T16:27:10.664" v="19752" actId="208"/>
          <ac:spMkLst>
            <pc:docMk/>
            <pc:sldMk cId="816187271" sldId="261"/>
            <ac:spMk id="58" creationId="{A3F2B967-63EF-414C-B5B9-2838BE520F27}"/>
          </ac:spMkLst>
        </pc:spChg>
        <pc:spChg chg="add mod">
          <ac:chgData name="RASHID, RYAN" userId="726cff61-88f9-44ae-950a-c086623df16e" providerId="ADAL" clId="{95D6B800-8EC1-42AA-BDB7-C519E0C9EAA8}" dt="2020-06-22T14:21:46.313" v="10881" actId="571"/>
          <ac:spMkLst>
            <pc:docMk/>
            <pc:sldMk cId="816187271" sldId="261"/>
            <ac:spMk id="59" creationId="{E2E84CE2-EF3A-4CCE-A252-45B7B21DED65}"/>
          </ac:spMkLst>
        </pc:spChg>
        <pc:spChg chg="add mod">
          <ac:chgData name="RASHID, RYAN" userId="726cff61-88f9-44ae-950a-c086623df16e" providerId="ADAL" clId="{95D6B800-8EC1-42AA-BDB7-C519E0C9EAA8}" dt="2020-07-20T15:43:01.760" v="19543" actId="164"/>
          <ac:spMkLst>
            <pc:docMk/>
            <pc:sldMk cId="816187271" sldId="261"/>
            <ac:spMk id="60" creationId="{FC076476-336B-46F8-AE9C-0349CD0DC361}"/>
          </ac:spMkLst>
        </pc:spChg>
        <pc:spChg chg="add del mod">
          <ac:chgData name="RASHID, RYAN" userId="726cff61-88f9-44ae-950a-c086623df16e" providerId="ADAL" clId="{95D6B800-8EC1-42AA-BDB7-C519E0C9EAA8}" dt="2020-06-22T14:47:07.015" v="10933" actId="478"/>
          <ac:spMkLst>
            <pc:docMk/>
            <pc:sldMk cId="816187271" sldId="261"/>
            <ac:spMk id="61" creationId="{FAE0EF7C-B1CB-4C11-B134-FF43BBA20684}"/>
          </ac:spMkLst>
        </pc:spChg>
        <pc:spChg chg="add mod">
          <ac:chgData name="RASHID, RYAN" userId="726cff61-88f9-44ae-950a-c086623df16e" providerId="ADAL" clId="{95D6B800-8EC1-42AA-BDB7-C519E0C9EAA8}" dt="2020-07-15T20:52:37.842" v="16109" actId="207"/>
          <ac:spMkLst>
            <pc:docMk/>
            <pc:sldMk cId="816187271" sldId="261"/>
            <ac:spMk id="62" creationId="{102D1B4B-7520-4327-BCD5-9E84F50D1996}"/>
          </ac:spMkLst>
        </pc:spChg>
        <pc:spChg chg="del">
          <ac:chgData name="RASHID, RYAN" userId="726cff61-88f9-44ae-950a-c086623df16e" providerId="ADAL" clId="{95D6B800-8EC1-42AA-BDB7-C519E0C9EAA8}" dt="2020-06-19T15:20:14.317" v="8414" actId="478"/>
          <ac:spMkLst>
            <pc:docMk/>
            <pc:sldMk cId="816187271" sldId="261"/>
            <ac:spMk id="62" creationId="{7446F332-D036-4F34-8851-4C050EE76B62}"/>
          </ac:spMkLst>
        </pc:spChg>
        <pc:spChg chg="del">
          <ac:chgData name="RASHID, RYAN" userId="726cff61-88f9-44ae-950a-c086623df16e" providerId="ADAL" clId="{95D6B800-8EC1-42AA-BDB7-C519E0C9EAA8}" dt="2020-06-19T15:20:15.541" v="8415" actId="478"/>
          <ac:spMkLst>
            <pc:docMk/>
            <pc:sldMk cId="816187271" sldId="261"/>
            <ac:spMk id="63" creationId="{480D893C-D63C-4A89-B36C-12F7F863F97F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64" creationId="{2A7BC63F-4D88-4C29-9B2F-F3C0BD2DA87E}"/>
          </ac:spMkLst>
        </pc:spChg>
        <pc:spChg chg="add mod">
          <ac:chgData name="RASHID, RYAN" userId="726cff61-88f9-44ae-950a-c086623df16e" providerId="ADAL" clId="{95D6B800-8EC1-42AA-BDB7-C519E0C9EAA8}" dt="2020-06-22T14:43:11.145" v="10928" actId="571"/>
          <ac:spMkLst>
            <pc:docMk/>
            <pc:sldMk cId="816187271" sldId="261"/>
            <ac:spMk id="64" creationId="{C2115528-CC9E-4E36-BE98-FB97C3103C51}"/>
          </ac:spMkLst>
        </pc:spChg>
        <pc:spChg chg="add mod">
          <ac:chgData name="RASHID, RYAN" userId="726cff61-88f9-44ae-950a-c086623df16e" providerId="ADAL" clId="{95D6B800-8EC1-42AA-BDB7-C519E0C9EAA8}" dt="2020-07-16T16:22:28.162" v="17535" actId="20577"/>
          <ac:spMkLst>
            <pc:docMk/>
            <pc:sldMk cId="816187271" sldId="261"/>
            <ac:spMk id="65" creationId="{1DD69771-6D37-4CB1-A773-7ABE9F4DCC7F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66" creationId="{508DBEB7-1CA8-4133-BE91-DD4D223A7036}"/>
          </ac:spMkLst>
        </pc:spChg>
        <pc:spChg chg="add mod">
          <ac:chgData name="RASHID, RYAN" userId="726cff61-88f9-44ae-950a-c086623df16e" providerId="ADAL" clId="{95D6B800-8EC1-42AA-BDB7-C519E0C9EAA8}" dt="2020-07-15T20:52:37.842" v="16109" actId="207"/>
          <ac:spMkLst>
            <pc:docMk/>
            <pc:sldMk cId="816187271" sldId="261"/>
            <ac:spMk id="66" creationId="{B92F97CA-568C-44BA-929F-9E096A56655B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67" creationId="{9B00235E-2878-43D8-B831-2E6D6D752129}"/>
          </ac:spMkLst>
        </pc:spChg>
        <pc:spChg chg="add mod">
          <ac:chgData name="RASHID, RYAN" userId="726cff61-88f9-44ae-950a-c086623df16e" providerId="ADAL" clId="{95D6B800-8EC1-42AA-BDB7-C519E0C9EAA8}" dt="2020-07-24T17:45:15.320" v="24006" actId="164"/>
          <ac:spMkLst>
            <pc:docMk/>
            <pc:sldMk cId="816187271" sldId="261"/>
            <ac:spMk id="68" creationId="{18F99E0A-0956-42D5-A261-E84A7E8A1C47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68" creationId="{484BBA2F-5FC6-4266-B651-A62218DCB3B1}"/>
          </ac:spMkLst>
        </pc:spChg>
        <pc:spChg chg="del">
          <ac:chgData name="RASHID, RYAN" userId="726cff61-88f9-44ae-950a-c086623df16e" providerId="ADAL" clId="{95D6B800-8EC1-42AA-BDB7-C519E0C9EAA8}" dt="2020-06-19T15:20:27.208" v="8422" actId="478"/>
          <ac:spMkLst>
            <pc:docMk/>
            <pc:sldMk cId="816187271" sldId="261"/>
            <ac:spMk id="69" creationId="{4D4E6647-B96A-4591-B732-EA780EA83868}"/>
          </ac:spMkLst>
        </pc:spChg>
        <pc:spChg chg="add del mod">
          <ac:chgData name="RASHID, RYAN" userId="726cff61-88f9-44ae-950a-c086623df16e" providerId="ADAL" clId="{95D6B800-8EC1-42AA-BDB7-C519E0C9EAA8}" dt="2020-07-20T16:57:46.721" v="20161" actId="478"/>
          <ac:spMkLst>
            <pc:docMk/>
            <pc:sldMk cId="816187271" sldId="261"/>
            <ac:spMk id="69" creationId="{C4B32843-2081-4FAC-8AB5-719A44D07544}"/>
          </ac:spMkLst>
        </pc:spChg>
        <pc:spChg chg="add mod">
          <ac:chgData name="RASHID, RYAN" userId="726cff61-88f9-44ae-950a-c086623df16e" providerId="ADAL" clId="{95D6B800-8EC1-42AA-BDB7-C519E0C9EAA8}" dt="2020-06-22T18:02:23.377" v="11130" actId="571"/>
          <ac:spMkLst>
            <pc:docMk/>
            <pc:sldMk cId="816187271" sldId="261"/>
            <ac:spMk id="69" creationId="{D3E3FA65-EE8C-4586-B813-4BD1D844A0C8}"/>
          </ac:spMkLst>
        </pc:spChg>
        <pc:spChg chg="del">
          <ac:chgData name="RASHID, RYAN" userId="726cff61-88f9-44ae-950a-c086623df16e" providerId="ADAL" clId="{95D6B800-8EC1-42AA-BDB7-C519E0C9EAA8}" dt="2020-06-19T15:20:25.567" v="8421" actId="478"/>
          <ac:spMkLst>
            <pc:docMk/>
            <pc:sldMk cId="816187271" sldId="261"/>
            <ac:spMk id="70" creationId="{0B2666CA-AC65-498A-8C15-742EC7B1CD8B}"/>
          </ac:spMkLst>
        </pc:spChg>
        <pc:spChg chg="add mod">
          <ac:chgData name="RASHID, RYAN" userId="726cff61-88f9-44ae-950a-c086623df16e" providerId="ADAL" clId="{95D6B800-8EC1-42AA-BDB7-C519E0C9EAA8}" dt="2020-06-22T18:02:23.377" v="11130" actId="571"/>
          <ac:spMkLst>
            <pc:docMk/>
            <pc:sldMk cId="816187271" sldId="261"/>
            <ac:spMk id="70" creationId="{D91289F1-5F1B-48F2-89CA-0500CCDC20C9}"/>
          </ac:spMkLst>
        </pc:spChg>
        <pc:spChg chg="add mod">
          <ac:chgData name="RASHID, RYAN" userId="726cff61-88f9-44ae-950a-c086623df16e" providerId="ADAL" clId="{95D6B800-8EC1-42AA-BDB7-C519E0C9EAA8}" dt="2020-06-22T18:02:23.377" v="11130" actId="571"/>
          <ac:spMkLst>
            <pc:docMk/>
            <pc:sldMk cId="816187271" sldId="261"/>
            <ac:spMk id="72" creationId="{95D42C06-47DD-45D5-9581-44551CDB5FB9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72" creationId="{9AFC5BF6-60F4-4E4A-9925-9589981A4BA9}"/>
          </ac:spMkLst>
        </pc:spChg>
        <pc:spChg chg="add del mod">
          <ac:chgData name="RASHID, RYAN" userId="726cff61-88f9-44ae-950a-c086623df16e" providerId="ADAL" clId="{95D6B800-8EC1-42AA-BDB7-C519E0C9EAA8}" dt="2020-07-20T16:43:13.343" v="19862"/>
          <ac:spMkLst>
            <pc:docMk/>
            <pc:sldMk cId="816187271" sldId="261"/>
            <ac:spMk id="72" creationId="{F9472103-10FA-4773-A69C-936EC3005077}"/>
          </ac:spMkLst>
        </pc:spChg>
        <pc:spChg chg="add mod">
          <ac:chgData name="RASHID, RYAN" userId="726cff61-88f9-44ae-950a-c086623df16e" providerId="ADAL" clId="{95D6B800-8EC1-42AA-BDB7-C519E0C9EAA8}" dt="2020-07-16T16:18:13.740" v="17439" actId="207"/>
          <ac:spMkLst>
            <pc:docMk/>
            <pc:sldMk cId="816187271" sldId="261"/>
            <ac:spMk id="73" creationId="{4546DC72-3458-4B54-AE19-8F0B591B03F1}"/>
          </ac:spMkLst>
        </pc:spChg>
        <pc:spChg chg="add mod ord">
          <ac:chgData name="RASHID, RYAN" userId="726cff61-88f9-44ae-950a-c086623df16e" providerId="ADAL" clId="{95D6B800-8EC1-42AA-BDB7-C519E0C9EAA8}" dt="2020-07-16T16:18:08.340" v="17438" actId="207"/>
          <ac:spMkLst>
            <pc:docMk/>
            <pc:sldMk cId="816187271" sldId="261"/>
            <ac:spMk id="74" creationId="{29152BC8-32DC-4946-B74B-CB6CCF157E8B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75" creationId="{BBA1C423-0CC5-4C71-916A-4FF8518845F7}"/>
          </ac:spMkLst>
        </pc:spChg>
        <pc:spChg chg="add del mod">
          <ac:chgData name="RASHID, RYAN" userId="726cff61-88f9-44ae-950a-c086623df16e" providerId="ADAL" clId="{95D6B800-8EC1-42AA-BDB7-C519E0C9EAA8}" dt="2020-07-20T16:43:13.343" v="19862"/>
          <ac:spMkLst>
            <pc:docMk/>
            <pc:sldMk cId="816187271" sldId="261"/>
            <ac:spMk id="75" creationId="{FC8C9724-502F-4D51-90CB-757EE9D02C61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76" creationId="{854B0E25-851E-4602-BB9E-466DBB8C3572}"/>
          </ac:spMkLst>
        </pc:spChg>
        <pc:spChg chg="add del mod">
          <ac:chgData name="RASHID, RYAN" userId="726cff61-88f9-44ae-950a-c086623df16e" providerId="ADAL" clId="{95D6B800-8EC1-42AA-BDB7-C519E0C9EAA8}" dt="2020-07-20T16:43:13.343" v="19862"/>
          <ac:spMkLst>
            <pc:docMk/>
            <pc:sldMk cId="816187271" sldId="261"/>
            <ac:spMk id="76" creationId="{8E1C2EF8-1407-4321-BF22-DD0663470B7E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77" creationId="{D2DCF854-8625-4735-9919-980C2C7FCB36}"/>
          </ac:spMkLst>
        </pc:spChg>
        <pc:spChg chg="add del mod">
          <ac:chgData name="RASHID, RYAN" userId="726cff61-88f9-44ae-950a-c086623df16e" providerId="ADAL" clId="{95D6B800-8EC1-42AA-BDB7-C519E0C9EAA8}" dt="2020-07-20T16:43:13.343" v="19862"/>
          <ac:spMkLst>
            <pc:docMk/>
            <pc:sldMk cId="816187271" sldId="261"/>
            <ac:spMk id="77" creationId="{E5D83A92-ABF1-4DB6-B04D-6819F4B9AB29}"/>
          </ac:spMkLst>
        </pc:spChg>
        <pc:spChg chg="add del mod">
          <ac:chgData name="RASHID, RYAN" userId="726cff61-88f9-44ae-950a-c086623df16e" providerId="ADAL" clId="{95D6B800-8EC1-42AA-BDB7-C519E0C9EAA8}" dt="2020-07-20T16:51:53.526" v="20102" actId="478"/>
          <ac:spMkLst>
            <pc:docMk/>
            <pc:sldMk cId="816187271" sldId="261"/>
            <ac:spMk id="78" creationId="{0428FFC4-9751-4B39-858D-DBD071921173}"/>
          </ac:spMkLst>
        </pc:spChg>
        <pc:spChg chg="del mod">
          <ac:chgData name="RASHID, RYAN" userId="726cff61-88f9-44ae-950a-c086623df16e" providerId="ADAL" clId="{95D6B800-8EC1-42AA-BDB7-C519E0C9EAA8}" dt="2020-06-19T15:20:28.778" v="8424" actId="478"/>
          <ac:spMkLst>
            <pc:docMk/>
            <pc:sldMk cId="816187271" sldId="261"/>
            <ac:spMk id="78" creationId="{BA22823D-B63A-4E79-B263-F3CD8881205E}"/>
          </ac:spMkLst>
        </pc:spChg>
        <pc:spChg chg="add del mod">
          <ac:chgData name="RASHID, RYAN" userId="726cff61-88f9-44ae-950a-c086623df16e" providerId="ADAL" clId="{95D6B800-8EC1-42AA-BDB7-C519E0C9EAA8}" dt="2020-07-20T16:50:53.340" v="20060" actId="478"/>
          <ac:spMkLst>
            <pc:docMk/>
            <pc:sldMk cId="816187271" sldId="261"/>
            <ac:spMk id="79" creationId="{7347E0BF-776E-43CE-BB2E-D7A7FE5E635D}"/>
          </ac:spMkLst>
        </pc:spChg>
        <pc:spChg chg="del">
          <ac:chgData name="RASHID, RYAN" userId="726cff61-88f9-44ae-950a-c086623df16e" providerId="ADAL" clId="{95D6B800-8EC1-42AA-BDB7-C519E0C9EAA8}" dt="2020-06-19T15:20:17.219" v="8416" actId="478"/>
          <ac:spMkLst>
            <pc:docMk/>
            <pc:sldMk cId="816187271" sldId="261"/>
            <ac:spMk id="79" creationId="{D645FEFA-C2AB-4166-ABF5-7AD79EDBB661}"/>
          </ac:spMkLst>
        </pc:spChg>
        <pc:spChg chg="add mod">
          <ac:chgData name="RASHID, RYAN" userId="726cff61-88f9-44ae-950a-c086623df16e" providerId="ADAL" clId="{95D6B800-8EC1-42AA-BDB7-C519E0C9EAA8}" dt="2020-07-24T17:45:15.320" v="24006" actId="164"/>
          <ac:spMkLst>
            <pc:docMk/>
            <pc:sldMk cId="816187271" sldId="261"/>
            <ac:spMk id="80" creationId="{7765D543-B2BA-4013-BE8B-CE70A00F39F9}"/>
          </ac:spMkLst>
        </pc:spChg>
        <pc:spChg chg="del">
          <ac:chgData name="RASHID, RYAN" userId="726cff61-88f9-44ae-950a-c086623df16e" providerId="ADAL" clId="{95D6B800-8EC1-42AA-BDB7-C519E0C9EAA8}" dt="2020-06-19T15:20:31.960" v="8427" actId="478"/>
          <ac:spMkLst>
            <pc:docMk/>
            <pc:sldMk cId="816187271" sldId="261"/>
            <ac:spMk id="80" creationId="{CC05AB95-468C-4828-8BF6-FC4983FF8A6F}"/>
          </ac:spMkLst>
        </pc:spChg>
        <pc:spChg chg="add del mod">
          <ac:chgData name="RASHID, RYAN" userId="726cff61-88f9-44ae-950a-c086623df16e" providerId="ADAL" clId="{95D6B800-8EC1-42AA-BDB7-C519E0C9EAA8}" dt="2020-06-19T18:57:03.954" v="8801" actId="478"/>
          <ac:spMkLst>
            <pc:docMk/>
            <pc:sldMk cId="816187271" sldId="261"/>
            <ac:spMk id="81" creationId="{061A5EB3-27E0-4183-B7D5-D73019727663}"/>
          </ac:spMkLst>
        </pc:spChg>
        <pc:spChg chg="add del mod">
          <ac:chgData name="RASHID, RYAN" userId="726cff61-88f9-44ae-950a-c086623df16e" providerId="ADAL" clId="{95D6B800-8EC1-42AA-BDB7-C519E0C9EAA8}" dt="2020-07-20T16:55:36.067" v="20146" actId="478"/>
          <ac:spMkLst>
            <pc:docMk/>
            <pc:sldMk cId="816187271" sldId="261"/>
            <ac:spMk id="81" creationId="{11F1493C-80DE-4112-B63B-F08FF0B8C6AD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82" creationId="{2950C3BE-8E3D-462C-A286-B42484FC5767}"/>
          </ac:spMkLst>
        </pc:spChg>
        <pc:spChg chg="add del mod">
          <ac:chgData name="RASHID, RYAN" userId="726cff61-88f9-44ae-950a-c086623df16e" providerId="ADAL" clId="{95D6B800-8EC1-42AA-BDB7-C519E0C9EAA8}" dt="2020-07-20T17:06:27.968" v="20279" actId="478"/>
          <ac:spMkLst>
            <pc:docMk/>
            <pc:sldMk cId="816187271" sldId="261"/>
            <ac:spMk id="82" creationId="{2A9D55F8-D927-4E15-B3F9-3B313A3DD9F3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83" creationId="{808DE71F-AC25-42BB-A16A-59BB765D35C2}"/>
          </ac:spMkLst>
        </pc:spChg>
        <pc:spChg chg="add del mod">
          <ac:chgData name="RASHID, RYAN" userId="726cff61-88f9-44ae-950a-c086623df16e" providerId="ADAL" clId="{95D6B800-8EC1-42AA-BDB7-C519E0C9EAA8}" dt="2020-07-20T17:03:09.283" v="20250" actId="478"/>
          <ac:spMkLst>
            <pc:docMk/>
            <pc:sldMk cId="816187271" sldId="261"/>
            <ac:spMk id="83" creationId="{CC0545E6-59B8-46A2-B7CC-98433E648149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84" creationId="{AF9FCDCD-54A2-40AA-9786-206C7DAAA405}"/>
          </ac:spMkLst>
        </pc:spChg>
        <pc:spChg chg="add del mod">
          <ac:chgData name="RASHID, RYAN" userId="726cff61-88f9-44ae-950a-c086623df16e" providerId="ADAL" clId="{95D6B800-8EC1-42AA-BDB7-C519E0C9EAA8}" dt="2020-07-20T17:03:07.022" v="20247" actId="478"/>
          <ac:spMkLst>
            <pc:docMk/>
            <pc:sldMk cId="816187271" sldId="261"/>
            <ac:spMk id="84" creationId="{DAEA11FE-7F94-4DF5-A780-5F6E2F3A3EB5}"/>
          </ac:spMkLst>
        </pc:spChg>
        <pc:spChg chg="add del mod">
          <ac:chgData name="RASHID, RYAN" userId="726cff61-88f9-44ae-950a-c086623df16e" providerId="ADAL" clId="{95D6B800-8EC1-42AA-BDB7-C519E0C9EAA8}" dt="2020-07-20T17:03:08.451" v="20249" actId="478"/>
          <ac:spMkLst>
            <pc:docMk/>
            <pc:sldMk cId="816187271" sldId="261"/>
            <ac:spMk id="85" creationId="{A9BF843B-D5A6-40BB-991A-44B546CF8A39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85" creationId="{F4C68E15-50D2-41F3-A678-C8F395E7B231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86" creationId="{D65AF059-D1F9-4578-A002-89A1CB01F1B1}"/>
          </ac:spMkLst>
        </pc:spChg>
        <pc:spChg chg="del">
          <ac:chgData name="RASHID, RYAN" userId="726cff61-88f9-44ae-950a-c086623df16e" providerId="ADAL" clId="{95D6B800-8EC1-42AA-BDB7-C519E0C9EAA8}" dt="2020-06-19T15:20:29.767" v="8425" actId="478"/>
          <ac:spMkLst>
            <pc:docMk/>
            <pc:sldMk cId="816187271" sldId="261"/>
            <ac:spMk id="87" creationId="{DD2085B0-AA7B-4337-81FB-FF7869D18DEC}"/>
          </ac:spMkLst>
        </pc:spChg>
        <pc:spChg chg="add mod">
          <ac:chgData name="RASHID, RYAN" userId="726cff61-88f9-44ae-950a-c086623df16e" providerId="ADAL" clId="{95D6B800-8EC1-42AA-BDB7-C519E0C9EAA8}" dt="2020-07-20T17:08:38.565" v="20308" actId="164"/>
          <ac:spMkLst>
            <pc:docMk/>
            <pc:sldMk cId="816187271" sldId="261"/>
            <ac:spMk id="88" creationId="{2B7CED8A-08B1-41F2-85B6-7514BE01DB5E}"/>
          </ac:spMkLst>
        </pc:spChg>
        <pc:spChg chg="del">
          <ac:chgData name="RASHID, RYAN" userId="726cff61-88f9-44ae-950a-c086623df16e" providerId="ADAL" clId="{95D6B800-8EC1-42AA-BDB7-C519E0C9EAA8}" dt="2020-06-19T15:20:31.146" v="8426" actId="478"/>
          <ac:spMkLst>
            <pc:docMk/>
            <pc:sldMk cId="816187271" sldId="261"/>
            <ac:spMk id="88" creationId="{9708ABFC-E470-4BEC-A308-97FA7AF1D454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89" creationId="{D78188D3-1616-417E-87EE-D4035058035E}"/>
          </ac:spMkLst>
        </pc:spChg>
        <pc:spChg chg="add mod">
          <ac:chgData name="RASHID, RYAN" userId="726cff61-88f9-44ae-950a-c086623df16e" providerId="ADAL" clId="{95D6B800-8EC1-42AA-BDB7-C519E0C9EAA8}" dt="2020-07-20T17:08:38.565" v="20308" actId="164"/>
          <ac:spMkLst>
            <pc:docMk/>
            <pc:sldMk cId="816187271" sldId="261"/>
            <ac:spMk id="89" creationId="{F3753E28-01DF-4F78-9E28-E7E56E8DF02B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90" creationId="{47834BB8-D026-4DAC-B853-44021171083C}"/>
          </ac:spMkLst>
        </pc:spChg>
        <pc:spChg chg="add mod">
          <ac:chgData name="RASHID, RYAN" userId="726cff61-88f9-44ae-950a-c086623df16e" providerId="ADAL" clId="{95D6B800-8EC1-42AA-BDB7-C519E0C9EAA8}" dt="2020-07-20T17:17:12.371" v="20398" actId="1076"/>
          <ac:spMkLst>
            <pc:docMk/>
            <pc:sldMk cId="816187271" sldId="261"/>
            <ac:spMk id="90" creationId="{EFF7B1F0-F4C2-4D96-9E33-FD96C292947C}"/>
          </ac:spMkLst>
        </pc:spChg>
        <pc:spChg chg="add mod">
          <ac:chgData name="RASHID, RYAN" userId="726cff61-88f9-44ae-950a-c086623df16e" providerId="ADAL" clId="{95D6B800-8EC1-42AA-BDB7-C519E0C9EAA8}" dt="2020-07-20T17:17:09.011" v="20396" actId="255"/>
          <ac:spMkLst>
            <pc:docMk/>
            <pc:sldMk cId="816187271" sldId="261"/>
            <ac:spMk id="91" creationId="{4365B172-9AF8-41CB-8AA6-859A888DAD28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91" creationId="{9FD65ABD-5DAB-4DE3-9253-36A136136FB8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92" creationId="{F056C04A-3EDC-4FB6-B77F-D12CC2A98FAE}"/>
          </ac:spMkLst>
        </pc:spChg>
        <pc:spChg chg="del">
          <ac:chgData name="RASHID, RYAN" userId="726cff61-88f9-44ae-950a-c086623df16e" providerId="ADAL" clId="{95D6B800-8EC1-42AA-BDB7-C519E0C9EAA8}" dt="2020-06-19T15:20:20.779" v="8417" actId="478"/>
          <ac:spMkLst>
            <pc:docMk/>
            <pc:sldMk cId="816187271" sldId="261"/>
            <ac:spMk id="93" creationId="{64FC0028-C427-4E57-9265-B74906446037}"/>
          </ac:spMkLst>
        </pc:spChg>
        <pc:spChg chg="del mod">
          <ac:chgData name="RASHID, RYAN" userId="726cff61-88f9-44ae-950a-c086623df16e" providerId="ADAL" clId="{95D6B800-8EC1-42AA-BDB7-C519E0C9EAA8}" dt="2020-06-19T15:20:22.402" v="8419" actId="478"/>
          <ac:spMkLst>
            <pc:docMk/>
            <pc:sldMk cId="816187271" sldId="261"/>
            <ac:spMk id="94" creationId="{C60EB177-AC40-4DFD-8740-84B28486D0BC}"/>
          </ac:spMkLst>
        </pc:spChg>
        <pc:spChg chg="add del mod">
          <ac:chgData name="RASHID, RYAN" userId="726cff61-88f9-44ae-950a-c086623df16e" providerId="ADAL" clId="{95D6B800-8EC1-42AA-BDB7-C519E0C9EAA8}" dt="2020-06-19T18:57:02.813" v="8800" actId="478"/>
          <ac:spMkLst>
            <pc:docMk/>
            <pc:sldMk cId="816187271" sldId="261"/>
            <ac:spMk id="95" creationId="{5CA8EE6E-2799-4437-816C-40902A769638}"/>
          </ac:spMkLst>
        </pc:spChg>
        <pc:spChg chg="add del mod">
          <ac:chgData name="RASHID, RYAN" userId="726cff61-88f9-44ae-950a-c086623df16e" providerId="ADAL" clId="{95D6B800-8EC1-42AA-BDB7-C519E0C9EAA8}" dt="2020-06-19T18:56:02.367" v="8796" actId="478"/>
          <ac:spMkLst>
            <pc:docMk/>
            <pc:sldMk cId="816187271" sldId="261"/>
            <ac:spMk id="96" creationId="{B880B029-A7A1-4F2F-BCA0-5EDC99F1CF2F}"/>
          </ac:spMkLst>
        </pc:spChg>
        <pc:spChg chg="add mod">
          <ac:chgData name="RASHID, RYAN" userId="726cff61-88f9-44ae-950a-c086623df16e" providerId="ADAL" clId="{95D6B800-8EC1-42AA-BDB7-C519E0C9EAA8}" dt="2020-07-15T20:47:57.216" v="16092" actId="208"/>
          <ac:spMkLst>
            <pc:docMk/>
            <pc:sldMk cId="816187271" sldId="261"/>
            <ac:spMk id="98" creationId="{98213A80-23D9-4704-9379-9CAA7576109C}"/>
          </ac:spMkLst>
        </pc:spChg>
        <pc:spChg chg="add mod">
          <ac:chgData name="RASHID, RYAN" userId="726cff61-88f9-44ae-950a-c086623df16e" providerId="ADAL" clId="{95D6B800-8EC1-42AA-BDB7-C519E0C9EAA8}" dt="2020-06-19T19:16:13.264" v="8858" actId="571"/>
          <ac:spMkLst>
            <pc:docMk/>
            <pc:sldMk cId="816187271" sldId="261"/>
            <ac:spMk id="99" creationId="{E44FCD94-9683-43CC-80A1-6D93A149352A}"/>
          </ac:spMkLst>
        </pc:spChg>
        <pc:spChg chg="add mod">
          <ac:chgData name="RASHID, RYAN" userId="726cff61-88f9-44ae-950a-c086623df16e" providerId="ADAL" clId="{95D6B800-8EC1-42AA-BDB7-C519E0C9EAA8}" dt="2020-06-19T19:16:13.264" v="8858" actId="571"/>
          <ac:spMkLst>
            <pc:docMk/>
            <pc:sldMk cId="816187271" sldId="261"/>
            <ac:spMk id="100" creationId="{C40AED25-05F7-477A-8785-6A2DBB87DB0A}"/>
          </ac:spMkLst>
        </pc:spChg>
        <pc:spChg chg="add del mod">
          <ac:chgData name="RASHID, RYAN" userId="726cff61-88f9-44ae-950a-c086623df16e" providerId="ADAL" clId="{95D6B800-8EC1-42AA-BDB7-C519E0C9EAA8}" dt="2020-06-19T19:17:59.119" v="8872"/>
          <ac:spMkLst>
            <pc:docMk/>
            <pc:sldMk cId="816187271" sldId="261"/>
            <ac:spMk id="101" creationId="{3D46C3EF-72D7-4577-B083-27B3027BDE0A}"/>
          </ac:spMkLst>
        </pc:spChg>
        <pc:spChg chg="add mod">
          <ac:chgData name="RASHID, RYAN" userId="726cff61-88f9-44ae-950a-c086623df16e" providerId="ADAL" clId="{95D6B800-8EC1-42AA-BDB7-C519E0C9EAA8}" dt="2020-07-15T20:47:57.216" v="16092" actId="208"/>
          <ac:spMkLst>
            <pc:docMk/>
            <pc:sldMk cId="816187271" sldId="261"/>
            <ac:spMk id="102" creationId="{BD6ED152-988F-44B0-A510-0F25821DD3CF}"/>
          </ac:spMkLst>
        </pc:spChg>
        <pc:spChg chg="add mod">
          <ac:chgData name="RASHID, RYAN" userId="726cff61-88f9-44ae-950a-c086623df16e" providerId="ADAL" clId="{95D6B800-8EC1-42AA-BDB7-C519E0C9EAA8}" dt="2020-07-15T20:47:57.216" v="16092" actId="208"/>
          <ac:spMkLst>
            <pc:docMk/>
            <pc:sldMk cId="816187271" sldId="261"/>
            <ac:spMk id="103" creationId="{0FE460BF-BEDA-4CDB-82C0-95636D96B2FE}"/>
          </ac:spMkLst>
        </pc:spChg>
        <pc:spChg chg="add mod">
          <ac:chgData name="RASHID, RYAN" userId="726cff61-88f9-44ae-950a-c086623df16e" providerId="ADAL" clId="{95D6B800-8EC1-42AA-BDB7-C519E0C9EAA8}" dt="2020-07-15T20:47:57.216" v="16092" actId="208"/>
          <ac:spMkLst>
            <pc:docMk/>
            <pc:sldMk cId="816187271" sldId="261"/>
            <ac:spMk id="104" creationId="{C7354626-E19D-4DDF-A1A3-1B3EEA40D71F}"/>
          </ac:spMkLst>
        </pc:spChg>
        <pc:spChg chg="add mod ord topLvl">
          <ac:chgData name="RASHID, RYAN" userId="726cff61-88f9-44ae-950a-c086623df16e" providerId="ADAL" clId="{95D6B800-8EC1-42AA-BDB7-C519E0C9EAA8}" dt="2020-07-20T17:17:33.719" v="20400" actId="164"/>
          <ac:spMkLst>
            <pc:docMk/>
            <pc:sldMk cId="816187271" sldId="261"/>
            <ac:spMk id="105" creationId="{F7FE748A-D57A-4C09-95F3-F2E7F0BD1BEF}"/>
          </ac:spMkLst>
        </pc:spChg>
        <pc:spChg chg="add mod">
          <ac:chgData name="RASHID, RYAN" userId="726cff61-88f9-44ae-950a-c086623df16e" providerId="ADAL" clId="{95D6B800-8EC1-42AA-BDB7-C519E0C9EAA8}" dt="2020-06-19T20:45:15.213" v="10358" actId="571"/>
          <ac:spMkLst>
            <pc:docMk/>
            <pc:sldMk cId="816187271" sldId="261"/>
            <ac:spMk id="106" creationId="{3D7AF60B-EC05-4408-898C-EB98D26C6206}"/>
          </ac:spMkLst>
        </pc:spChg>
        <pc:spChg chg="add mod">
          <ac:chgData name="RASHID, RYAN" userId="726cff61-88f9-44ae-950a-c086623df16e" providerId="ADAL" clId="{95D6B800-8EC1-42AA-BDB7-C519E0C9EAA8}" dt="2020-07-20T15:42:46.892" v="19538" actId="164"/>
          <ac:spMkLst>
            <pc:docMk/>
            <pc:sldMk cId="816187271" sldId="261"/>
            <ac:spMk id="107" creationId="{6B4E00A4-E9DB-4C9C-849D-2E60C1551F77}"/>
          </ac:spMkLst>
        </pc:spChg>
        <pc:spChg chg="add mod">
          <ac:chgData name="RASHID, RYAN" userId="726cff61-88f9-44ae-950a-c086623df16e" providerId="ADAL" clId="{95D6B800-8EC1-42AA-BDB7-C519E0C9EAA8}" dt="2020-07-20T15:43:01.760" v="19543" actId="164"/>
          <ac:spMkLst>
            <pc:docMk/>
            <pc:sldMk cId="816187271" sldId="261"/>
            <ac:spMk id="108" creationId="{FC7F938F-116D-4AAC-99DD-EEB1ED6EF352}"/>
          </ac:spMkLst>
        </pc:spChg>
        <pc:spChg chg="add mod">
          <ac:chgData name="RASHID, RYAN" userId="726cff61-88f9-44ae-950a-c086623df16e" providerId="ADAL" clId="{95D6B800-8EC1-42AA-BDB7-C519E0C9EAA8}" dt="2020-06-19T20:59:50.106" v="10643" actId="1076"/>
          <ac:spMkLst>
            <pc:docMk/>
            <pc:sldMk cId="816187271" sldId="261"/>
            <ac:spMk id="109" creationId="{1228C6A0-F6C0-4D90-BFF5-573FC48A3BA7}"/>
          </ac:spMkLst>
        </pc:spChg>
        <pc:spChg chg="add del mod">
          <ac:chgData name="RASHID, RYAN" userId="726cff61-88f9-44ae-950a-c086623df16e" providerId="ADAL" clId="{95D6B800-8EC1-42AA-BDB7-C519E0C9EAA8}" dt="2020-06-19T20:55:48.694" v="10555" actId="478"/>
          <ac:spMkLst>
            <pc:docMk/>
            <pc:sldMk cId="816187271" sldId="261"/>
            <ac:spMk id="110" creationId="{8C58EA62-F96D-4BF7-B856-08B743F1E63C}"/>
          </ac:spMkLst>
        </pc:spChg>
        <pc:spChg chg="add mod">
          <ac:chgData name="RASHID, RYAN" userId="726cff61-88f9-44ae-950a-c086623df16e" providerId="ADAL" clId="{95D6B800-8EC1-42AA-BDB7-C519E0C9EAA8}" dt="2020-06-19T21:03:08.070" v="10661" actId="1076"/>
          <ac:spMkLst>
            <pc:docMk/>
            <pc:sldMk cId="816187271" sldId="261"/>
            <ac:spMk id="114" creationId="{5886D2A0-1709-40B9-9067-1BC45423AB8A}"/>
          </ac:spMkLst>
        </pc:spChg>
        <pc:spChg chg="add mod">
          <ac:chgData name="RASHID, RYAN" userId="726cff61-88f9-44ae-950a-c086623df16e" providerId="ADAL" clId="{95D6B800-8EC1-42AA-BDB7-C519E0C9EAA8}" dt="2020-06-19T21:00:05.726" v="10647" actId="1076"/>
          <ac:spMkLst>
            <pc:docMk/>
            <pc:sldMk cId="816187271" sldId="261"/>
            <ac:spMk id="116" creationId="{59395254-5143-4E29-B804-5A62E4528576}"/>
          </ac:spMkLst>
        </pc:spChg>
        <pc:spChg chg="add mod">
          <ac:chgData name="RASHID, RYAN" userId="726cff61-88f9-44ae-950a-c086623df16e" providerId="ADAL" clId="{95D6B800-8EC1-42AA-BDB7-C519E0C9EAA8}" dt="2020-06-19T21:00:11.056" v="10648" actId="1076"/>
          <ac:spMkLst>
            <pc:docMk/>
            <pc:sldMk cId="816187271" sldId="261"/>
            <ac:spMk id="118" creationId="{480F7151-DC1A-4A66-B997-CD8594B7568C}"/>
          </ac:spMkLst>
        </pc:spChg>
        <pc:spChg chg="del">
          <ac:chgData name="RASHID, RYAN" userId="726cff61-88f9-44ae-950a-c086623df16e" providerId="ADAL" clId="{95D6B800-8EC1-42AA-BDB7-C519E0C9EAA8}" dt="2020-06-19T15:20:33.491" v="8428" actId="478"/>
          <ac:spMkLst>
            <pc:docMk/>
            <pc:sldMk cId="816187271" sldId="261"/>
            <ac:spMk id="122" creationId="{640B853F-6B81-4632-9406-47469D8F310B}"/>
          </ac:spMkLst>
        </pc:spChg>
        <pc:grpChg chg="add mod">
          <ac:chgData name="RASHID, RYAN" userId="726cff61-88f9-44ae-950a-c086623df16e" providerId="ADAL" clId="{95D6B800-8EC1-42AA-BDB7-C519E0C9EAA8}" dt="2020-07-24T17:45:05.004" v="24005" actId="164"/>
          <ac:grpSpMkLst>
            <pc:docMk/>
            <pc:sldMk cId="816187271" sldId="261"/>
            <ac:grpSpMk id="2" creationId="{0136C2BB-3753-421A-AB99-CA62D427DADB}"/>
          </ac:grpSpMkLst>
        </pc:grpChg>
        <pc:grpChg chg="add mod">
          <ac:chgData name="RASHID, RYAN" userId="726cff61-88f9-44ae-950a-c086623df16e" providerId="ADAL" clId="{95D6B800-8EC1-42AA-BDB7-C519E0C9EAA8}" dt="2020-07-15T20:22:52.380" v="15851" actId="164"/>
          <ac:grpSpMkLst>
            <pc:docMk/>
            <pc:sldMk cId="816187271" sldId="261"/>
            <ac:grpSpMk id="2" creationId="{0569DF1C-92A8-45F9-9253-BC0896F5E7AE}"/>
          </ac:grpSpMkLst>
        </pc:grpChg>
        <pc:grpChg chg="add del mod">
          <ac:chgData name="RASHID, RYAN" userId="726cff61-88f9-44ae-950a-c086623df16e" providerId="ADAL" clId="{95D6B800-8EC1-42AA-BDB7-C519E0C9EAA8}" dt="2020-07-20T15:42:54.415" v="19542" actId="478"/>
          <ac:grpSpMkLst>
            <pc:docMk/>
            <pc:sldMk cId="816187271" sldId="261"/>
            <ac:grpSpMk id="2" creationId="{0E29988D-98AE-48CD-A8F6-3C79B56F35C7}"/>
          </ac:grpSpMkLst>
        </pc:grpChg>
        <pc:grpChg chg="del">
          <ac:chgData name="RASHID, RYAN" userId="726cff61-88f9-44ae-950a-c086623df16e" providerId="ADAL" clId="{95D6B800-8EC1-42AA-BDB7-C519E0C9EAA8}" dt="2020-06-19T15:20:24.147" v="8420" actId="478"/>
          <ac:grpSpMkLst>
            <pc:docMk/>
            <pc:sldMk cId="816187271" sldId="261"/>
            <ac:grpSpMk id="2" creationId="{E7029AF7-88F4-463A-B933-B6B7771110BD}"/>
          </ac:grpSpMkLst>
        </pc:grpChg>
        <pc:grpChg chg="add mod">
          <ac:chgData name="RASHID, RYAN" userId="726cff61-88f9-44ae-950a-c086623df16e" providerId="ADAL" clId="{95D6B800-8EC1-42AA-BDB7-C519E0C9EAA8}" dt="2020-07-24T17:45:15.320" v="24006" actId="164"/>
          <ac:grpSpMkLst>
            <pc:docMk/>
            <pc:sldMk cId="816187271" sldId="261"/>
            <ac:grpSpMk id="3" creationId="{42B9616D-3E8A-48A7-9636-0937B713B959}"/>
          </ac:grpSpMkLst>
        </pc:grpChg>
        <pc:grpChg chg="add mod">
          <ac:chgData name="RASHID, RYAN" userId="726cff61-88f9-44ae-950a-c086623df16e" providerId="ADAL" clId="{95D6B800-8EC1-42AA-BDB7-C519E0C9EAA8}" dt="2020-07-20T15:42:48.447" v="19540" actId="1076"/>
          <ac:grpSpMkLst>
            <pc:docMk/>
            <pc:sldMk cId="816187271" sldId="261"/>
            <ac:grpSpMk id="7" creationId="{7C16C0BA-8AFF-4AD4-B387-C4524868DC45}"/>
          </ac:grpSpMkLst>
        </pc:grpChg>
        <pc:grpChg chg="add del mod">
          <ac:chgData name="RASHID, RYAN" userId="726cff61-88f9-44ae-950a-c086623df16e" providerId="ADAL" clId="{95D6B800-8EC1-42AA-BDB7-C519E0C9EAA8}" dt="2020-07-20T15:43:10.316" v="19547" actId="478"/>
          <ac:grpSpMkLst>
            <pc:docMk/>
            <pc:sldMk cId="816187271" sldId="261"/>
            <ac:grpSpMk id="8" creationId="{5BA4B3B6-0E5C-4138-825F-5BC955045679}"/>
          </ac:grpSpMkLst>
        </pc:grpChg>
        <pc:grpChg chg="add mod">
          <ac:chgData name="RASHID, RYAN" userId="726cff61-88f9-44ae-950a-c086623df16e" providerId="ADAL" clId="{95D6B800-8EC1-42AA-BDB7-C519E0C9EAA8}" dt="2020-06-19T20:45:15.213" v="10358" actId="571"/>
          <ac:grpSpMkLst>
            <pc:docMk/>
            <pc:sldMk cId="816187271" sldId="261"/>
            <ac:grpSpMk id="13" creationId="{D20F4AD4-8C3E-4FFE-A350-E7395036FBD8}"/>
          </ac:grpSpMkLst>
        </pc:grpChg>
        <pc:grpChg chg="add mod">
          <ac:chgData name="RASHID, RYAN" userId="726cff61-88f9-44ae-950a-c086623df16e" providerId="ADAL" clId="{95D6B800-8EC1-42AA-BDB7-C519E0C9EAA8}" dt="2020-07-20T15:43:04.169" v="19545" actId="1076"/>
          <ac:grpSpMkLst>
            <pc:docMk/>
            <pc:sldMk cId="816187271" sldId="261"/>
            <ac:grpSpMk id="15" creationId="{78E573AC-6C8D-4045-8AAF-50B2ABF1594B}"/>
          </ac:grpSpMkLst>
        </pc:grpChg>
        <pc:grpChg chg="add mod">
          <ac:chgData name="RASHID, RYAN" userId="726cff61-88f9-44ae-950a-c086623df16e" providerId="ADAL" clId="{95D6B800-8EC1-42AA-BDB7-C519E0C9EAA8}" dt="2020-07-20T15:43:04.169" v="19545" actId="1076"/>
          <ac:grpSpMkLst>
            <pc:docMk/>
            <pc:sldMk cId="816187271" sldId="261"/>
            <ac:grpSpMk id="17" creationId="{26C2DDD0-766A-412B-8DBE-733546D3E00A}"/>
          </ac:grpSpMkLst>
        </pc:grpChg>
        <pc:grpChg chg="add mod">
          <ac:chgData name="RASHID, RYAN" userId="726cff61-88f9-44ae-950a-c086623df16e" providerId="ADAL" clId="{95D6B800-8EC1-42AA-BDB7-C519E0C9EAA8}" dt="2020-07-20T16:39:01.207" v="19822" actId="164"/>
          <ac:grpSpMkLst>
            <pc:docMk/>
            <pc:sldMk cId="816187271" sldId="261"/>
            <ac:grpSpMk id="23" creationId="{20DF0F4B-5CBB-464F-B369-1D385B184413}"/>
          </ac:grpSpMkLst>
        </pc:grpChg>
        <pc:grpChg chg="add mod">
          <ac:chgData name="RASHID, RYAN" userId="726cff61-88f9-44ae-950a-c086623df16e" providerId="ADAL" clId="{95D6B800-8EC1-42AA-BDB7-C519E0C9EAA8}" dt="2020-07-20T15:43:04.169" v="19545" actId="1076"/>
          <ac:grpSpMkLst>
            <pc:docMk/>
            <pc:sldMk cId="816187271" sldId="261"/>
            <ac:grpSpMk id="24" creationId="{1D445F30-D662-4534-8CC3-5E3C98C1C509}"/>
          </ac:grpSpMkLst>
        </pc:grpChg>
        <pc:grpChg chg="add mod">
          <ac:chgData name="RASHID, RYAN" userId="726cff61-88f9-44ae-950a-c086623df16e" providerId="ADAL" clId="{95D6B800-8EC1-42AA-BDB7-C519E0C9EAA8}" dt="2020-07-20T15:43:04.169" v="19545" actId="1076"/>
          <ac:grpSpMkLst>
            <pc:docMk/>
            <pc:sldMk cId="816187271" sldId="261"/>
            <ac:grpSpMk id="25" creationId="{680006FA-D082-41C2-B1E3-46BAF63A0E5A}"/>
          </ac:grpSpMkLst>
        </pc:grpChg>
        <pc:grpChg chg="add mod">
          <ac:chgData name="RASHID, RYAN" userId="726cff61-88f9-44ae-950a-c086623df16e" providerId="ADAL" clId="{95D6B800-8EC1-42AA-BDB7-C519E0C9EAA8}" dt="2020-07-20T16:39:40.034" v="19834" actId="1076"/>
          <ac:grpSpMkLst>
            <pc:docMk/>
            <pc:sldMk cId="816187271" sldId="261"/>
            <ac:grpSpMk id="35" creationId="{7B812CC7-9FBD-4A25-B4AE-4D00CEBBB17D}"/>
          </ac:grpSpMkLst>
        </pc:grpChg>
        <pc:grpChg chg="add mod">
          <ac:chgData name="RASHID, RYAN" userId="726cff61-88f9-44ae-950a-c086623df16e" providerId="ADAL" clId="{95D6B800-8EC1-42AA-BDB7-C519E0C9EAA8}" dt="2020-07-20T16:38:52.588" v="19821" actId="164"/>
          <ac:grpSpMkLst>
            <pc:docMk/>
            <pc:sldMk cId="816187271" sldId="261"/>
            <ac:grpSpMk id="37" creationId="{628EE923-7F6A-4BCC-A769-AC4688437713}"/>
          </ac:grpSpMkLst>
        </pc:grpChg>
        <pc:grpChg chg="add mod">
          <ac:chgData name="RASHID, RYAN" userId="726cff61-88f9-44ae-950a-c086623df16e" providerId="ADAL" clId="{95D6B800-8EC1-42AA-BDB7-C519E0C9EAA8}" dt="2020-07-20T16:39:08.530" v="19825" actId="164"/>
          <ac:grpSpMkLst>
            <pc:docMk/>
            <pc:sldMk cId="816187271" sldId="261"/>
            <ac:grpSpMk id="38" creationId="{D1A3D5A3-8710-4313-AA20-685A1C119280}"/>
          </ac:grpSpMkLst>
        </pc:grpChg>
        <pc:grpChg chg="add mod">
          <ac:chgData name="RASHID, RYAN" userId="726cff61-88f9-44ae-950a-c086623df16e" providerId="ADAL" clId="{95D6B800-8EC1-42AA-BDB7-C519E0C9EAA8}" dt="2020-07-24T17:45:05.004" v="24005" actId="164"/>
          <ac:grpSpMkLst>
            <pc:docMk/>
            <pc:sldMk cId="816187271" sldId="261"/>
            <ac:grpSpMk id="39" creationId="{3FC5F7CE-9771-43C7-9E2F-1AD1106AB57B}"/>
          </ac:grpSpMkLst>
        </pc:grpChg>
        <pc:grpChg chg="add mod">
          <ac:chgData name="RASHID, RYAN" userId="726cff61-88f9-44ae-950a-c086623df16e" providerId="ADAL" clId="{95D6B800-8EC1-42AA-BDB7-C519E0C9EAA8}" dt="2020-07-20T15:42:48.447" v="19540" actId="1076"/>
          <ac:grpSpMkLst>
            <pc:docMk/>
            <pc:sldMk cId="816187271" sldId="261"/>
            <ac:grpSpMk id="42" creationId="{633ADACD-DF73-4C1D-AB2A-B024C1BA7498}"/>
          </ac:grpSpMkLst>
        </pc:grpChg>
        <pc:grpChg chg="add del mod">
          <ac:chgData name="RASHID, RYAN" userId="726cff61-88f9-44ae-950a-c086623df16e" providerId="ADAL" clId="{95D6B800-8EC1-42AA-BDB7-C519E0C9EAA8}" dt="2020-06-22T13:43:19.594" v="10708" actId="478"/>
          <ac:grpSpMkLst>
            <pc:docMk/>
            <pc:sldMk cId="816187271" sldId="261"/>
            <ac:grpSpMk id="47" creationId="{E48D7423-748C-4E8F-858D-174C18E57976}"/>
          </ac:grpSpMkLst>
        </pc:grpChg>
        <pc:grpChg chg="add mod">
          <ac:chgData name="RASHID, RYAN" userId="726cff61-88f9-44ae-950a-c086623df16e" providerId="ADAL" clId="{95D6B800-8EC1-42AA-BDB7-C519E0C9EAA8}" dt="2020-07-20T15:42:48.447" v="19540" actId="1076"/>
          <ac:grpSpMkLst>
            <pc:docMk/>
            <pc:sldMk cId="816187271" sldId="261"/>
            <ac:grpSpMk id="49" creationId="{3E91F81B-8290-440C-8860-D3AA3514ECB8}"/>
          </ac:grpSpMkLst>
        </pc:grpChg>
        <pc:grpChg chg="add del mod">
          <ac:chgData name="RASHID, RYAN" userId="726cff61-88f9-44ae-950a-c086623df16e" providerId="ADAL" clId="{95D6B800-8EC1-42AA-BDB7-C519E0C9EAA8}" dt="2020-06-22T13:43:19.594" v="10708" actId="478"/>
          <ac:grpSpMkLst>
            <pc:docMk/>
            <pc:sldMk cId="816187271" sldId="261"/>
            <ac:grpSpMk id="51" creationId="{C0A7F481-F230-460D-BE5B-1A97C5409C39}"/>
          </ac:grpSpMkLst>
        </pc:grpChg>
        <pc:grpChg chg="add del mod">
          <ac:chgData name="RASHID, RYAN" userId="726cff61-88f9-44ae-950a-c086623df16e" providerId="ADAL" clId="{95D6B800-8EC1-42AA-BDB7-C519E0C9EAA8}" dt="2020-06-22T13:43:19.594" v="10708" actId="478"/>
          <ac:grpSpMkLst>
            <pc:docMk/>
            <pc:sldMk cId="816187271" sldId="261"/>
            <ac:grpSpMk id="58" creationId="{E1445028-9B08-4093-BD1E-23AAE1FE5EEF}"/>
          </ac:grpSpMkLst>
        </pc:grpChg>
        <pc:grpChg chg="add mod topLvl">
          <ac:chgData name="RASHID, RYAN" userId="726cff61-88f9-44ae-950a-c086623df16e" providerId="ADAL" clId="{95D6B800-8EC1-42AA-BDB7-C519E0C9EAA8}" dt="2020-07-20T17:17:33.719" v="20400" actId="164"/>
          <ac:grpSpMkLst>
            <pc:docMk/>
            <pc:sldMk cId="816187271" sldId="261"/>
            <ac:grpSpMk id="59" creationId="{0BFCA330-35BE-4F6D-863E-B23ADA13DF0F}"/>
          </ac:grpSpMkLst>
        </pc:grpChg>
        <pc:grpChg chg="del">
          <ac:chgData name="RASHID, RYAN" userId="726cff61-88f9-44ae-950a-c086623df16e" providerId="ADAL" clId="{95D6B800-8EC1-42AA-BDB7-C519E0C9EAA8}" dt="2020-06-19T15:20:10.799" v="8413" actId="478"/>
          <ac:grpSpMkLst>
            <pc:docMk/>
            <pc:sldMk cId="816187271" sldId="261"/>
            <ac:grpSpMk id="61" creationId="{9DC89553-62FC-4420-A5DB-BFA0E00F959C}"/>
          </ac:grpSpMkLst>
        </pc:grpChg>
        <pc:grpChg chg="add del mod">
          <ac:chgData name="RASHID, RYAN" userId="726cff61-88f9-44ae-950a-c086623df16e" providerId="ADAL" clId="{95D6B800-8EC1-42AA-BDB7-C519E0C9EAA8}" dt="2020-06-22T13:43:19.594" v="10708" actId="478"/>
          <ac:grpSpMkLst>
            <pc:docMk/>
            <pc:sldMk cId="816187271" sldId="261"/>
            <ac:grpSpMk id="71" creationId="{34B21876-D4F3-40F0-A266-F0F5856399AF}"/>
          </ac:grpSpMkLst>
        </pc:grpChg>
        <pc:grpChg chg="add del mod">
          <ac:chgData name="RASHID, RYAN" userId="726cff61-88f9-44ae-950a-c086623df16e" providerId="ADAL" clId="{95D6B800-8EC1-42AA-BDB7-C519E0C9EAA8}" dt="2020-07-20T17:15:28.203" v="20378" actId="165"/>
          <ac:grpSpMkLst>
            <pc:docMk/>
            <pc:sldMk cId="816187271" sldId="261"/>
            <ac:grpSpMk id="94" creationId="{EC16680C-6F38-404E-A43F-B7ED897F936D}"/>
          </ac:grpSpMkLst>
        </pc:grpChg>
        <pc:grpChg chg="add mod">
          <ac:chgData name="RASHID, RYAN" userId="726cff61-88f9-44ae-950a-c086623df16e" providerId="ADAL" clId="{95D6B800-8EC1-42AA-BDB7-C519E0C9EAA8}" dt="2020-07-20T17:15:47.879" v="20385" actId="164"/>
          <ac:grpSpMkLst>
            <pc:docMk/>
            <pc:sldMk cId="816187271" sldId="261"/>
            <ac:grpSpMk id="114" creationId="{39DC7715-0570-4CC4-A011-06488D64FEE7}"/>
          </ac:grpSpMkLst>
        </pc:grpChg>
        <pc:grpChg chg="add del mod">
          <ac:chgData name="RASHID, RYAN" userId="726cff61-88f9-44ae-950a-c086623df16e" providerId="ADAL" clId="{95D6B800-8EC1-42AA-BDB7-C519E0C9EAA8}" dt="2020-07-20T17:17:01.175" v="20394" actId="165"/>
          <ac:grpSpMkLst>
            <pc:docMk/>
            <pc:sldMk cId="816187271" sldId="261"/>
            <ac:grpSpMk id="115" creationId="{4B794E2A-4F94-4636-B1D6-BC7E5599334C}"/>
          </ac:grpSpMkLst>
        </pc:grpChg>
        <pc:grpChg chg="add mod">
          <ac:chgData name="RASHID, RYAN" userId="726cff61-88f9-44ae-950a-c086623df16e" providerId="ADAL" clId="{95D6B800-8EC1-42AA-BDB7-C519E0C9EAA8}" dt="2020-07-24T17:45:15.320" v="24006" actId="164"/>
          <ac:grpSpMkLst>
            <pc:docMk/>
            <pc:sldMk cId="816187271" sldId="261"/>
            <ac:grpSpMk id="118" creationId="{75CB278B-B3A5-445D-8EDD-2D1AFA8040B6}"/>
          </ac:grpSpMkLst>
        </pc:grpChg>
        <pc:picChg chg="add mod">
          <ac:chgData name="RASHID, RYAN" userId="726cff61-88f9-44ae-950a-c086623df16e" providerId="ADAL" clId="{95D6B800-8EC1-42AA-BDB7-C519E0C9EAA8}" dt="2020-07-16T16:24:06.661" v="17544" actId="207"/>
          <ac:picMkLst>
            <pc:docMk/>
            <pc:sldMk cId="816187271" sldId="261"/>
            <ac:picMk id="3" creationId="{A026EA73-8376-468E-BBE9-C14981239408}"/>
          </ac:picMkLst>
        </pc:picChg>
        <pc:picChg chg="add mod">
          <ac:chgData name="RASHID, RYAN" userId="726cff61-88f9-44ae-950a-c086623df16e" providerId="ADAL" clId="{95D6B800-8EC1-42AA-BDB7-C519E0C9EAA8}" dt="2020-07-16T16:24:52.345" v="17547" actId="207"/>
          <ac:picMkLst>
            <pc:docMk/>
            <pc:sldMk cId="816187271" sldId="261"/>
            <ac:picMk id="19" creationId="{FD0A7AC4-AD95-471A-8EAD-F42064511B34}"/>
          </ac:picMkLst>
        </pc:picChg>
        <pc:picChg chg="add mod">
          <ac:chgData name="RASHID, RYAN" userId="726cff61-88f9-44ae-950a-c086623df16e" providerId="ADAL" clId="{95D6B800-8EC1-42AA-BDB7-C519E0C9EAA8}" dt="2020-06-22T14:11:44.267" v="10831" actId="571"/>
          <ac:picMkLst>
            <pc:docMk/>
            <pc:sldMk cId="816187271" sldId="261"/>
            <ac:picMk id="36" creationId="{9F8E9D1C-4E7C-4FB4-97D7-DF8D4F8FE318}"/>
          </ac:picMkLst>
        </pc:picChg>
        <pc:picChg chg="add mod">
          <ac:chgData name="RASHID, RYAN" userId="726cff61-88f9-44ae-950a-c086623df16e" providerId="ADAL" clId="{95D6B800-8EC1-42AA-BDB7-C519E0C9EAA8}" dt="2020-06-19T20:54:42.473" v="10543" actId="164"/>
          <ac:picMkLst>
            <pc:docMk/>
            <pc:sldMk cId="816187271" sldId="261"/>
            <ac:picMk id="37" creationId="{6B6FF470-0968-46D3-B23C-F29C79F358A8}"/>
          </ac:picMkLst>
        </pc:picChg>
        <pc:picChg chg="add del">
          <ac:chgData name="RASHID, RYAN" userId="726cff61-88f9-44ae-950a-c086623df16e" providerId="ADAL" clId="{95D6B800-8EC1-42AA-BDB7-C519E0C9EAA8}" dt="2020-06-19T20:49:01.222" v="10470"/>
          <ac:picMkLst>
            <pc:docMk/>
            <pc:sldMk cId="816187271" sldId="261"/>
            <ac:picMk id="43" creationId="{8B199542-DDBD-4FBE-AC3A-4A7FA4B6946E}"/>
          </ac:picMkLst>
        </pc:picChg>
        <pc:picChg chg="add mod">
          <ac:chgData name="RASHID, RYAN" userId="726cff61-88f9-44ae-950a-c086623df16e" providerId="ADAL" clId="{95D6B800-8EC1-42AA-BDB7-C519E0C9EAA8}" dt="2020-06-19T20:56:16.907" v="10565" actId="164"/>
          <ac:picMkLst>
            <pc:docMk/>
            <pc:sldMk cId="816187271" sldId="261"/>
            <ac:picMk id="44" creationId="{C2026167-AA12-41EB-99F6-60A853854FD3}"/>
          </ac:picMkLst>
        </pc:picChg>
        <pc:picChg chg="add mod">
          <ac:chgData name="RASHID, RYAN" userId="726cff61-88f9-44ae-950a-c086623df16e" providerId="ADAL" clId="{95D6B800-8EC1-42AA-BDB7-C519E0C9EAA8}" dt="2020-06-19T20:57:22.005" v="10584" actId="164"/>
          <ac:picMkLst>
            <pc:docMk/>
            <pc:sldMk cId="816187271" sldId="261"/>
            <ac:picMk id="45" creationId="{736264E6-9F9E-467D-84DD-A3B57B58C4C1}"/>
          </ac:picMkLst>
        </pc:picChg>
        <pc:picChg chg="add mod">
          <ac:chgData name="RASHID, RYAN" userId="726cff61-88f9-44ae-950a-c086623df16e" providerId="ADAL" clId="{95D6B800-8EC1-42AA-BDB7-C519E0C9EAA8}" dt="2020-06-19T20:58:38.331" v="10622" actId="164"/>
          <ac:picMkLst>
            <pc:docMk/>
            <pc:sldMk cId="816187271" sldId="261"/>
            <ac:picMk id="46" creationId="{43A9A5F5-728B-4A04-84EF-4C82F7A6FE84}"/>
          </ac:picMkLst>
        </pc:picChg>
        <pc:picChg chg="add mod">
          <ac:chgData name="RASHID, RYAN" userId="726cff61-88f9-44ae-950a-c086623df16e" providerId="ADAL" clId="{95D6B800-8EC1-42AA-BDB7-C519E0C9EAA8}" dt="2020-06-22T14:22:43.660" v="10891" actId="14100"/>
          <ac:picMkLst>
            <pc:docMk/>
            <pc:sldMk cId="816187271" sldId="261"/>
            <ac:picMk id="53" creationId="{C11572EC-C463-4F4D-B347-3534436733CC}"/>
          </ac:picMkLst>
        </pc:picChg>
        <pc:picChg chg="add mod">
          <ac:chgData name="RASHID, RYAN" userId="726cff61-88f9-44ae-950a-c086623df16e" providerId="ADAL" clId="{95D6B800-8EC1-42AA-BDB7-C519E0C9EAA8}" dt="2020-06-22T14:23:41.733" v="10899" actId="1076"/>
          <ac:picMkLst>
            <pc:docMk/>
            <pc:sldMk cId="816187271" sldId="261"/>
            <ac:picMk id="55" creationId="{DE48F641-A2C8-47CF-9F5F-26F105C0428E}"/>
          </ac:picMkLst>
        </pc:picChg>
        <pc:picChg chg="add mod">
          <ac:chgData name="RASHID, RYAN" userId="726cff61-88f9-44ae-950a-c086623df16e" providerId="ADAL" clId="{95D6B800-8EC1-42AA-BDB7-C519E0C9EAA8}" dt="2020-06-22T14:21:46.313" v="10881" actId="571"/>
          <ac:picMkLst>
            <pc:docMk/>
            <pc:sldMk cId="816187271" sldId="261"/>
            <ac:picMk id="57" creationId="{EBB0D6B8-32D8-4FD3-A129-B75E4BD1663A}"/>
          </ac:picMkLst>
        </pc:picChg>
        <pc:picChg chg="add mod">
          <ac:chgData name="RASHID, RYAN" userId="726cff61-88f9-44ae-950a-c086623df16e" providerId="ADAL" clId="{95D6B800-8EC1-42AA-BDB7-C519E0C9EAA8}" dt="2020-06-22T14:43:11.145" v="10928" actId="571"/>
          <ac:picMkLst>
            <pc:docMk/>
            <pc:sldMk cId="816187271" sldId="261"/>
            <ac:picMk id="63" creationId="{445E1D45-CD21-43FF-85B8-1D03DBD01BCB}"/>
          </ac:picMkLst>
        </pc:picChg>
        <pc:picChg chg="add mod">
          <ac:chgData name="RASHID, RYAN" userId="726cff61-88f9-44ae-950a-c086623df16e" providerId="ADAL" clId="{95D6B800-8EC1-42AA-BDB7-C519E0C9EAA8}" dt="2020-07-16T16:24:52.345" v="17547" actId="207"/>
          <ac:picMkLst>
            <pc:docMk/>
            <pc:sldMk cId="816187271" sldId="261"/>
            <ac:picMk id="67" creationId="{00924B13-799E-419A-893A-7FE0E7A5D1B3}"/>
          </ac:picMkLst>
        </pc:picChg>
        <pc:picChg chg="add mod">
          <ac:chgData name="RASHID, RYAN" userId="726cff61-88f9-44ae-950a-c086623df16e" providerId="ADAL" clId="{95D6B800-8EC1-42AA-BDB7-C519E0C9EAA8}" dt="2020-07-17T17:59:42.157" v="19340"/>
          <ac:picMkLst>
            <pc:docMk/>
            <pc:sldMk cId="816187271" sldId="261"/>
            <ac:picMk id="1026" creationId="{AD3D0148-F6D3-422B-846A-F7D7CCC2210D}"/>
          </ac:picMkLst>
        </pc:picChg>
        <pc:picChg chg="del">
          <ac:chgData name="RASHID, RYAN" userId="726cff61-88f9-44ae-950a-c086623df16e" providerId="ADAL" clId="{95D6B800-8EC1-42AA-BDB7-C519E0C9EAA8}" dt="2020-07-15T19:25:34.660" v="15690" actId="478"/>
          <ac:picMkLst>
            <pc:docMk/>
            <pc:sldMk cId="816187271" sldId="261"/>
            <ac:picMk id="1038" creationId="{425ACA56-2E8B-4AB4-AA1B-D224311D6EB5}"/>
          </ac:picMkLst>
        </pc:picChg>
        <pc:cxnChg chg="add del mod">
          <ac:chgData name="RASHID, RYAN" userId="726cff61-88f9-44ae-950a-c086623df16e" providerId="ADAL" clId="{95D6B800-8EC1-42AA-BDB7-C519E0C9EAA8}" dt="2020-06-22T14:15:08.186" v="10839" actId="11529"/>
          <ac:cxnSpMkLst>
            <pc:docMk/>
            <pc:sldMk cId="816187271" sldId="261"/>
            <ac:cxnSpMk id="8" creationId="{F9BAD4E9-E7C9-45B6-A3EB-EEA827438262}"/>
          </ac:cxnSpMkLst>
        </pc:cxnChg>
        <pc:cxnChg chg="del">
          <ac:chgData name="RASHID, RYAN" userId="726cff61-88f9-44ae-950a-c086623df16e" providerId="ADAL" clId="{95D6B800-8EC1-42AA-BDB7-C519E0C9EAA8}" dt="2020-07-15T20:46:22.137" v="16083" actId="478"/>
          <ac:cxnSpMkLst>
            <pc:docMk/>
            <pc:sldMk cId="816187271" sldId="261"/>
            <ac:cxnSpMk id="10" creationId="{965DB0CC-26D1-459B-BD0D-5EC2CE256725}"/>
          </ac:cxnSpMkLst>
        </pc:cxnChg>
        <pc:cxnChg chg="add mod">
          <ac:chgData name="RASHID, RYAN" userId="726cff61-88f9-44ae-950a-c086623df16e" providerId="ADAL" clId="{95D6B800-8EC1-42AA-BDB7-C519E0C9EAA8}" dt="2020-07-20T15:42:46.892" v="19538" actId="164"/>
          <ac:cxnSpMkLst>
            <pc:docMk/>
            <pc:sldMk cId="816187271" sldId="261"/>
            <ac:cxnSpMk id="12" creationId="{43FE9869-C7B6-4ADD-87D7-E668A07F802A}"/>
          </ac:cxnSpMkLst>
        </pc:cxnChg>
        <pc:cxnChg chg="add mod">
          <ac:chgData name="RASHID, RYAN" userId="726cff61-88f9-44ae-950a-c086623df16e" providerId="ADAL" clId="{95D6B800-8EC1-42AA-BDB7-C519E0C9EAA8}" dt="2020-07-20T16:39:08.530" v="19825" actId="164"/>
          <ac:cxnSpMkLst>
            <pc:docMk/>
            <pc:sldMk cId="816187271" sldId="261"/>
            <ac:cxnSpMk id="27" creationId="{0FA291BD-64C8-42A6-AE59-733AE7B551FC}"/>
          </ac:cxnSpMkLst>
        </pc:cxnChg>
        <pc:cxnChg chg="add mod">
          <ac:chgData name="RASHID, RYAN" userId="726cff61-88f9-44ae-950a-c086623df16e" providerId="ADAL" clId="{95D6B800-8EC1-42AA-BDB7-C519E0C9EAA8}" dt="2020-07-24T17:45:15.320" v="24006" actId="164"/>
          <ac:cxnSpMkLst>
            <pc:docMk/>
            <pc:sldMk cId="816187271" sldId="261"/>
            <ac:cxnSpMk id="63" creationId="{0BCCB7A2-ED64-435D-BC04-CF4090F152D4}"/>
          </ac:cxnSpMkLst>
        </pc:cxnChg>
        <pc:cxnChg chg="add mod">
          <ac:chgData name="RASHID, RYAN" userId="726cff61-88f9-44ae-950a-c086623df16e" providerId="ADAL" clId="{95D6B800-8EC1-42AA-BDB7-C519E0C9EAA8}" dt="2020-07-24T17:45:15.320" v="24006" actId="164"/>
          <ac:cxnSpMkLst>
            <pc:docMk/>
            <pc:sldMk cId="816187271" sldId="261"/>
            <ac:cxnSpMk id="70" creationId="{D27CD824-F9E6-48A9-BC66-7F999E5CADC4}"/>
          </ac:cxnSpMkLst>
        </pc:cxnChg>
        <pc:cxnChg chg="add mod">
          <ac:chgData name="RASHID, RYAN" userId="726cff61-88f9-44ae-950a-c086623df16e" providerId="ADAL" clId="{95D6B800-8EC1-42AA-BDB7-C519E0C9EAA8}" dt="2020-07-24T17:45:15.320" v="24006" actId="164"/>
          <ac:cxnSpMkLst>
            <pc:docMk/>
            <pc:sldMk cId="816187271" sldId="261"/>
            <ac:cxnSpMk id="86" creationId="{7FDD9D71-1111-4702-B083-2D580A5A229B}"/>
          </ac:cxnSpMkLst>
        </pc:cxnChg>
        <pc:cxnChg chg="add mod">
          <ac:chgData name="RASHID, RYAN" userId="726cff61-88f9-44ae-950a-c086623df16e" providerId="ADAL" clId="{95D6B800-8EC1-42AA-BDB7-C519E0C9EAA8}" dt="2020-07-20T16:39:20.777" v="19827" actId="1076"/>
          <ac:cxnSpMkLst>
            <pc:docMk/>
            <pc:sldMk cId="816187271" sldId="261"/>
            <ac:cxnSpMk id="97" creationId="{7329A23C-1F95-4BA3-B022-5F82054661B2}"/>
          </ac:cxnSpMkLst>
        </pc:cxnChg>
        <pc:cxnChg chg="add del mod">
          <ac:chgData name="RASHID, RYAN" userId="726cff61-88f9-44ae-950a-c086623df16e" providerId="ADAL" clId="{95D6B800-8EC1-42AA-BDB7-C519E0C9EAA8}" dt="2020-07-24T17:45:15.320" v="24006" actId="164"/>
          <ac:cxnSpMkLst>
            <pc:docMk/>
            <pc:sldMk cId="816187271" sldId="261"/>
            <ac:cxnSpMk id="101" creationId="{648F9F60-D43A-485F-983D-548A0252D698}"/>
          </ac:cxnSpMkLst>
        </pc:cxnChg>
        <pc:cxnChg chg="add mod">
          <ac:chgData name="RASHID, RYAN" userId="726cff61-88f9-44ae-950a-c086623df16e" providerId="ADAL" clId="{95D6B800-8EC1-42AA-BDB7-C519E0C9EAA8}" dt="2020-06-19T19:56:56.381" v="10163" actId="571"/>
          <ac:cxnSpMkLst>
            <pc:docMk/>
            <pc:sldMk cId="816187271" sldId="261"/>
            <ac:cxnSpMk id="105" creationId="{D8FE6094-8BC2-462F-8E89-E7BC9D0848F1}"/>
          </ac:cxnSpMkLst>
        </pc:cxnChg>
        <pc:cxnChg chg="add del mod">
          <ac:chgData name="RASHID, RYAN" userId="726cff61-88f9-44ae-950a-c086623df16e" providerId="ADAL" clId="{95D6B800-8EC1-42AA-BDB7-C519E0C9EAA8}" dt="2020-07-20T17:14:40.195" v="20368" actId="11529"/>
          <ac:cxnSpMkLst>
            <pc:docMk/>
            <pc:sldMk cId="816187271" sldId="261"/>
            <ac:cxnSpMk id="109" creationId="{1CD5E46C-9CB4-4500-8DFA-5DD1A7B5783A}"/>
          </ac:cxnSpMkLst>
        </pc:cxnChg>
        <pc:cxnChg chg="add mod">
          <ac:chgData name="RASHID, RYAN" userId="726cff61-88f9-44ae-950a-c086623df16e" providerId="ADAL" clId="{95D6B800-8EC1-42AA-BDB7-C519E0C9EAA8}" dt="2020-07-24T17:45:15.320" v="24006" actId="164"/>
          <ac:cxnSpMkLst>
            <pc:docMk/>
            <pc:sldMk cId="816187271" sldId="261"/>
            <ac:cxnSpMk id="113" creationId="{A26FC84D-FBDC-4547-A7F1-044CC57B97E4}"/>
          </ac:cxnSpMkLst>
        </pc:cxnChg>
      </pc:sldChg>
      <pc:sldChg chg="addSp delSp modSp add del ord">
        <pc:chgData name="RASHID, RYAN" userId="726cff61-88f9-44ae-950a-c086623df16e" providerId="ADAL" clId="{95D6B800-8EC1-42AA-BDB7-C519E0C9EAA8}" dt="2020-07-23T15:43:57.266" v="23241" actId="20577"/>
        <pc:sldMkLst>
          <pc:docMk/>
          <pc:sldMk cId="2272615856" sldId="262"/>
        </pc:sldMkLst>
        <pc:spChg chg="add mod">
          <ac:chgData name="RASHID, RYAN" userId="726cff61-88f9-44ae-950a-c086623df16e" providerId="ADAL" clId="{95D6B800-8EC1-42AA-BDB7-C519E0C9EAA8}" dt="2020-07-20T17:59:04.679" v="20501" actId="2711"/>
          <ac:spMkLst>
            <pc:docMk/>
            <pc:sldMk cId="2272615856" sldId="262"/>
            <ac:spMk id="2" creationId="{2750369C-061F-4A8F-90CA-446B3462DEBE}"/>
          </ac:spMkLst>
        </pc:spChg>
        <pc:spChg chg="add del mod">
          <ac:chgData name="RASHID, RYAN" userId="726cff61-88f9-44ae-950a-c086623df16e" providerId="ADAL" clId="{95D6B800-8EC1-42AA-BDB7-C519E0C9EAA8}" dt="2020-06-22T19:26:19.610" v="11958" actId="478"/>
          <ac:spMkLst>
            <pc:docMk/>
            <pc:sldMk cId="2272615856" sldId="262"/>
            <ac:spMk id="3" creationId="{E858BBE3-D979-41EC-B3D6-9BC45F396123}"/>
          </ac:spMkLst>
        </pc:spChg>
        <pc:spChg chg="add del mod">
          <ac:chgData name="RASHID, RYAN" userId="726cff61-88f9-44ae-950a-c086623df16e" providerId="ADAL" clId="{95D6B800-8EC1-42AA-BDB7-C519E0C9EAA8}" dt="2020-06-22T19:30:55.358" v="12022" actId="478"/>
          <ac:spMkLst>
            <pc:docMk/>
            <pc:sldMk cId="2272615856" sldId="262"/>
            <ac:spMk id="4" creationId="{16D15B3F-7515-4BA6-9D4B-15FE6F1F59F1}"/>
          </ac:spMkLst>
        </pc:spChg>
        <pc:spChg chg="add del mod">
          <ac:chgData name="RASHID, RYAN" userId="726cff61-88f9-44ae-950a-c086623df16e" providerId="ADAL" clId="{95D6B800-8EC1-42AA-BDB7-C519E0C9EAA8}" dt="2020-06-22T19:28:46.503" v="11987" actId="478"/>
          <ac:spMkLst>
            <pc:docMk/>
            <pc:sldMk cId="2272615856" sldId="262"/>
            <ac:spMk id="5" creationId="{F66F6A40-7B87-4330-8E7A-3FC0F866DC67}"/>
          </ac:spMkLst>
        </pc:spChg>
        <pc:spChg chg="add mod">
          <ac:chgData name="RASHID, RYAN" userId="726cff61-88f9-44ae-950a-c086623df16e" providerId="ADAL" clId="{95D6B800-8EC1-42AA-BDB7-C519E0C9EAA8}" dt="2020-07-16T20:35:17.592" v="18588" actId="208"/>
          <ac:spMkLst>
            <pc:docMk/>
            <pc:sldMk cId="2272615856" sldId="262"/>
            <ac:spMk id="6" creationId="{2217CBF3-9A8B-45D9-9790-2893D4210363}"/>
          </ac:spMkLst>
        </pc:spChg>
        <pc:spChg chg="add mod">
          <ac:chgData name="RASHID, RYAN" userId="726cff61-88f9-44ae-950a-c086623df16e" providerId="ADAL" clId="{95D6B800-8EC1-42AA-BDB7-C519E0C9EAA8}" dt="2020-07-15T20:27:00.844" v="15903" actId="1076"/>
          <ac:spMkLst>
            <pc:docMk/>
            <pc:sldMk cId="2272615856" sldId="262"/>
            <ac:spMk id="9" creationId="{FE30193A-A034-4DF4-B0A2-6FF8C1CF3678}"/>
          </ac:spMkLst>
        </pc:spChg>
        <pc:spChg chg="mod">
          <ac:chgData name="RASHID, RYAN" userId="726cff61-88f9-44ae-950a-c086623df16e" providerId="ADAL" clId="{95D6B800-8EC1-42AA-BDB7-C519E0C9EAA8}" dt="2020-07-23T15:43:57.266" v="23241" actId="20577"/>
          <ac:spMkLst>
            <pc:docMk/>
            <pc:sldMk cId="2272615856" sldId="262"/>
            <ac:spMk id="11" creationId="{D7EB4D5D-56CC-435E-B797-A3B1E658395F}"/>
          </ac:spMkLst>
        </pc:spChg>
        <pc:spChg chg="add del mod">
          <ac:chgData name="RASHID, RYAN" userId="726cff61-88f9-44ae-950a-c086623df16e" providerId="ADAL" clId="{95D6B800-8EC1-42AA-BDB7-C519E0C9EAA8}" dt="2020-06-22T19:30:53.575" v="12021" actId="478"/>
          <ac:spMkLst>
            <pc:docMk/>
            <pc:sldMk cId="2272615856" sldId="262"/>
            <ac:spMk id="12" creationId="{3009C8AA-4F6B-47C0-B0DF-BFD2293EDB61}"/>
          </ac:spMkLst>
        </pc:spChg>
        <pc:spChg chg="add mod">
          <ac:chgData name="RASHID, RYAN" userId="726cff61-88f9-44ae-950a-c086623df16e" providerId="ADAL" clId="{95D6B800-8EC1-42AA-BDB7-C519E0C9EAA8}" dt="2020-07-16T20:36:28.665" v="18591" actId="207"/>
          <ac:spMkLst>
            <pc:docMk/>
            <pc:sldMk cId="2272615856" sldId="262"/>
            <ac:spMk id="14" creationId="{6B1BB63D-B70A-4794-9985-6BFEFFFE8418}"/>
          </ac:spMkLst>
        </pc:spChg>
        <pc:spChg chg="add mod">
          <ac:chgData name="RASHID, RYAN" userId="726cff61-88f9-44ae-950a-c086623df16e" providerId="ADAL" clId="{95D6B800-8EC1-42AA-BDB7-C519E0C9EAA8}" dt="2020-07-15T20:26:00.649" v="15898" actId="403"/>
          <ac:spMkLst>
            <pc:docMk/>
            <pc:sldMk cId="2272615856" sldId="262"/>
            <ac:spMk id="25" creationId="{1A66B403-3F6F-4E9C-9088-D939A69333FE}"/>
          </ac:spMkLst>
        </pc:spChg>
        <pc:spChg chg="mod">
          <ac:chgData name="RASHID, RYAN" userId="726cff61-88f9-44ae-950a-c086623df16e" providerId="ADAL" clId="{95D6B800-8EC1-42AA-BDB7-C519E0C9EAA8}" dt="2020-07-15T20:26:00.649" v="15898" actId="403"/>
          <ac:spMkLst>
            <pc:docMk/>
            <pc:sldMk cId="2272615856" sldId="262"/>
            <ac:spMk id="29" creationId="{43B2F9EA-916C-4F0D-B6E1-7BE504A8EAE4}"/>
          </ac:spMkLst>
        </pc:spChg>
        <pc:spChg chg="add mod">
          <ac:chgData name="RASHID, RYAN" userId="726cff61-88f9-44ae-950a-c086623df16e" providerId="ADAL" clId="{95D6B800-8EC1-42AA-BDB7-C519E0C9EAA8}" dt="2020-07-16T20:35:17.592" v="18588" actId="208"/>
          <ac:spMkLst>
            <pc:docMk/>
            <pc:sldMk cId="2272615856" sldId="262"/>
            <ac:spMk id="49" creationId="{848AC4E3-754B-4997-85E8-01BD26DEBA04}"/>
          </ac:spMkLst>
        </pc:spChg>
        <pc:spChg chg="add mod">
          <ac:chgData name="RASHID, RYAN" userId="726cff61-88f9-44ae-950a-c086623df16e" providerId="ADAL" clId="{95D6B800-8EC1-42AA-BDB7-C519E0C9EAA8}" dt="2020-06-22T20:13:18.041" v="12345" actId="571"/>
          <ac:spMkLst>
            <pc:docMk/>
            <pc:sldMk cId="2272615856" sldId="262"/>
            <ac:spMk id="78" creationId="{68DF77AE-53EB-4F56-A9B8-41B05A02FFC9}"/>
          </ac:spMkLst>
        </pc:spChg>
        <pc:spChg chg="add mod">
          <ac:chgData name="RASHID, RYAN" userId="726cff61-88f9-44ae-950a-c086623df16e" providerId="ADAL" clId="{95D6B800-8EC1-42AA-BDB7-C519E0C9EAA8}" dt="2020-07-15T20:29:04.458" v="15952" actId="1076"/>
          <ac:spMkLst>
            <pc:docMk/>
            <pc:sldMk cId="2272615856" sldId="262"/>
            <ac:spMk id="79" creationId="{D504369B-7060-48FA-99F2-1D1F69F3AF7D}"/>
          </ac:spMkLst>
        </pc:spChg>
        <pc:spChg chg="add mod">
          <ac:chgData name="RASHID, RYAN" userId="726cff61-88f9-44ae-950a-c086623df16e" providerId="ADAL" clId="{95D6B800-8EC1-42AA-BDB7-C519E0C9EAA8}" dt="2020-07-16T20:36:28.665" v="18591" actId="207"/>
          <ac:spMkLst>
            <pc:docMk/>
            <pc:sldMk cId="2272615856" sldId="262"/>
            <ac:spMk id="81" creationId="{E70FEBB3-8C9D-4622-AC53-B72D98A91012}"/>
          </ac:spMkLst>
        </pc:spChg>
        <pc:spChg chg="add mod">
          <ac:chgData name="RASHID, RYAN" userId="726cff61-88f9-44ae-950a-c086623df16e" providerId="ADAL" clId="{95D6B800-8EC1-42AA-BDB7-C519E0C9EAA8}" dt="2020-07-15T20:28:04.080" v="15945" actId="1076"/>
          <ac:spMkLst>
            <pc:docMk/>
            <pc:sldMk cId="2272615856" sldId="262"/>
            <ac:spMk id="106" creationId="{36ECABF0-F61A-41BE-BCB3-90FBCBF08ABD}"/>
          </ac:spMkLst>
        </pc:spChg>
        <pc:spChg chg="add mod">
          <ac:chgData name="RASHID, RYAN" userId="726cff61-88f9-44ae-950a-c086623df16e" providerId="ADAL" clId="{95D6B800-8EC1-42AA-BDB7-C519E0C9EAA8}" dt="2020-07-16T20:35:17.592" v="18588" actId="208"/>
          <ac:spMkLst>
            <pc:docMk/>
            <pc:sldMk cId="2272615856" sldId="262"/>
            <ac:spMk id="116" creationId="{EA7D7967-8BF0-469F-8BB5-EF5FF45BC164}"/>
          </ac:spMkLst>
        </pc:spChg>
        <pc:spChg chg="add mod">
          <ac:chgData name="RASHID, RYAN" userId="726cff61-88f9-44ae-950a-c086623df16e" providerId="ADAL" clId="{95D6B800-8EC1-42AA-BDB7-C519E0C9EAA8}" dt="2020-07-15T20:30:19.675" v="15961" actId="1076"/>
          <ac:spMkLst>
            <pc:docMk/>
            <pc:sldMk cId="2272615856" sldId="262"/>
            <ac:spMk id="122" creationId="{0A28E5EB-D121-4EB1-AD07-35B8C8D2EB95}"/>
          </ac:spMkLst>
        </pc:spChg>
        <pc:spChg chg="mod">
          <ac:chgData name="RASHID, RYAN" userId="726cff61-88f9-44ae-950a-c086623df16e" providerId="ADAL" clId="{95D6B800-8EC1-42AA-BDB7-C519E0C9EAA8}" dt="2020-07-15T20:29:35.539" v="15956" actId="1076"/>
          <ac:spMkLst>
            <pc:docMk/>
            <pc:sldMk cId="2272615856" sldId="262"/>
            <ac:spMk id="126" creationId="{DBFBED15-C84A-4300-8542-A6CFA9AB1256}"/>
          </ac:spMkLst>
        </pc:spChg>
        <pc:spChg chg="add mod">
          <ac:chgData name="RASHID, RYAN" userId="726cff61-88f9-44ae-950a-c086623df16e" providerId="ADAL" clId="{95D6B800-8EC1-42AA-BDB7-C519E0C9EAA8}" dt="2020-07-15T20:29:21.031" v="15953" actId="1076"/>
          <ac:spMkLst>
            <pc:docMk/>
            <pc:sldMk cId="2272615856" sldId="262"/>
            <ac:spMk id="134" creationId="{D876033B-5829-4526-BD13-A89F392E8A82}"/>
          </ac:spMkLst>
        </pc:spChg>
        <pc:spChg chg="add mod">
          <ac:chgData name="RASHID, RYAN" userId="726cff61-88f9-44ae-950a-c086623df16e" providerId="ADAL" clId="{95D6B800-8EC1-42AA-BDB7-C519E0C9EAA8}" dt="2020-07-15T20:29:25.338" v="15954" actId="1076"/>
          <ac:spMkLst>
            <pc:docMk/>
            <pc:sldMk cId="2272615856" sldId="262"/>
            <ac:spMk id="135" creationId="{7A62D860-6CAF-490D-82F2-10071DEA5C75}"/>
          </ac:spMkLst>
        </pc:spChg>
        <pc:grpChg chg="add mod">
          <ac:chgData name="RASHID, RYAN" userId="726cff61-88f9-44ae-950a-c086623df16e" providerId="ADAL" clId="{95D6B800-8EC1-42AA-BDB7-C519E0C9EAA8}" dt="2020-07-15T20:26:00.649" v="15898" actId="403"/>
          <ac:grpSpMkLst>
            <pc:docMk/>
            <pc:sldMk cId="2272615856" sldId="262"/>
            <ac:grpSpMk id="13" creationId="{07944D4D-1117-4496-BF8F-B07FA78489F4}"/>
          </ac:grpSpMkLst>
        </pc:grpChg>
        <pc:grpChg chg="add mod">
          <ac:chgData name="RASHID, RYAN" userId="726cff61-88f9-44ae-950a-c086623df16e" providerId="ADAL" clId="{95D6B800-8EC1-42AA-BDB7-C519E0C9EAA8}" dt="2020-07-16T20:33:33.889" v="18582"/>
          <ac:grpSpMkLst>
            <pc:docMk/>
            <pc:sldMk cId="2272615856" sldId="262"/>
            <ac:grpSpMk id="22" creationId="{ACFF7E00-8733-4110-A63A-DD046C89AFAD}"/>
          </ac:grpSpMkLst>
        </pc:grpChg>
        <pc:grpChg chg="add mod">
          <ac:chgData name="RASHID, RYAN" userId="726cff61-88f9-44ae-950a-c086623df16e" providerId="ADAL" clId="{95D6B800-8EC1-42AA-BDB7-C519E0C9EAA8}" dt="2020-07-16T20:33:33.889" v="18582"/>
          <ac:grpSpMkLst>
            <pc:docMk/>
            <pc:sldMk cId="2272615856" sldId="262"/>
            <ac:grpSpMk id="27" creationId="{B9E8E0CD-F1BF-4F32-87EE-80316EBDC28D}"/>
          </ac:grpSpMkLst>
        </pc:grpChg>
        <pc:grpChg chg="add mod">
          <ac:chgData name="RASHID, RYAN" userId="726cff61-88f9-44ae-950a-c086623df16e" providerId="ADAL" clId="{95D6B800-8EC1-42AA-BDB7-C519E0C9EAA8}" dt="2020-07-15T20:26:27.355" v="15899" actId="14100"/>
          <ac:grpSpMkLst>
            <pc:docMk/>
            <pc:sldMk cId="2272615856" sldId="262"/>
            <ac:grpSpMk id="37" creationId="{CF4642D6-81AA-4A47-B718-6598630D46D2}"/>
          </ac:grpSpMkLst>
        </pc:grpChg>
        <pc:grpChg chg="add mod">
          <ac:chgData name="RASHID, RYAN" userId="726cff61-88f9-44ae-950a-c086623df16e" providerId="ADAL" clId="{95D6B800-8EC1-42AA-BDB7-C519E0C9EAA8}" dt="2020-07-15T20:26:43.997" v="15902" actId="14100"/>
          <ac:grpSpMkLst>
            <pc:docMk/>
            <pc:sldMk cId="2272615856" sldId="262"/>
            <ac:grpSpMk id="41" creationId="{A6A189A7-D7DA-4993-98B3-3E48F4895C68}"/>
          </ac:grpSpMkLst>
        </pc:grpChg>
        <pc:grpChg chg="add del mod">
          <ac:chgData name="RASHID, RYAN" userId="726cff61-88f9-44ae-950a-c086623df16e" providerId="ADAL" clId="{95D6B800-8EC1-42AA-BDB7-C519E0C9EAA8}" dt="2020-06-22T20:12:23.689" v="12335" actId="478"/>
          <ac:grpSpMkLst>
            <pc:docMk/>
            <pc:sldMk cId="2272615856" sldId="262"/>
            <ac:grpSpMk id="50" creationId="{AAC902D8-F0C3-4260-87A2-58908E99816C}"/>
          </ac:grpSpMkLst>
        </pc:grpChg>
        <pc:grpChg chg="add mod">
          <ac:chgData name="RASHID, RYAN" userId="726cff61-88f9-44ae-950a-c086623df16e" providerId="ADAL" clId="{95D6B800-8EC1-42AA-BDB7-C519E0C9EAA8}" dt="2020-06-22T20:11:06.440" v="12330" actId="571"/>
          <ac:grpSpMkLst>
            <pc:docMk/>
            <pc:sldMk cId="2272615856" sldId="262"/>
            <ac:grpSpMk id="55" creationId="{EBA85601-CD9B-457F-BFF4-E87F3852F628}"/>
          </ac:grpSpMkLst>
        </pc:grpChg>
        <pc:grpChg chg="add mod">
          <ac:chgData name="RASHID, RYAN" userId="726cff61-88f9-44ae-950a-c086623df16e" providerId="ADAL" clId="{95D6B800-8EC1-42AA-BDB7-C519E0C9EAA8}" dt="2020-06-22T20:11:06.097" v="12329" actId="571"/>
          <ac:grpSpMkLst>
            <pc:docMk/>
            <pc:sldMk cId="2272615856" sldId="262"/>
            <ac:grpSpMk id="58" creationId="{5253645D-7EF9-459D-9860-1489494CC8DF}"/>
          </ac:grpSpMkLst>
        </pc:grpChg>
        <pc:grpChg chg="add mod">
          <ac:chgData name="RASHID, RYAN" userId="726cff61-88f9-44ae-950a-c086623df16e" providerId="ADAL" clId="{95D6B800-8EC1-42AA-BDB7-C519E0C9EAA8}" dt="2020-06-22T20:11:05.843" v="12328" actId="571"/>
          <ac:grpSpMkLst>
            <pc:docMk/>
            <pc:sldMk cId="2272615856" sldId="262"/>
            <ac:grpSpMk id="61" creationId="{DAF31939-1749-41BA-B392-5E1528582F91}"/>
          </ac:grpSpMkLst>
        </pc:grpChg>
        <pc:grpChg chg="add mod">
          <ac:chgData name="RASHID, RYAN" userId="726cff61-88f9-44ae-950a-c086623df16e" providerId="ADAL" clId="{95D6B800-8EC1-42AA-BDB7-C519E0C9EAA8}" dt="2020-06-22T20:11:05.523" v="12327" actId="571"/>
          <ac:grpSpMkLst>
            <pc:docMk/>
            <pc:sldMk cId="2272615856" sldId="262"/>
            <ac:grpSpMk id="64" creationId="{A71C2442-8FDF-42BE-89F4-48C5C8575D47}"/>
          </ac:grpSpMkLst>
        </pc:grpChg>
        <pc:grpChg chg="add del mod">
          <ac:chgData name="RASHID, RYAN" userId="726cff61-88f9-44ae-950a-c086623df16e" providerId="ADAL" clId="{95D6B800-8EC1-42AA-BDB7-C519E0C9EAA8}" dt="2020-06-22T20:12:23.689" v="12335" actId="478"/>
          <ac:grpSpMkLst>
            <pc:docMk/>
            <pc:sldMk cId="2272615856" sldId="262"/>
            <ac:grpSpMk id="67" creationId="{5D315382-013A-4E0C-8D29-665E27217D82}"/>
          </ac:grpSpMkLst>
        </pc:grpChg>
        <pc:grpChg chg="add mod">
          <ac:chgData name="RASHID, RYAN" userId="726cff61-88f9-44ae-950a-c086623df16e" providerId="ADAL" clId="{95D6B800-8EC1-42AA-BDB7-C519E0C9EAA8}" dt="2020-06-22T20:11:34.763" v="12333" actId="571"/>
          <ac:grpSpMkLst>
            <pc:docMk/>
            <pc:sldMk cId="2272615856" sldId="262"/>
            <ac:grpSpMk id="70" creationId="{F39444F7-B678-4E7D-B5D3-63452C564199}"/>
          </ac:grpSpMkLst>
        </pc:grpChg>
        <pc:grpChg chg="add del mod">
          <ac:chgData name="RASHID, RYAN" userId="726cff61-88f9-44ae-950a-c086623df16e" providerId="ADAL" clId="{95D6B800-8EC1-42AA-BDB7-C519E0C9EAA8}" dt="2020-06-22T20:12:23.689" v="12335" actId="478"/>
          <ac:grpSpMkLst>
            <pc:docMk/>
            <pc:sldMk cId="2272615856" sldId="262"/>
            <ac:grpSpMk id="73" creationId="{1B6266EE-6300-4586-9334-6175772802FE}"/>
          </ac:grpSpMkLst>
        </pc:grpChg>
        <pc:grpChg chg="add mod">
          <ac:chgData name="RASHID, RYAN" userId="726cff61-88f9-44ae-950a-c086623df16e" providerId="ADAL" clId="{95D6B800-8EC1-42AA-BDB7-C519E0C9EAA8}" dt="2020-06-22T20:22:22.187" v="12426" actId="164"/>
          <ac:grpSpMkLst>
            <pc:docMk/>
            <pc:sldMk cId="2272615856" sldId="262"/>
            <ac:grpSpMk id="76" creationId="{08307E07-236E-4269-AA7F-64F525C3F9B9}"/>
          </ac:grpSpMkLst>
        </pc:grpChg>
        <pc:grpChg chg="add mod">
          <ac:chgData name="RASHID, RYAN" userId="726cff61-88f9-44ae-950a-c086623df16e" providerId="ADAL" clId="{95D6B800-8EC1-42AA-BDB7-C519E0C9EAA8}" dt="2020-06-22T20:22:21.970" v="12425" actId="164"/>
          <ac:grpSpMkLst>
            <pc:docMk/>
            <pc:sldMk cId="2272615856" sldId="262"/>
            <ac:grpSpMk id="77" creationId="{CD13E0E6-8734-4B2F-BEB1-1A50CD1CF720}"/>
          </ac:grpSpMkLst>
        </pc:grpChg>
        <pc:grpChg chg="add mod">
          <ac:chgData name="RASHID, RYAN" userId="726cff61-88f9-44ae-950a-c086623df16e" providerId="ADAL" clId="{95D6B800-8EC1-42AA-BDB7-C519E0C9EAA8}" dt="2020-06-22T20:47:25.646" v="12740" actId="1076"/>
          <ac:grpSpMkLst>
            <pc:docMk/>
            <pc:sldMk cId="2272615856" sldId="262"/>
            <ac:grpSpMk id="82" creationId="{8EE32446-D03B-4742-A1FE-CB109D561E57}"/>
          </ac:grpSpMkLst>
        </pc:grpChg>
        <pc:grpChg chg="add mod">
          <ac:chgData name="RASHID, RYAN" userId="726cff61-88f9-44ae-950a-c086623df16e" providerId="ADAL" clId="{95D6B800-8EC1-42AA-BDB7-C519E0C9EAA8}" dt="2020-06-22T20:20:42.198" v="12408" actId="571"/>
          <ac:grpSpMkLst>
            <pc:docMk/>
            <pc:sldMk cId="2272615856" sldId="262"/>
            <ac:grpSpMk id="83" creationId="{AE79EC16-0D03-4C9C-9D63-95F1B784AAF3}"/>
          </ac:grpSpMkLst>
        </pc:grpChg>
        <pc:grpChg chg="add mod">
          <ac:chgData name="RASHID, RYAN" userId="726cff61-88f9-44ae-950a-c086623df16e" providerId="ADAL" clId="{95D6B800-8EC1-42AA-BDB7-C519E0C9EAA8}" dt="2020-07-16T20:33:33.889" v="18582"/>
          <ac:grpSpMkLst>
            <pc:docMk/>
            <pc:sldMk cId="2272615856" sldId="262"/>
            <ac:grpSpMk id="90" creationId="{D425E272-EAA6-4600-A017-DBE43127ACDB}"/>
          </ac:grpSpMkLst>
        </pc:grpChg>
        <pc:grpChg chg="add mod">
          <ac:chgData name="RASHID, RYAN" userId="726cff61-88f9-44ae-950a-c086623df16e" providerId="ADAL" clId="{95D6B800-8EC1-42AA-BDB7-C519E0C9EAA8}" dt="2020-07-16T20:33:33.889" v="18582"/>
          <ac:grpSpMkLst>
            <pc:docMk/>
            <pc:sldMk cId="2272615856" sldId="262"/>
            <ac:grpSpMk id="94" creationId="{D656A205-607B-4599-BE19-BA4F01B070C8}"/>
          </ac:grpSpMkLst>
        </pc:grpChg>
        <pc:grpChg chg="mod">
          <ac:chgData name="RASHID, RYAN" userId="726cff61-88f9-44ae-950a-c086623df16e" providerId="ADAL" clId="{95D6B800-8EC1-42AA-BDB7-C519E0C9EAA8}" dt="2020-06-22T20:47:25.646" v="12740" actId="1076"/>
          <ac:grpSpMkLst>
            <pc:docMk/>
            <pc:sldMk cId="2272615856" sldId="262"/>
            <ac:grpSpMk id="96" creationId="{45CBBD97-73B8-4E57-95A2-6612A2973E8B}"/>
          </ac:grpSpMkLst>
        </pc:grpChg>
        <pc:grpChg chg="add mod">
          <ac:chgData name="RASHID, RYAN" userId="726cff61-88f9-44ae-950a-c086623df16e" providerId="ADAL" clId="{95D6B800-8EC1-42AA-BDB7-C519E0C9EAA8}" dt="2020-07-16T20:33:33.889" v="18582"/>
          <ac:grpSpMkLst>
            <pc:docMk/>
            <pc:sldMk cId="2272615856" sldId="262"/>
            <ac:grpSpMk id="100" creationId="{F56E3E3A-15FC-4693-96E0-6E8F7F444EC7}"/>
          </ac:grpSpMkLst>
        </pc:grpChg>
        <pc:grpChg chg="mod">
          <ac:chgData name="RASHID, RYAN" userId="726cff61-88f9-44ae-950a-c086623df16e" providerId="ADAL" clId="{95D6B800-8EC1-42AA-BDB7-C519E0C9EAA8}" dt="2020-06-22T20:47:25.646" v="12740" actId="1076"/>
          <ac:grpSpMkLst>
            <pc:docMk/>
            <pc:sldMk cId="2272615856" sldId="262"/>
            <ac:grpSpMk id="102" creationId="{FB39FA95-2B6D-4315-B14A-CB6A83B45A89}"/>
          </ac:grpSpMkLst>
        </pc:grpChg>
        <pc:grpChg chg="add mod">
          <ac:chgData name="RASHID, RYAN" userId="726cff61-88f9-44ae-950a-c086623df16e" providerId="ADAL" clId="{95D6B800-8EC1-42AA-BDB7-C519E0C9EAA8}" dt="2020-06-22T20:47:25.646" v="12740" actId="1076"/>
          <ac:grpSpMkLst>
            <pc:docMk/>
            <pc:sldMk cId="2272615856" sldId="262"/>
            <ac:grpSpMk id="107" creationId="{AEDC5AD2-94B6-4ADE-AE5C-6C2FB18D0E2C}"/>
          </ac:grpSpMkLst>
        </pc:grpChg>
        <pc:grpChg chg="add mod">
          <ac:chgData name="RASHID, RYAN" userId="726cff61-88f9-44ae-950a-c086623df16e" providerId="ADAL" clId="{95D6B800-8EC1-42AA-BDB7-C519E0C9EAA8}" dt="2020-06-22T20:47:25.646" v="12740" actId="1076"/>
          <ac:grpSpMkLst>
            <pc:docMk/>
            <pc:sldMk cId="2272615856" sldId="262"/>
            <ac:grpSpMk id="111" creationId="{8723D229-E3AA-46CA-8637-CA640BCEB62C}"/>
          </ac:grpSpMkLst>
        </pc:grpChg>
        <pc:grpChg chg="add del mod">
          <ac:chgData name="RASHID, RYAN" userId="726cff61-88f9-44ae-950a-c086623df16e" providerId="ADAL" clId="{95D6B800-8EC1-42AA-BDB7-C519E0C9EAA8}" dt="2020-06-22T20:39:17.617" v="12647" actId="478"/>
          <ac:grpSpMkLst>
            <pc:docMk/>
            <pc:sldMk cId="2272615856" sldId="262"/>
            <ac:grpSpMk id="117" creationId="{A0528387-2239-4CD4-98F9-CD45A1EAAA8B}"/>
          </ac:grpSpMkLst>
        </pc:grpChg>
        <pc:grpChg chg="add mod">
          <ac:chgData name="RASHID, RYAN" userId="726cff61-88f9-44ae-950a-c086623df16e" providerId="ADAL" clId="{95D6B800-8EC1-42AA-BDB7-C519E0C9EAA8}" dt="2020-07-16T20:33:33.889" v="18582"/>
          <ac:grpSpMkLst>
            <pc:docMk/>
            <pc:sldMk cId="2272615856" sldId="262"/>
            <ac:grpSpMk id="124" creationId="{DFDA11A6-5CA6-47CD-8D40-F8349806BC96}"/>
          </ac:grpSpMkLst>
        </pc:grpChg>
        <pc:grpChg chg="add mod">
          <ac:chgData name="RASHID, RYAN" userId="726cff61-88f9-44ae-950a-c086623df16e" providerId="ADAL" clId="{95D6B800-8EC1-42AA-BDB7-C519E0C9EAA8}" dt="2020-07-15T20:26:00.649" v="15898" actId="403"/>
          <ac:grpSpMkLst>
            <pc:docMk/>
            <pc:sldMk cId="2272615856" sldId="262"/>
            <ac:grpSpMk id="1025" creationId="{6B979869-D127-431B-AC13-A2E2803FA618}"/>
          </ac:grpSpMkLst>
        </pc:grpChg>
        <pc:grpChg chg="add mod">
          <ac:chgData name="RASHID, RYAN" userId="726cff61-88f9-44ae-950a-c086623df16e" providerId="ADAL" clId="{95D6B800-8EC1-42AA-BDB7-C519E0C9EAA8}" dt="2020-07-15T20:26:00.649" v="15898" actId="403"/>
          <ac:grpSpMkLst>
            <pc:docMk/>
            <pc:sldMk cId="2272615856" sldId="262"/>
            <ac:grpSpMk id="1026" creationId="{DC5A4BD1-8D34-4BBD-997A-BF9A959289A7}"/>
          </ac:grpSpMkLst>
        </pc:grpChg>
        <pc:picChg chg="add mod">
          <ac:chgData name="RASHID, RYAN" userId="726cff61-88f9-44ae-950a-c086623df16e" providerId="ADAL" clId="{95D6B800-8EC1-42AA-BDB7-C519E0C9EAA8}" dt="2020-07-20T18:20:05.718" v="20658" actId="207"/>
          <ac:picMkLst>
            <pc:docMk/>
            <pc:sldMk cId="2272615856" sldId="262"/>
            <ac:picMk id="8" creationId="{952CA48B-83BB-4596-BED9-40E7BF39E0D8}"/>
          </ac:picMkLst>
        </pc:picChg>
        <pc:picChg chg="add del">
          <ac:chgData name="RASHID, RYAN" userId="726cff61-88f9-44ae-950a-c086623df16e" providerId="ADAL" clId="{95D6B800-8EC1-42AA-BDB7-C519E0C9EAA8}" dt="2020-06-22T19:34:00.362" v="12041"/>
          <ac:picMkLst>
            <pc:docMk/>
            <pc:sldMk cId="2272615856" sldId="262"/>
            <ac:picMk id="18" creationId="{6916FB38-F600-4734-9F07-3170E753F9A4}"/>
          </ac:picMkLst>
        </pc:picChg>
        <pc:picChg chg="mod">
          <ac:chgData name="RASHID, RYAN" userId="726cff61-88f9-44ae-950a-c086623df16e" providerId="ADAL" clId="{95D6B800-8EC1-42AA-BDB7-C519E0C9EAA8}" dt="2020-07-15T21:29:57.189" v="16143"/>
          <ac:picMkLst>
            <pc:docMk/>
            <pc:sldMk cId="2272615856" sldId="262"/>
            <ac:picMk id="28" creationId="{E73A825D-508B-446D-9B4C-C81CEF3F4D0D}"/>
          </ac:picMkLst>
        </pc:picChg>
        <pc:picChg chg="add del mod">
          <ac:chgData name="RASHID, RYAN" userId="726cff61-88f9-44ae-950a-c086623df16e" providerId="ADAL" clId="{95D6B800-8EC1-42AA-BDB7-C519E0C9EAA8}" dt="2020-06-22T20:37:59.563" v="12635" actId="478"/>
          <ac:picMkLst>
            <pc:docMk/>
            <pc:sldMk cId="2272615856" sldId="262"/>
            <ac:picMk id="47" creationId="{80EF5BDA-B0FF-4A13-AB84-5A0913BC6C66}"/>
          </ac:picMkLst>
        </pc:picChg>
        <pc:picChg chg="add mod">
          <ac:chgData name="RASHID, RYAN" userId="726cff61-88f9-44ae-950a-c086623df16e" providerId="ADAL" clId="{95D6B800-8EC1-42AA-BDB7-C519E0C9EAA8}" dt="2020-07-20T18:20:07.400" v="20659" actId="207"/>
          <ac:picMkLst>
            <pc:docMk/>
            <pc:sldMk cId="2272615856" sldId="262"/>
            <ac:picMk id="53" creationId="{63EDF4DD-9393-4523-BF06-52B9AA246E48}"/>
          </ac:picMkLst>
        </pc:picChg>
        <pc:picChg chg="add mod">
          <ac:chgData name="RASHID, RYAN" userId="726cff61-88f9-44ae-950a-c086623df16e" providerId="ADAL" clId="{95D6B800-8EC1-42AA-BDB7-C519E0C9EAA8}" dt="2020-06-22T20:23:04.858" v="12439" actId="164"/>
          <ac:picMkLst>
            <pc:docMk/>
            <pc:sldMk cId="2272615856" sldId="262"/>
            <ac:picMk id="86" creationId="{A2EA74D2-6908-46A9-BE32-02EC6245CABA}"/>
          </ac:picMkLst>
        </pc:picChg>
        <pc:picChg chg="add mod">
          <ac:chgData name="RASHID, RYAN" userId="726cff61-88f9-44ae-950a-c086623df16e" providerId="ADAL" clId="{95D6B800-8EC1-42AA-BDB7-C519E0C9EAA8}" dt="2020-06-22T20:23:04.858" v="12439" actId="164"/>
          <ac:picMkLst>
            <pc:docMk/>
            <pc:sldMk cId="2272615856" sldId="262"/>
            <ac:picMk id="87" creationId="{778E3C8E-8F6F-4635-A35A-9C32B5C38F23}"/>
          </ac:picMkLst>
        </pc:picChg>
        <pc:picChg chg="add mod">
          <ac:chgData name="RASHID, RYAN" userId="726cff61-88f9-44ae-950a-c086623df16e" providerId="ADAL" clId="{95D6B800-8EC1-42AA-BDB7-C519E0C9EAA8}" dt="2020-06-22T20:23:34.139" v="12444" actId="164"/>
          <ac:picMkLst>
            <pc:docMk/>
            <pc:sldMk cId="2272615856" sldId="262"/>
            <ac:picMk id="88" creationId="{E8BB0CE2-41BE-42CC-B27E-1B79111BEF4A}"/>
          </ac:picMkLst>
        </pc:picChg>
        <pc:picChg chg="add del mod">
          <ac:chgData name="RASHID, RYAN" userId="726cff61-88f9-44ae-950a-c086623df16e" providerId="ADAL" clId="{95D6B800-8EC1-42AA-BDB7-C519E0C9EAA8}" dt="2020-06-22T20:24:42.130" v="12471" actId="478"/>
          <ac:picMkLst>
            <pc:docMk/>
            <pc:sldMk cId="2272615856" sldId="262"/>
            <ac:picMk id="89" creationId="{7AEA4971-D05D-4825-869C-344842A202D0}"/>
          </ac:picMkLst>
        </pc:picChg>
        <pc:picChg chg="del">
          <ac:chgData name="RASHID, RYAN" userId="726cff61-88f9-44ae-950a-c086623df16e" providerId="ADAL" clId="{95D6B800-8EC1-42AA-BDB7-C519E0C9EAA8}" dt="2020-06-22T20:24:44.643" v="12472" actId="478"/>
          <ac:picMkLst>
            <pc:docMk/>
            <pc:sldMk cId="2272615856" sldId="262"/>
            <ac:picMk id="99" creationId="{E278F50B-A9D1-4A88-8CE0-336DDCBD2968}"/>
          </ac:picMkLst>
        </pc:picChg>
        <pc:picChg chg="del">
          <ac:chgData name="RASHID, RYAN" userId="726cff61-88f9-44ae-950a-c086623df16e" providerId="ADAL" clId="{95D6B800-8EC1-42AA-BDB7-C519E0C9EAA8}" dt="2020-06-22T20:24:46.928" v="12473" actId="478"/>
          <ac:picMkLst>
            <pc:docMk/>
            <pc:sldMk cId="2272615856" sldId="262"/>
            <ac:picMk id="105" creationId="{23F8F2CA-C42A-48D4-98E6-734C6132A7B6}"/>
          </ac:picMkLst>
        </pc:picChg>
        <pc:picChg chg="add mod">
          <ac:chgData name="RASHID, RYAN" userId="726cff61-88f9-44ae-950a-c086623df16e" providerId="ADAL" clId="{95D6B800-8EC1-42AA-BDB7-C519E0C9EAA8}" dt="2020-07-20T18:20:09.143" v="20660" actId="207"/>
          <ac:picMkLst>
            <pc:docMk/>
            <pc:sldMk cId="2272615856" sldId="262"/>
            <ac:picMk id="110" creationId="{F2621644-4D0E-4874-8FCF-9F259E669E50}"/>
          </ac:picMkLst>
        </pc:picChg>
        <pc:picChg chg="add mod">
          <ac:chgData name="RASHID, RYAN" userId="726cff61-88f9-44ae-950a-c086623df16e" providerId="ADAL" clId="{95D6B800-8EC1-42AA-BDB7-C519E0C9EAA8}" dt="2020-07-20T17:58:22.239" v="20500" actId="207"/>
          <ac:picMkLst>
            <pc:docMk/>
            <pc:sldMk cId="2272615856" sldId="262"/>
            <ac:picMk id="120" creationId="{A3A1E9E2-7DE7-4795-93E9-0B3F7FE5C856}"/>
          </ac:picMkLst>
        </pc:picChg>
        <pc:picChg chg="add mod">
          <ac:chgData name="RASHID, RYAN" userId="726cff61-88f9-44ae-950a-c086623df16e" providerId="ADAL" clId="{95D6B800-8EC1-42AA-BDB7-C519E0C9EAA8}" dt="2020-07-20T17:58:21.873" v="20499" actId="207"/>
          <ac:picMkLst>
            <pc:docMk/>
            <pc:sldMk cId="2272615856" sldId="262"/>
            <ac:picMk id="131" creationId="{F31511A4-9561-443E-8AFC-14826B2C81EE}"/>
          </ac:picMkLst>
        </pc:picChg>
        <pc:picChg chg="del">
          <ac:chgData name="RASHID, RYAN" userId="726cff61-88f9-44ae-950a-c086623df16e" providerId="ADAL" clId="{95D6B800-8EC1-42AA-BDB7-C519E0C9EAA8}" dt="2020-07-15T19:25:36.782" v="15691" actId="478"/>
          <ac:picMkLst>
            <pc:docMk/>
            <pc:sldMk cId="2272615856" sldId="262"/>
            <ac:picMk id="1038" creationId="{425ACA56-2E8B-4AB4-AA1B-D224311D6EB5}"/>
          </ac:picMkLst>
        </pc:picChg>
        <pc:picChg chg="add del">
          <ac:chgData name="RASHID, RYAN" userId="726cff61-88f9-44ae-950a-c086623df16e" providerId="ADAL" clId="{95D6B800-8EC1-42AA-BDB7-C519E0C9EAA8}" dt="2020-06-22T19:33:57.571" v="12039"/>
          <ac:picMkLst>
            <pc:docMk/>
            <pc:sldMk cId="2272615856" sldId="262"/>
            <ac:picMk id="2050" creationId="{478254BB-5838-4656-8F9D-C50F31B75A82}"/>
          </ac:picMkLst>
        </pc:picChg>
        <pc:picChg chg="add mod">
          <ac:chgData name="RASHID, RYAN" userId="726cff61-88f9-44ae-950a-c086623df16e" providerId="ADAL" clId="{95D6B800-8EC1-42AA-BDB7-C519E0C9EAA8}" dt="2020-07-15T21:29:52.110" v="16142"/>
          <ac:picMkLst>
            <pc:docMk/>
            <pc:sldMk cId="2272615856" sldId="262"/>
            <ac:picMk id="2052" creationId="{A99D5836-C310-4810-BB9C-3CD99589FC43}"/>
          </ac:picMkLst>
        </pc:picChg>
        <pc:cxnChg chg="del">
          <ac:chgData name="RASHID, RYAN" userId="726cff61-88f9-44ae-950a-c086623df16e" providerId="ADAL" clId="{95D6B800-8EC1-42AA-BDB7-C519E0C9EAA8}" dt="2020-07-15T20:46:17.315" v="16080" actId="478"/>
          <ac:cxnSpMkLst>
            <pc:docMk/>
            <pc:sldMk cId="2272615856" sldId="262"/>
            <ac:cxnSpMk id="10" creationId="{965DB0CC-26D1-459B-BD0D-5EC2CE256725}"/>
          </ac:cxnSpMkLst>
        </pc:cxnChg>
        <pc:cxnChg chg="add mod">
          <ac:chgData name="RASHID, RYAN" userId="726cff61-88f9-44ae-950a-c086623df16e" providerId="ADAL" clId="{95D6B800-8EC1-42AA-BDB7-C519E0C9EAA8}" dt="2020-06-22T20:16:02.494" v="12364" actId="1076"/>
          <ac:cxnSpMkLst>
            <pc:docMk/>
            <pc:sldMk cId="2272615856" sldId="262"/>
            <ac:cxnSpMk id="16" creationId="{5FBD8D31-BD77-4959-B09F-791142E7AFCD}"/>
          </ac:cxnSpMkLst>
        </pc:cxnChg>
        <pc:cxnChg chg="add mod">
          <ac:chgData name="RASHID, RYAN" userId="726cff61-88f9-44ae-950a-c086623df16e" providerId="ADAL" clId="{95D6B800-8EC1-42AA-BDB7-C519E0C9EAA8}" dt="2020-07-15T20:56:29.753" v="16115" actId="208"/>
          <ac:cxnSpMkLst>
            <pc:docMk/>
            <pc:sldMk cId="2272615856" sldId="262"/>
            <ac:cxnSpMk id="20" creationId="{A8714ED0-7979-40A0-A163-0E0939107BE8}"/>
          </ac:cxnSpMkLst>
        </pc:cxnChg>
        <pc:cxnChg chg="add del mod">
          <ac:chgData name="RASHID, RYAN" userId="726cff61-88f9-44ae-950a-c086623df16e" providerId="ADAL" clId="{95D6B800-8EC1-42AA-BDB7-C519E0C9EAA8}" dt="2020-06-22T19:42:56.630" v="12196" actId="11529"/>
          <ac:cxnSpMkLst>
            <pc:docMk/>
            <pc:sldMk cId="2272615856" sldId="262"/>
            <ac:cxnSpMk id="26" creationId="{8CC9A3C3-1557-4447-BF58-EBD3504CB38C}"/>
          </ac:cxnSpMkLst>
        </pc:cxnChg>
        <pc:cxnChg chg="add del mod">
          <ac:chgData name="RASHID, RYAN" userId="726cff61-88f9-44ae-950a-c086623df16e" providerId="ADAL" clId="{95D6B800-8EC1-42AA-BDB7-C519E0C9EAA8}" dt="2020-06-22T19:42:28.943" v="12194" actId="478"/>
          <ac:cxnSpMkLst>
            <pc:docMk/>
            <pc:sldMk cId="2272615856" sldId="262"/>
            <ac:cxnSpMk id="30" creationId="{E2C7EE6F-7B48-41B9-AF47-078697F3F7D0}"/>
          </ac:cxnSpMkLst>
        </pc:cxnChg>
        <pc:cxnChg chg="add mod">
          <ac:chgData name="RASHID, RYAN" userId="726cff61-88f9-44ae-950a-c086623df16e" providerId="ADAL" clId="{95D6B800-8EC1-42AA-BDB7-C519E0C9EAA8}" dt="2020-06-22T19:44:09.425" v="12207" actId="164"/>
          <ac:cxnSpMkLst>
            <pc:docMk/>
            <pc:sldMk cId="2272615856" sldId="262"/>
            <ac:cxnSpMk id="32" creationId="{96EFF112-D5C4-489E-9352-9332D644A683}"/>
          </ac:cxnSpMkLst>
        </pc:cxnChg>
        <pc:cxnChg chg="add del mod">
          <ac:chgData name="RASHID, RYAN" userId="726cff61-88f9-44ae-950a-c086623df16e" providerId="ADAL" clId="{95D6B800-8EC1-42AA-BDB7-C519E0C9EAA8}" dt="2020-06-22T19:43:49.274" v="12203" actId="11529"/>
          <ac:cxnSpMkLst>
            <pc:docMk/>
            <pc:sldMk cId="2272615856" sldId="262"/>
            <ac:cxnSpMk id="34" creationId="{B7F04830-0DAE-443E-AD73-135C7D3A1FCC}"/>
          </ac:cxnSpMkLst>
        </pc:cxnChg>
        <pc:cxnChg chg="add mod">
          <ac:chgData name="RASHID, RYAN" userId="726cff61-88f9-44ae-950a-c086623df16e" providerId="ADAL" clId="{95D6B800-8EC1-42AA-BDB7-C519E0C9EAA8}" dt="2020-06-22T19:44:09.425" v="12207" actId="164"/>
          <ac:cxnSpMkLst>
            <pc:docMk/>
            <pc:sldMk cId="2272615856" sldId="262"/>
            <ac:cxnSpMk id="36" creationId="{47BFB0E9-F0EC-4EFC-9EB9-9A05EB3968A0}"/>
          </ac:cxnSpMkLst>
        </pc:cxnChg>
        <pc:cxnChg chg="mod">
          <ac:chgData name="RASHID, RYAN" userId="726cff61-88f9-44ae-950a-c086623df16e" providerId="ADAL" clId="{95D6B800-8EC1-42AA-BDB7-C519E0C9EAA8}" dt="2020-06-22T19:45:08.135" v="12215" actId="1076"/>
          <ac:cxnSpMkLst>
            <pc:docMk/>
            <pc:sldMk cId="2272615856" sldId="262"/>
            <ac:cxnSpMk id="42" creationId="{C8D7280C-BF60-4B14-B8B7-07F97B0C1B3A}"/>
          </ac:cxnSpMkLst>
        </pc:cxnChg>
        <pc:cxnChg chg="add mod">
          <ac:chgData name="RASHID, RYAN" userId="726cff61-88f9-44ae-950a-c086623df16e" providerId="ADAL" clId="{95D6B800-8EC1-42AA-BDB7-C519E0C9EAA8}" dt="2020-07-15T20:56:29.753" v="16115" actId="208"/>
          <ac:cxnSpMkLst>
            <pc:docMk/>
            <pc:sldMk cId="2272615856" sldId="262"/>
            <ac:cxnSpMk id="46" creationId="{280C879B-EC58-4E4A-A8FF-79CD7D992626}"/>
          </ac:cxnSpMkLst>
        </pc:cxnChg>
        <pc:cxnChg chg="add mod">
          <ac:chgData name="RASHID, RYAN" userId="726cff61-88f9-44ae-950a-c086623df16e" providerId="ADAL" clId="{95D6B800-8EC1-42AA-BDB7-C519E0C9EAA8}" dt="2020-06-22T20:47:25.646" v="12740" actId="1076"/>
          <ac:cxnSpMkLst>
            <pc:docMk/>
            <pc:sldMk cId="2272615856" sldId="262"/>
            <ac:cxnSpMk id="80" creationId="{5670D3C3-2202-47A0-BEC8-A0427C66163E}"/>
          </ac:cxnSpMkLst>
        </pc:cxnChg>
        <pc:cxnChg chg="mod">
          <ac:chgData name="RASHID, RYAN" userId="726cff61-88f9-44ae-950a-c086623df16e" providerId="ADAL" clId="{95D6B800-8EC1-42AA-BDB7-C519E0C9EAA8}" dt="2020-06-22T20:26:28.408" v="12525" actId="14100"/>
          <ac:cxnSpMkLst>
            <pc:docMk/>
            <pc:sldMk cId="2272615856" sldId="262"/>
            <ac:cxnSpMk id="109" creationId="{20E166CD-C36C-4378-A243-293C556EF476}"/>
          </ac:cxnSpMkLst>
        </pc:cxnChg>
        <pc:cxnChg chg="mod">
          <ac:chgData name="RASHID, RYAN" userId="726cff61-88f9-44ae-950a-c086623df16e" providerId="ADAL" clId="{95D6B800-8EC1-42AA-BDB7-C519E0C9EAA8}" dt="2020-06-22T20:26:44.259" v="12527" actId="14100"/>
          <ac:cxnSpMkLst>
            <pc:docMk/>
            <pc:sldMk cId="2272615856" sldId="262"/>
            <ac:cxnSpMk id="113" creationId="{63AF156D-47FB-49CD-8121-E28F7F116862}"/>
          </ac:cxnSpMkLst>
        </pc:cxnChg>
        <pc:cxnChg chg="add mod">
          <ac:chgData name="RASHID, RYAN" userId="726cff61-88f9-44ae-950a-c086623df16e" providerId="ADAL" clId="{95D6B800-8EC1-42AA-BDB7-C519E0C9EAA8}" dt="2020-07-15T20:56:29.753" v="16115" actId="208"/>
          <ac:cxnSpMkLst>
            <pc:docMk/>
            <pc:sldMk cId="2272615856" sldId="262"/>
            <ac:cxnSpMk id="115" creationId="{8533F657-3009-4756-87ED-27B993E7EB6F}"/>
          </ac:cxnSpMkLst>
        </pc:cxnChg>
        <pc:cxnChg chg="add mod">
          <ac:chgData name="RASHID, RYAN" userId="726cff61-88f9-44ae-950a-c086623df16e" providerId="ADAL" clId="{95D6B800-8EC1-42AA-BDB7-C519E0C9EAA8}" dt="2020-07-15T20:30:55.632" v="15970" actId="1038"/>
          <ac:cxnSpMkLst>
            <pc:docMk/>
            <pc:sldMk cId="2272615856" sldId="262"/>
            <ac:cxnSpMk id="123" creationId="{4C0E0133-9BB1-492B-AEAA-480EEAB9D932}"/>
          </ac:cxnSpMkLst>
        </pc:cxnChg>
        <pc:cxnChg chg="add mod">
          <ac:chgData name="RASHID, RYAN" userId="726cff61-88f9-44ae-950a-c086623df16e" providerId="ADAL" clId="{95D6B800-8EC1-42AA-BDB7-C519E0C9EAA8}" dt="2020-07-15T20:29:21.031" v="15953" actId="1076"/>
          <ac:cxnSpMkLst>
            <pc:docMk/>
            <pc:sldMk cId="2272615856" sldId="262"/>
            <ac:cxnSpMk id="127" creationId="{E30811F5-8063-45F9-A535-83ADC011A46E}"/>
          </ac:cxnSpMkLst>
        </pc:cxnChg>
        <pc:cxnChg chg="add mod">
          <ac:chgData name="RASHID, RYAN" userId="726cff61-88f9-44ae-950a-c086623df16e" providerId="ADAL" clId="{95D6B800-8EC1-42AA-BDB7-C519E0C9EAA8}" dt="2020-07-15T20:29:25.338" v="15954" actId="1076"/>
          <ac:cxnSpMkLst>
            <pc:docMk/>
            <pc:sldMk cId="2272615856" sldId="262"/>
            <ac:cxnSpMk id="128" creationId="{04EF198A-E7BB-4BBA-9204-AE4A440B2705}"/>
          </ac:cxnSpMkLst>
        </pc:cxnChg>
      </pc:sldChg>
      <pc:sldChg chg="addSp delSp modSp add del ord">
        <pc:chgData name="RASHID, RYAN" userId="726cff61-88f9-44ae-950a-c086623df16e" providerId="ADAL" clId="{95D6B800-8EC1-42AA-BDB7-C519E0C9EAA8}" dt="2020-07-14T15:34:17.577" v="15299" actId="2696"/>
        <pc:sldMkLst>
          <pc:docMk/>
          <pc:sldMk cId="4228770573" sldId="263"/>
        </pc:sldMkLst>
        <pc:spChg chg="mod">
          <ac:chgData name="RASHID, RYAN" userId="726cff61-88f9-44ae-950a-c086623df16e" providerId="ADAL" clId="{95D6B800-8EC1-42AA-BDB7-C519E0C9EAA8}" dt="2020-06-30T19:57:59.814" v="14691" actId="20577"/>
          <ac:spMkLst>
            <pc:docMk/>
            <pc:sldMk cId="4228770573" sldId="263"/>
            <ac:spMk id="11" creationId="{D7EB4D5D-56CC-435E-B797-A3B1E658395F}"/>
          </ac:spMkLst>
        </pc:spChg>
        <pc:picChg chg="add del mod">
          <ac:chgData name="RASHID, RYAN" userId="726cff61-88f9-44ae-950a-c086623df16e" providerId="ADAL" clId="{95D6B800-8EC1-42AA-BDB7-C519E0C9EAA8}" dt="2020-06-19T16:26:59.457" v="8612" actId="478"/>
          <ac:picMkLst>
            <pc:docMk/>
            <pc:sldMk cId="4228770573" sldId="263"/>
            <ac:picMk id="5" creationId="{BF95C325-787E-45BE-8438-30EF58290488}"/>
          </ac:picMkLst>
        </pc:picChg>
        <pc:picChg chg="add del mod">
          <ac:chgData name="RASHID, RYAN" userId="726cff61-88f9-44ae-950a-c086623df16e" providerId="ADAL" clId="{95D6B800-8EC1-42AA-BDB7-C519E0C9EAA8}" dt="2020-06-26T21:23:55.435" v="14400" actId="478"/>
          <ac:picMkLst>
            <pc:docMk/>
            <pc:sldMk cId="4228770573" sldId="263"/>
            <ac:picMk id="6" creationId="{D97E6BC4-FC2A-4C1E-92BC-139318994143}"/>
          </ac:picMkLst>
        </pc:picChg>
        <pc:picChg chg="add">
          <ac:chgData name="RASHID, RYAN" userId="726cff61-88f9-44ae-950a-c086623df16e" providerId="ADAL" clId="{95D6B800-8EC1-42AA-BDB7-C519E0C9EAA8}" dt="2020-06-26T21:23:56.248" v="14401"/>
          <ac:picMkLst>
            <pc:docMk/>
            <pc:sldMk cId="4228770573" sldId="263"/>
            <ac:picMk id="7" creationId="{0F56349E-18A6-49BC-B6DE-3A69AB524EAB}"/>
          </ac:picMkLst>
        </pc:picChg>
        <pc:picChg chg="add del mod">
          <ac:chgData name="RASHID, RYAN" userId="726cff61-88f9-44ae-950a-c086623df16e" providerId="ADAL" clId="{95D6B800-8EC1-42AA-BDB7-C519E0C9EAA8}" dt="2020-06-19T16:28:54.766" v="8660" actId="478"/>
          <ac:picMkLst>
            <pc:docMk/>
            <pc:sldMk cId="4228770573" sldId="263"/>
            <ac:picMk id="7" creationId="{DA513193-84E1-4FFB-AEB7-4107B3091ED2}"/>
          </ac:picMkLst>
        </pc:picChg>
      </pc:sldChg>
      <pc:sldChg chg="addSp delSp modSp add del">
        <pc:chgData name="RASHID, RYAN" userId="726cff61-88f9-44ae-950a-c086623df16e" providerId="ADAL" clId="{95D6B800-8EC1-42AA-BDB7-C519E0C9EAA8}" dt="2020-07-14T15:34:07.782" v="15298" actId="2696"/>
        <pc:sldMkLst>
          <pc:docMk/>
          <pc:sldMk cId="3499873668" sldId="264"/>
        </pc:sldMkLst>
        <pc:spChg chg="mod">
          <ac:chgData name="RASHID, RYAN" userId="726cff61-88f9-44ae-950a-c086623df16e" providerId="ADAL" clId="{95D6B800-8EC1-42AA-BDB7-C519E0C9EAA8}" dt="2020-06-19T16:27:31.568" v="8633" actId="20577"/>
          <ac:spMkLst>
            <pc:docMk/>
            <pc:sldMk cId="3499873668" sldId="264"/>
            <ac:spMk id="11" creationId="{D7EB4D5D-56CC-435E-B797-A3B1E658395F}"/>
          </ac:spMkLst>
        </pc:spChg>
        <pc:picChg chg="add del mod">
          <ac:chgData name="RASHID, RYAN" userId="726cff61-88f9-44ae-950a-c086623df16e" providerId="ADAL" clId="{95D6B800-8EC1-42AA-BDB7-C519E0C9EAA8}" dt="2020-06-26T21:23:51.430" v="14399"/>
          <ac:picMkLst>
            <pc:docMk/>
            <pc:sldMk cId="3499873668" sldId="264"/>
            <ac:picMk id="5" creationId="{A8055EB8-DC85-4291-B902-F88730AE979A}"/>
          </ac:picMkLst>
        </pc:picChg>
      </pc:sldChg>
      <pc:sldChg chg="addSp delSp modSp add ord">
        <pc:chgData name="RASHID, RYAN" userId="726cff61-88f9-44ae-950a-c086623df16e" providerId="ADAL" clId="{95D6B800-8EC1-42AA-BDB7-C519E0C9EAA8}" dt="2020-07-23T15:21:16.973" v="23162" actId="1076"/>
        <pc:sldMkLst>
          <pc:docMk/>
          <pc:sldMk cId="658620500" sldId="265"/>
        </pc:sldMkLst>
        <pc:spChg chg="add del mod">
          <ac:chgData name="RASHID, RYAN" userId="726cff61-88f9-44ae-950a-c086623df16e" providerId="ADAL" clId="{95D6B800-8EC1-42AA-BDB7-C519E0C9EAA8}" dt="2020-07-16T18:53:37.954" v="17879" actId="478"/>
          <ac:spMkLst>
            <pc:docMk/>
            <pc:sldMk cId="658620500" sldId="265"/>
            <ac:spMk id="2" creationId="{E848B4EE-EFB5-4489-97F4-BC9860A399B1}"/>
          </ac:spMkLst>
        </pc:spChg>
        <pc:spChg chg="add mod">
          <ac:chgData name="RASHID, RYAN" userId="726cff61-88f9-44ae-950a-c086623df16e" providerId="ADAL" clId="{95D6B800-8EC1-42AA-BDB7-C519E0C9EAA8}" dt="2020-07-16T19:22:50.097" v="18097" actId="20577"/>
          <ac:spMkLst>
            <pc:docMk/>
            <pc:sldMk cId="658620500" sldId="265"/>
            <ac:spMk id="5" creationId="{1A825068-483A-473F-B9A7-4F785A2B6913}"/>
          </ac:spMkLst>
        </pc:spChg>
        <pc:spChg chg="add del mod">
          <ac:chgData name="RASHID, RYAN" userId="726cff61-88f9-44ae-950a-c086623df16e" providerId="ADAL" clId="{95D6B800-8EC1-42AA-BDB7-C519E0C9EAA8}" dt="2020-07-16T19:04:11.834" v="17945" actId="478"/>
          <ac:spMkLst>
            <pc:docMk/>
            <pc:sldMk cId="658620500" sldId="265"/>
            <ac:spMk id="8" creationId="{D9FAEE57-52F0-4F50-ADA2-76A2CBFB7C38}"/>
          </ac:spMkLst>
        </pc:spChg>
        <pc:spChg chg="add del mod">
          <ac:chgData name="RASHID, RYAN" userId="726cff61-88f9-44ae-950a-c086623df16e" providerId="ADAL" clId="{95D6B800-8EC1-42AA-BDB7-C519E0C9EAA8}" dt="2020-07-16T19:05:29.734" v="17960" actId="478"/>
          <ac:spMkLst>
            <pc:docMk/>
            <pc:sldMk cId="658620500" sldId="265"/>
            <ac:spMk id="9" creationId="{66A95F70-F685-45B0-8AEA-8A648FD58A86}"/>
          </ac:spMkLst>
        </pc:spChg>
        <pc:spChg chg="add del mod">
          <ac:chgData name="RASHID, RYAN" userId="726cff61-88f9-44ae-950a-c086623df16e" providerId="ADAL" clId="{95D6B800-8EC1-42AA-BDB7-C519E0C9EAA8}" dt="2020-07-16T19:07:02.729" v="17975" actId="478"/>
          <ac:spMkLst>
            <pc:docMk/>
            <pc:sldMk cId="658620500" sldId="265"/>
            <ac:spMk id="10" creationId="{30DDC837-C211-4FC8-967D-8FD2743C63DC}"/>
          </ac:spMkLst>
        </pc:spChg>
        <pc:spChg chg="add del mod">
          <ac:chgData name="RASHID, RYAN" userId="726cff61-88f9-44ae-950a-c086623df16e" providerId="ADAL" clId="{95D6B800-8EC1-42AA-BDB7-C519E0C9EAA8}" dt="2020-07-16T16:44:55.831" v="17589" actId="1035"/>
          <ac:spMkLst>
            <pc:docMk/>
            <pc:sldMk cId="658620500" sldId="265"/>
            <ac:spMk id="11" creationId="{D7EB4D5D-56CC-435E-B797-A3B1E658395F}"/>
          </ac:spMkLst>
        </pc:spChg>
        <pc:spChg chg="add mod topLvl">
          <ac:chgData name="RASHID, RYAN" userId="726cff61-88f9-44ae-950a-c086623df16e" providerId="ADAL" clId="{95D6B800-8EC1-42AA-BDB7-C519E0C9EAA8}" dt="2020-07-16T19:39:38.149" v="18183" actId="164"/>
          <ac:spMkLst>
            <pc:docMk/>
            <pc:sldMk cId="658620500" sldId="265"/>
            <ac:spMk id="14" creationId="{4D35B195-829A-4159-AF90-FC64EFE42393}"/>
          </ac:spMkLst>
        </pc:spChg>
        <pc:spChg chg="add del mod">
          <ac:chgData name="RASHID, RYAN" userId="726cff61-88f9-44ae-950a-c086623df16e" providerId="ADAL" clId="{95D6B800-8EC1-42AA-BDB7-C519E0C9EAA8}" dt="2020-07-16T19:19:23.165" v="18015"/>
          <ac:spMkLst>
            <pc:docMk/>
            <pc:sldMk cId="658620500" sldId="265"/>
            <ac:spMk id="18" creationId="{21205F73-95BE-40F5-B91B-C6BDABA46E45}"/>
          </ac:spMkLst>
        </pc:spChg>
        <pc:spChg chg="add mod topLvl">
          <ac:chgData name="RASHID, RYAN" userId="726cff61-88f9-44ae-950a-c086623df16e" providerId="ADAL" clId="{95D6B800-8EC1-42AA-BDB7-C519E0C9EAA8}" dt="2020-07-17T15:04:29.327" v="18836" actId="478"/>
          <ac:spMkLst>
            <pc:docMk/>
            <pc:sldMk cId="658620500" sldId="265"/>
            <ac:spMk id="21" creationId="{C68F4D10-0923-4A12-AB1C-6400F953E0B5}"/>
          </ac:spMkLst>
        </pc:spChg>
        <pc:spChg chg="add mod">
          <ac:chgData name="RASHID, RYAN" userId="726cff61-88f9-44ae-950a-c086623df16e" providerId="ADAL" clId="{95D6B800-8EC1-42AA-BDB7-C519E0C9EAA8}" dt="2020-07-16T20:22:45.306" v="18559" actId="1036"/>
          <ac:spMkLst>
            <pc:docMk/>
            <pc:sldMk cId="658620500" sldId="265"/>
            <ac:spMk id="29" creationId="{BE681A43-C7A5-4E63-B9A7-391C188589E7}"/>
          </ac:spMkLst>
        </pc:spChg>
        <pc:spChg chg="mod">
          <ac:chgData name="RASHID, RYAN" userId="726cff61-88f9-44ae-950a-c086623df16e" providerId="ADAL" clId="{95D6B800-8EC1-42AA-BDB7-C519E0C9EAA8}" dt="2020-07-16T20:22:45.306" v="18559" actId="1036"/>
          <ac:spMkLst>
            <pc:docMk/>
            <pc:sldMk cId="658620500" sldId="265"/>
            <ac:spMk id="35" creationId="{36504772-ED38-4885-9821-D25ECEE4BEFB}"/>
          </ac:spMkLst>
        </pc:spChg>
        <pc:spChg chg="mod">
          <ac:chgData name="RASHID, RYAN" userId="726cff61-88f9-44ae-950a-c086623df16e" providerId="ADAL" clId="{95D6B800-8EC1-42AA-BDB7-C519E0C9EAA8}" dt="2020-07-16T20:22:45.306" v="18559" actId="1036"/>
          <ac:spMkLst>
            <pc:docMk/>
            <pc:sldMk cId="658620500" sldId="265"/>
            <ac:spMk id="38" creationId="{16E112FB-02B8-46BD-BB71-4A98909D76BE}"/>
          </ac:spMkLst>
        </pc:spChg>
        <pc:spChg chg="add mod topLvl">
          <ac:chgData name="RASHID, RYAN" userId="726cff61-88f9-44ae-950a-c086623df16e" providerId="ADAL" clId="{95D6B800-8EC1-42AA-BDB7-C519E0C9EAA8}" dt="2020-07-23T15:20:31.630" v="23157" actId="207"/>
          <ac:spMkLst>
            <pc:docMk/>
            <pc:sldMk cId="658620500" sldId="265"/>
            <ac:spMk id="40" creationId="{91F7BBB7-EA8A-4349-9A88-E3836D97031A}"/>
          </ac:spMkLst>
        </pc:spChg>
        <pc:spChg chg="add mod topLvl">
          <ac:chgData name="RASHID, RYAN" userId="726cff61-88f9-44ae-950a-c086623df16e" providerId="ADAL" clId="{95D6B800-8EC1-42AA-BDB7-C519E0C9EAA8}" dt="2020-07-23T15:20:59.791" v="23159" actId="2711"/>
          <ac:spMkLst>
            <pc:docMk/>
            <pc:sldMk cId="658620500" sldId="265"/>
            <ac:spMk id="42" creationId="{1E4FB37B-853E-4CB5-818B-313C879E1E8A}"/>
          </ac:spMkLst>
        </pc:spChg>
        <pc:spChg chg="add mod">
          <ac:chgData name="RASHID, RYAN" userId="726cff61-88f9-44ae-950a-c086623df16e" providerId="ADAL" clId="{95D6B800-8EC1-42AA-BDB7-C519E0C9EAA8}" dt="2020-07-17T14:05:06.921" v="18688" actId="164"/>
          <ac:spMkLst>
            <pc:docMk/>
            <pc:sldMk cId="658620500" sldId="265"/>
            <ac:spMk id="44" creationId="{485A1600-2357-4147-A32F-C089D31B7CC5}"/>
          </ac:spMkLst>
        </pc:spChg>
        <pc:spChg chg="mod topLvl">
          <ac:chgData name="RASHID, RYAN" userId="726cff61-88f9-44ae-950a-c086623df16e" providerId="ADAL" clId="{95D6B800-8EC1-42AA-BDB7-C519E0C9EAA8}" dt="2020-07-23T15:20:34.240" v="23158" actId="207"/>
          <ac:spMkLst>
            <pc:docMk/>
            <pc:sldMk cId="658620500" sldId="265"/>
            <ac:spMk id="50" creationId="{89FA5717-75E9-40C5-B07B-CAFFD608FEF9}"/>
          </ac:spMkLst>
        </pc:spChg>
        <pc:spChg chg="mod topLvl">
          <ac:chgData name="RASHID, RYAN" userId="726cff61-88f9-44ae-950a-c086623df16e" providerId="ADAL" clId="{95D6B800-8EC1-42AA-BDB7-C519E0C9EAA8}" dt="2020-07-23T15:21:16.973" v="23162" actId="1076"/>
          <ac:spMkLst>
            <pc:docMk/>
            <pc:sldMk cId="658620500" sldId="265"/>
            <ac:spMk id="51" creationId="{87E35CD3-5249-4160-AA40-3AE5BF02A7D7}"/>
          </ac:spMkLst>
        </pc:spChg>
        <pc:spChg chg="add mod">
          <ac:chgData name="RASHID, RYAN" userId="726cff61-88f9-44ae-950a-c086623df16e" providerId="ADAL" clId="{95D6B800-8EC1-42AA-BDB7-C519E0C9EAA8}" dt="2020-07-17T14:08:05.083" v="18728" actId="1036"/>
          <ac:spMkLst>
            <pc:docMk/>
            <pc:sldMk cId="658620500" sldId="265"/>
            <ac:spMk id="54" creationId="{06F0EC45-0991-497B-8B6C-647EA4B31535}"/>
          </ac:spMkLst>
        </pc:spChg>
        <pc:spChg chg="del">
          <ac:chgData name="RASHID, RYAN" userId="726cff61-88f9-44ae-950a-c086623df16e" providerId="ADAL" clId="{95D6B800-8EC1-42AA-BDB7-C519E0C9EAA8}" dt="2020-07-16T20:03:23.589" v="18379" actId="478"/>
          <ac:spMkLst>
            <pc:docMk/>
            <pc:sldMk cId="658620500" sldId="265"/>
            <ac:spMk id="56" creationId="{9679DA8C-3B8D-4B40-8F84-9C58B53B8031}"/>
          </ac:spMkLst>
        </pc:spChg>
        <pc:spChg chg="mod">
          <ac:chgData name="RASHID, RYAN" userId="726cff61-88f9-44ae-950a-c086623df16e" providerId="ADAL" clId="{95D6B800-8EC1-42AA-BDB7-C519E0C9EAA8}" dt="2020-07-16T20:22:36.114" v="18558" actId="1036"/>
          <ac:spMkLst>
            <pc:docMk/>
            <pc:sldMk cId="658620500" sldId="265"/>
            <ac:spMk id="58" creationId="{9A48AE38-10E2-4C30-9760-FB80B3A6525E}"/>
          </ac:spMkLst>
        </pc:spChg>
        <pc:spChg chg="mod">
          <ac:chgData name="RASHID, RYAN" userId="726cff61-88f9-44ae-950a-c086623df16e" providerId="ADAL" clId="{95D6B800-8EC1-42AA-BDB7-C519E0C9EAA8}" dt="2020-07-16T20:22:36.114" v="18558" actId="1036"/>
          <ac:spMkLst>
            <pc:docMk/>
            <pc:sldMk cId="658620500" sldId="265"/>
            <ac:spMk id="60" creationId="{5819134A-6C59-4D52-BFF3-C5340D1893B1}"/>
          </ac:spMkLst>
        </pc:spChg>
        <pc:spChg chg="add mod">
          <ac:chgData name="RASHID, RYAN" userId="726cff61-88f9-44ae-950a-c086623df16e" providerId="ADAL" clId="{95D6B800-8EC1-42AA-BDB7-C519E0C9EAA8}" dt="2020-07-17T15:09:59.730" v="18870" actId="478"/>
          <ac:spMkLst>
            <pc:docMk/>
            <pc:sldMk cId="658620500" sldId="265"/>
            <ac:spMk id="62" creationId="{FCF356CD-36D0-4E25-8D11-A3CA728C8C92}"/>
          </ac:spMkLst>
        </pc:spChg>
        <pc:grpChg chg="add mod">
          <ac:chgData name="RASHID, RYAN" userId="726cff61-88f9-44ae-950a-c086623df16e" providerId="ADAL" clId="{95D6B800-8EC1-42AA-BDB7-C519E0C9EAA8}" dt="2020-07-16T19:01:16.905" v="17942" actId="1076"/>
          <ac:grpSpMkLst>
            <pc:docMk/>
            <pc:sldMk cId="658620500" sldId="265"/>
            <ac:grpSpMk id="7" creationId="{212AA42F-A094-4BE6-80C3-8F6EA4EA659E}"/>
          </ac:grpSpMkLst>
        </pc:grpChg>
        <pc:grpChg chg="add mod">
          <ac:chgData name="RASHID, RYAN" userId="726cff61-88f9-44ae-950a-c086623df16e" providerId="ADAL" clId="{95D6B800-8EC1-42AA-BDB7-C519E0C9EAA8}" dt="2020-07-17T14:54:28.272" v="18797" actId="1076"/>
          <ac:grpSpMkLst>
            <pc:docMk/>
            <pc:sldMk cId="658620500" sldId="265"/>
            <ac:grpSpMk id="8" creationId="{09A0E48A-2D74-4714-A6BF-D6D607FE80BD}"/>
          </ac:grpSpMkLst>
        </pc:grpChg>
        <pc:grpChg chg="add del mod">
          <ac:chgData name="RASHID, RYAN" userId="726cff61-88f9-44ae-950a-c086623df16e" providerId="ADAL" clId="{95D6B800-8EC1-42AA-BDB7-C519E0C9EAA8}" dt="2020-07-16T19:39:36.758" v="18173" actId="478"/>
          <ac:grpSpMkLst>
            <pc:docMk/>
            <pc:sldMk cId="658620500" sldId="265"/>
            <ac:grpSpMk id="15" creationId="{DA8073A8-F38A-47FE-AE87-31AC35C34423}"/>
          </ac:grpSpMkLst>
        </pc:grpChg>
        <pc:grpChg chg="add del mod">
          <ac:chgData name="RASHID, RYAN" userId="726cff61-88f9-44ae-950a-c086623df16e" providerId="ADAL" clId="{95D6B800-8EC1-42AA-BDB7-C519E0C9EAA8}" dt="2020-07-17T15:04:29.327" v="18836" actId="478"/>
          <ac:grpSpMkLst>
            <pc:docMk/>
            <pc:sldMk cId="658620500" sldId="265"/>
            <ac:grpSpMk id="22" creationId="{584C7601-571C-4780-A0E1-5B607F071100}"/>
          </ac:grpSpMkLst>
        </pc:grpChg>
        <pc:grpChg chg="add mod">
          <ac:chgData name="RASHID, RYAN" userId="726cff61-88f9-44ae-950a-c086623df16e" providerId="ADAL" clId="{95D6B800-8EC1-42AA-BDB7-C519E0C9EAA8}" dt="2020-07-17T14:13:38.317" v="18763" actId="1076"/>
          <ac:grpSpMkLst>
            <pc:docMk/>
            <pc:sldMk cId="658620500" sldId="265"/>
            <ac:grpSpMk id="23" creationId="{5D5EC0F9-65CE-4804-9338-CED80D5ABE93}"/>
          </ac:grpSpMkLst>
        </pc:grpChg>
        <pc:grpChg chg="add mod">
          <ac:chgData name="RASHID, RYAN" userId="726cff61-88f9-44ae-950a-c086623df16e" providerId="ADAL" clId="{95D6B800-8EC1-42AA-BDB7-C519E0C9EAA8}" dt="2020-07-16T19:39:38.149" v="18183" actId="164"/>
          <ac:grpSpMkLst>
            <pc:docMk/>
            <pc:sldMk cId="658620500" sldId="265"/>
            <ac:grpSpMk id="27" creationId="{CB1F17FB-E09E-499F-8C16-4F1EA86CAC4B}"/>
          </ac:grpSpMkLst>
        </pc:grpChg>
        <pc:grpChg chg="add mod topLvl">
          <ac:chgData name="RASHID, RYAN" userId="726cff61-88f9-44ae-950a-c086623df16e" providerId="ADAL" clId="{95D6B800-8EC1-42AA-BDB7-C519E0C9EAA8}" dt="2020-07-16T19:59:30.321" v="18336" actId="165"/>
          <ac:grpSpMkLst>
            <pc:docMk/>
            <pc:sldMk cId="658620500" sldId="265"/>
            <ac:grpSpMk id="32" creationId="{F888F97F-D73E-4E2F-8D60-FEFA05140214}"/>
          </ac:grpSpMkLst>
        </pc:grpChg>
        <pc:grpChg chg="add mod topLvl">
          <ac:chgData name="RASHID, RYAN" userId="726cff61-88f9-44ae-950a-c086623df16e" providerId="ADAL" clId="{95D6B800-8EC1-42AA-BDB7-C519E0C9EAA8}" dt="2020-07-16T19:59:30.321" v="18336" actId="165"/>
          <ac:grpSpMkLst>
            <pc:docMk/>
            <pc:sldMk cId="658620500" sldId="265"/>
            <ac:grpSpMk id="33" creationId="{00F0ADC2-946D-4FD3-8C96-7785E633375D}"/>
          </ac:grpSpMkLst>
        </pc:grpChg>
        <pc:grpChg chg="add mod topLvl">
          <ac:chgData name="RASHID, RYAN" userId="726cff61-88f9-44ae-950a-c086623df16e" providerId="ADAL" clId="{95D6B800-8EC1-42AA-BDB7-C519E0C9EAA8}" dt="2020-07-16T19:59:30.321" v="18336" actId="165"/>
          <ac:grpSpMkLst>
            <pc:docMk/>
            <pc:sldMk cId="658620500" sldId="265"/>
            <ac:grpSpMk id="36" creationId="{FFFA8C83-E5A3-4883-BDB3-D00A05932E49}"/>
          </ac:grpSpMkLst>
        </pc:grpChg>
        <pc:grpChg chg="add del mod topLvl">
          <ac:chgData name="RASHID, RYAN" userId="726cff61-88f9-44ae-950a-c086623df16e" providerId="ADAL" clId="{95D6B800-8EC1-42AA-BDB7-C519E0C9EAA8}" dt="2020-07-16T20:00:29.743" v="18355" actId="164"/>
          <ac:grpSpMkLst>
            <pc:docMk/>
            <pc:sldMk cId="658620500" sldId="265"/>
            <ac:grpSpMk id="39" creationId="{D32186C1-6F44-41F8-B838-E504D3ACD20A}"/>
          </ac:grpSpMkLst>
        </pc:grpChg>
        <pc:grpChg chg="add del mod topLvl">
          <ac:chgData name="RASHID, RYAN" userId="726cff61-88f9-44ae-950a-c086623df16e" providerId="ADAL" clId="{95D6B800-8EC1-42AA-BDB7-C519E0C9EAA8}" dt="2020-07-16T19:59:53.019" v="18349" actId="165"/>
          <ac:grpSpMkLst>
            <pc:docMk/>
            <pc:sldMk cId="658620500" sldId="265"/>
            <ac:grpSpMk id="41" creationId="{FE68C0CC-16BE-418E-BF1D-51B5587865B9}"/>
          </ac:grpSpMkLst>
        </pc:grpChg>
        <pc:grpChg chg="add del mod">
          <ac:chgData name="RASHID, RYAN" userId="726cff61-88f9-44ae-950a-c086623df16e" providerId="ADAL" clId="{95D6B800-8EC1-42AA-BDB7-C519E0C9EAA8}" dt="2020-07-16T19:59:52.076" v="18348" actId="165"/>
          <ac:grpSpMkLst>
            <pc:docMk/>
            <pc:sldMk cId="658620500" sldId="265"/>
            <ac:grpSpMk id="43" creationId="{E5C1DBB4-DA06-4DAC-A580-F1EEFBB94AC0}"/>
          </ac:grpSpMkLst>
        </pc:grpChg>
        <pc:grpChg chg="add mod">
          <ac:chgData name="RASHID, RYAN" userId="726cff61-88f9-44ae-950a-c086623df16e" providerId="ADAL" clId="{95D6B800-8EC1-42AA-BDB7-C519E0C9EAA8}" dt="2020-07-16T19:59:30.044" v="18335" actId="164"/>
          <ac:grpSpMkLst>
            <pc:docMk/>
            <pc:sldMk cId="658620500" sldId="265"/>
            <ac:grpSpMk id="46" creationId="{4EE42E7D-2B2F-4DCC-AABA-0D99F57BCD07}"/>
          </ac:grpSpMkLst>
        </pc:grpChg>
        <pc:grpChg chg="add mod">
          <ac:chgData name="RASHID, RYAN" userId="726cff61-88f9-44ae-950a-c086623df16e" providerId="ADAL" clId="{95D6B800-8EC1-42AA-BDB7-C519E0C9EAA8}" dt="2020-07-16T20:38:25.162" v="18598" actId="1076"/>
          <ac:grpSpMkLst>
            <pc:docMk/>
            <pc:sldMk cId="658620500" sldId="265"/>
            <ac:grpSpMk id="47" creationId="{F0F091E3-C49C-4F29-8781-7DD9D6BA5C87}"/>
          </ac:grpSpMkLst>
        </pc:grpChg>
        <pc:grpChg chg="add del mod">
          <ac:chgData name="RASHID, RYAN" userId="726cff61-88f9-44ae-950a-c086623df16e" providerId="ADAL" clId="{95D6B800-8EC1-42AA-BDB7-C519E0C9EAA8}" dt="2020-07-16T20:03:40.920" v="18381" actId="165"/>
          <ac:grpSpMkLst>
            <pc:docMk/>
            <pc:sldMk cId="658620500" sldId="265"/>
            <ac:grpSpMk id="48" creationId="{37171774-6A47-42F3-8CA7-FD814CC340E6}"/>
          </ac:grpSpMkLst>
        </pc:grpChg>
        <pc:grpChg chg="mod topLvl">
          <ac:chgData name="RASHID, RYAN" userId="726cff61-88f9-44ae-950a-c086623df16e" providerId="ADAL" clId="{95D6B800-8EC1-42AA-BDB7-C519E0C9EAA8}" dt="2020-07-16T20:14:35.865" v="18509" actId="14826"/>
          <ac:grpSpMkLst>
            <pc:docMk/>
            <pc:sldMk cId="658620500" sldId="265"/>
            <ac:grpSpMk id="49" creationId="{A1C41F5B-E93C-4C8A-9020-F9C4DC2C8D79}"/>
          </ac:grpSpMkLst>
        </pc:grpChg>
        <pc:grpChg chg="mod">
          <ac:chgData name="RASHID, RYAN" userId="726cff61-88f9-44ae-950a-c086623df16e" providerId="ADAL" clId="{95D6B800-8EC1-42AA-BDB7-C519E0C9EAA8}" dt="2020-07-16T20:14:04.285" v="18508" actId="14826"/>
          <ac:grpSpMkLst>
            <pc:docMk/>
            <pc:sldMk cId="658620500" sldId="265"/>
            <ac:grpSpMk id="52" creationId="{12AB10D0-47E8-4924-A4F6-81F9C0CF9A23}"/>
          </ac:grpSpMkLst>
        </pc:grpChg>
        <pc:grpChg chg="mod">
          <ac:chgData name="RASHID, RYAN" userId="726cff61-88f9-44ae-950a-c086623df16e" providerId="ADAL" clId="{95D6B800-8EC1-42AA-BDB7-C519E0C9EAA8}" dt="2020-07-16T20:14:35.865" v="18509" actId="14826"/>
          <ac:grpSpMkLst>
            <pc:docMk/>
            <pc:sldMk cId="658620500" sldId="265"/>
            <ac:grpSpMk id="53" creationId="{39D70EA4-BBF7-4ABE-ADF7-CE57EF6B02FD}"/>
          </ac:grpSpMkLst>
        </pc:grpChg>
        <pc:grpChg chg="del mod">
          <ac:chgData name="RASHID, RYAN" userId="726cff61-88f9-44ae-950a-c086623df16e" providerId="ADAL" clId="{95D6B800-8EC1-42AA-BDB7-C519E0C9EAA8}" dt="2020-07-16T20:03:21.421" v="18378" actId="478"/>
          <ac:grpSpMkLst>
            <pc:docMk/>
            <pc:sldMk cId="658620500" sldId="265"/>
            <ac:grpSpMk id="54" creationId="{BA7DD7D2-AE50-40F4-8A43-29D1C9F1671A}"/>
          </ac:grpSpMkLst>
        </pc:grpChg>
        <pc:grpChg chg="add mod">
          <ac:chgData name="RASHID, RYAN" userId="726cff61-88f9-44ae-950a-c086623df16e" providerId="ADAL" clId="{95D6B800-8EC1-42AA-BDB7-C519E0C9EAA8}" dt="2020-07-17T15:09:59.284" v="18869" actId="164"/>
          <ac:grpSpMkLst>
            <pc:docMk/>
            <pc:sldMk cId="658620500" sldId="265"/>
            <ac:grpSpMk id="1027" creationId="{7499D412-19DF-422F-99A0-8C688EEB8325}"/>
          </ac:grpSpMkLst>
        </pc:grpChg>
        <pc:grpChg chg="add del mod">
          <ac:chgData name="RASHID, RYAN" userId="726cff61-88f9-44ae-950a-c086623df16e" providerId="ADAL" clId="{95D6B800-8EC1-42AA-BDB7-C519E0C9EAA8}" dt="2020-07-16T20:20:38.874" v="18539" actId="478"/>
          <ac:grpSpMkLst>
            <pc:docMk/>
            <pc:sldMk cId="658620500" sldId="265"/>
            <ac:grpSpMk id="1034" creationId="{2AD672ED-1578-4FDB-B659-E86537A944C3}"/>
          </ac:grpSpMkLst>
        </pc:grpChg>
        <pc:grpChg chg="add del mod">
          <ac:chgData name="RASHID, RYAN" userId="726cff61-88f9-44ae-950a-c086623df16e" providerId="ADAL" clId="{95D6B800-8EC1-42AA-BDB7-C519E0C9EAA8}" dt="2020-07-17T15:09:59.730" v="18870" actId="478"/>
          <ac:grpSpMkLst>
            <pc:docMk/>
            <pc:sldMk cId="658620500" sldId="265"/>
            <ac:grpSpMk id="1041" creationId="{17E5B616-505A-4431-A775-77E0ED0E08D1}"/>
          </ac:grpSpMkLst>
        </pc:grpChg>
        <pc:graphicFrameChg chg="add del mod">
          <ac:chgData name="RASHID, RYAN" userId="726cff61-88f9-44ae-950a-c086623df16e" providerId="ADAL" clId="{95D6B800-8EC1-42AA-BDB7-C519E0C9EAA8}" dt="2020-07-01T21:50:55.828" v="15179" actId="478"/>
          <ac:graphicFrameMkLst>
            <pc:docMk/>
            <pc:sldMk cId="658620500" sldId="265"/>
            <ac:graphicFrameMk id="3" creationId="{4A1E31D5-C563-4E93-BD71-FB8E501D61B4}"/>
          </ac:graphicFrameMkLst>
        </pc:graphicFrameChg>
        <pc:picChg chg="add mod">
          <ac:chgData name="RASHID, RYAN" userId="726cff61-88f9-44ae-950a-c086623df16e" providerId="ADAL" clId="{95D6B800-8EC1-42AA-BDB7-C519E0C9EAA8}" dt="2020-07-23T15:20:09.257" v="23154" actId="207"/>
          <ac:picMkLst>
            <pc:docMk/>
            <pc:sldMk cId="658620500" sldId="265"/>
            <ac:picMk id="3" creationId="{AB2DFD18-0D03-41F5-9995-1A62AE62BFA1}"/>
          </ac:picMkLst>
        </pc:picChg>
        <pc:picChg chg="add mod">
          <ac:chgData name="RASHID, RYAN" userId="726cff61-88f9-44ae-950a-c086623df16e" providerId="ADAL" clId="{95D6B800-8EC1-42AA-BDB7-C519E0C9EAA8}" dt="2020-07-17T15:09:58.534" v="18868" actId="207"/>
          <ac:picMkLst>
            <pc:docMk/>
            <pc:sldMk cId="658620500" sldId="265"/>
            <ac:picMk id="4" creationId="{D3E2C156-3735-453B-8A83-3FE2FE47DAA3}"/>
          </ac:picMkLst>
        </pc:picChg>
        <pc:picChg chg="add del mod">
          <ac:chgData name="RASHID, RYAN" userId="726cff61-88f9-44ae-950a-c086623df16e" providerId="ADAL" clId="{95D6B800-8EC1-42AA-BDB7-C519E0C9EAA8}" dt="2020-06-26T21:23:30.747" v="14391" actId="478"/>
          <ac:picMkLst>
            <pc:docMk/>
            <pc:sldMk cId="658620500" sldId="265"/>
            <ac:picMk id="5" creationId="{9723EEDF-927B-4F8A-B634-B7FE9CAEC700}"/>
          </ac:picMkLst>
        </pc:picChg>
        <pc:picChg chg="add mod">
          <ac:chgData name="RASHID, RYAN" userId="726cff61-88f9-44ae-950a-c086623df16e" providerId="ADAL" clId="{95D6B800-8EC1-42AA-BDB7-C519E0C9EAA8}" dt="2020-07-16T19:39:38.149" v="18183" actId="164"/>
          <ac:picMkLst>
            <pc:docMk/>
            <pc:sldMk cId="658620500" sldId="265"/>
            <ac:picMk id="6" creationId="{A1755994-B876-486B-BA8F-DF3E4CDFC411}"/>
          </ac:picMkLst>
        </pc:picChg>
        <pc:picChg chg="add del mod topLvl">
          <ac:chgData name="RASHID, RYAN" userId="726cff61-88f9-44ae-950a-c086623df16e" providerId="ADAL" clId="{95D6B800-8EC1-42AA-BDB7-C519E0C9EAA8}" dt="2020-07-16T19:39:36.758" v="18173" actId="478"/>
          <ac:picMkLst>
            <pc:docMk/>
            <pc:sldMk cId="658620500" sldId="265"/>
            <ac:picMk id="13" creationId="{1E8BA117-BFD9-44CB-B114-EF7206262672}"/>
          </ac:picMkLst>
        </pc:picChg>
        <pc:picChg chg="add mod">
          <ac:chgData name="RASHID, RYAN" userId="726cff61-88f9-44ae-950a-c086623df16e" providerId="ADAL" clId="{95D6B800-8EC1-42AA-BDB7-C519E0C9EAA8}" dt="2020-07-23T15:20:06.254" v="23153" actId="207"/>
          <ac:picMkLst>
            <pc:docMk/>
            <pc:sldMk cId="658620500" sldId="265"/>
            <ac:picMk id="19" creationId="{AAAD97E9-A495-4905-9FC2-C459E87975DB}"/>
          </ac:picMkLst>
        </pc:picChg>
        <pc:picChg chg="add del mod topLvl">
          <ac:chgData name="RASHID, RYAN" userId="726cff61-88f9-44ae-950a-c086623df16e" providerId="ADAL" clId="{95D6B800-8EC1-42AA-BDB7-C519E0C9EAA8}" dt="2020-07-17T15:10:08.288" v="18882" actId="14826"/>
          <ac:picMkLst>
            <pc:docMk/>
            <pc:sldMk cId="658620500" sldId="265"/>
            <ac:picMk id="20" creationId="{A13C05E2-D9E3-4B6D-8634-A64B3F58BE8B}"/>
          </ac:picMkLst>
        </pc:picChg>
        <pc:picChg chg="add mod">
          <ac:chgData name="RASHID, RYAN" userId="726cff61-88f9-44ae-950a-c086623df16e" providerId="ADAL" clId="{95D6B800-8EC1-42AA-BDB7-C519E0C9EAA8}" dt="2020-07-17T14:12:32.507" v="18755" actId="207"/>
          <ac:picMkLst>
            <pc:docMk/>
            <pc:sldMk cId="658620500" sldId="265"/>
            <ac:picMk id="28" creationId="{B63FF3BB-B108-4DDA-9243-6807C65A71F6}"/>
          </ac:picMkLst>
        </pc:picChg>
        <pc:picChg chg="mod">
          <ac:chgData name="RASHID, RYAN" userId="726cff61-88f9-44ae-950a-c086623df16e" providerId="ADAL" clId="{95D6B800-8EC1-42AA-BDB7-C519E0C9EAA8}" dt="2020-07-17T14:12:32.507" v="18755" actId="207"/>
          <ac:picMkLst>
            <pc:docMk/>
            <pc:sldMk cId="658620500" sldId="265"/>
            <ac:picMk id="34" creationId="{5A35A589-B6F6-4E30-899D-916194771B26}"/>
          </ac:picMkLst>
        </pc:picChg>
        <pc:picChg chg="mod">
          <ac:chgData name="RASHID, RYAN" userId="726cff61-88f9-44ae-950a-c086623df16e" providerId="ADAL" clId="{95D6B800-8EC1-42AA-BDB7-C519E0C9EAA8}" dt="2020-07-17T14:12:32.507" v="18755" actId="207"/>
          <ac:picMkLst>
            <pc:docMk/>
            <pc:sldMk cId="658620500" sldId="265"/>
            <ac:picMk id="37" creationId="{8A524E06-4F89-46A9-A0E1-4E569A212B91}"/>
          </ac:picMkLst>
        </pc:picChg>
        <pc:picChg chg="del">
          <ac:chgData name="RASHID, RYAN" userId="726cff61-88f9-44ae-950a-c086623df16e" providerId="ADAL" clId="{95D6B800-8EC1-42AA-BDB7-C519E0C9EAA8}" dt="2020-07-16T20:03:21.421" v="18378" actId="478"/>
          <ac:picMkLst>
            <pc:docMk/>
            <pc:sldMk cId="658620500" sldId="265"/>
            <ac:picMk id="55" creationId="{13229021-F143-4104-85A8-C247D10C43AF}"/>
          </ac:picMkLst>
        </pc:picChg>
        <pc:picChg chg="mod">
          <ac:chgData name="RASHID, RYAN" userId="726cff61-88f9-44ae-950a-c086623df16e" providerId="ADAL" clId="{95D6B800-8EC1-42AA-BDB7-C519E0C9EAA8}" dt="2020-07-17T14:12:28.903" v="18754" actId="207"/>
          <ac:picMkLst>
            <pc:docMk/>
            <pc:sldMk cId="658620500" sldId="265"/>
            <ac:picMk id="57" creationId="{C2EC620E-00D5-4DEB-8054-F9841ED4AE6A}"/>
          </ac:picMkLst>
        </pc:picChg>
        <pc:picChg chg="mod">
          <ac:chgData name="RASHID, RYAN" userId="726cff61-88f9-44ae-950a-c086623df16e" providerId="ADAL" clId="{95D6B800-8EC1-42AA-BDB7-C519E0C9EAA8}" dt="2020-07-17T14:12:28.903" v="18754" actId="207"/>
          <ac:picMkLst>
            <pc:docMk/>
            <pc:sldMk cId="658620500" sldId="265"/>
            <ac:picMk id="59" creationId="{2DEA4A93-16D4-4EB1-A8C5-CC68CB2FEBE2}"/>
          </ac:picMkLst>
        </pc:picChg>
        <pc:picChg chg="add del">
          <ac:chgData name="RASHID, RYAN" userId="726cff61-88f9-44ae-950a-c086623df16e" providerId="ADAL" clId="{95D6B800-8EC1-42AA-BDB7-C519E0C9EAA8}" dt="2020-07-17T15:05:12.175" v="18842"/>
          <ac:picMkLst>
            <pc:docMk/>
            <pc:sldMk cId="658620500" sldId="265"/>
            <ac:picMk id="1025" creationId="{CB261714-7171-4194-8920-E5520184CA80}"/>
          </ac:picMkLst>
        </pc:picChg>
        <pc:picChg chg="add del mod">
          <ac:chgData name="RASHID, RYAN" userId="726cff61-88f9-44ae-950a-c086623df16e" providerId="ADAL" clId="{95D6B800-8EC1-42AA-BDB7-C519E0C9EAA8}" dt="2020-07-17T15:03:21.650" v="18833"/>
          <ac:picMkLst>
            <pc:docMk/>
            <pc:sldMk cId="658620500" sldId="265"/>
            <ac:picMk id="1026" creationId="{CB1F6F74-7A99-47F1-90CC-FAE27A5C8360}"/>
          </ac:picMkLst>
        </pc:picChg>
        <pc:picChg chg="add del mod">
          <ac:chgData name="RASHID, RYAN" userId="726cff61-88f9-44ae-950a-c086623df16e" providerId="ADAL" clId="{95D6B800-8EC1-42AA-BDB7-C519E0C9EAA8}" dt="2020-07-17T15:09:59.730" v="18870" actId="478"/>
          <ac:picMkLst>
            <pc:docMk/>
            <pc:sldMk cId="658620500" sldId="265"/>
            <ac:picMk id="1028" creationId="{BBC4AF5C-1A6D-4F36-A1EA-EEFE59863CFF}"/>
          </ac:picMkLst>
        </pc:picChg>
        <pc:picChg chg="add del">
          <ac:chgData name="RASHID, RYAN" userId="726cff61-88f9-44ae-950a-c086623df16e" providerId="ADAL" clId="{95D6B800-8EC1-42AA-BDB7-C519E0C9EAA8}" dt="2020-07-17T15:05:19.401" v="18845"/>
          <ac:picMkLst>
            <pc:docMk/>
            <pc:sldMk cId="658620500" sldId="265"/>
            <ac:picMk id="1030" creationId="{6CB60B73-AB56-4D38-83B1-101BE55AB42A}"/>
          </ac:picMkLst>
        </pc:picChg>
        <pc:picChg chg="add del mod">
          <ac:chgData name="RASHID, RYAN" userId="726cff61-88f9-44ae-950a-c086623df16e" providerId="ADAL" clId="{95D6B800-8EC1-42AA-BDB7-C519E0C9EAA8}" dt="2020-07-17T15:10:03.222" v="18877"/>
          <ac:picMkLst>
            <pc:docMk/>
            <pc:sldMk cId="658620500" sldId="265"/>
            <ac:picMk id="1032" creationId="{7D7D494B-0EC7-425A-98B4-33A74B061735}"/>
          </ac:picMkLst>
        </pc:picChg>
        <pc:picChg chg="del">
          <ac:chgData name="RASHID, RYAN" userId="726cff61-88f9-44ae-950a-c086623df16e" providerId="ADAL" clId="{95D6B800-8EC1-42AA-BDB7-C519E0C9EAA8}" dt="2020-07-15T19:25:45.771" v="15694" actId="478"/>
          <ac:picMkLst>
            <pc:docMk/>
            <pc:sldMk cId="658620500" sldId="265"/>
            <ac:picMk id="1038" creationId="{425ACA56-2E8B-4AB4-AA1B-D224311D6EB5}"/>
          </ac:picMkLst>
        </pc:picChg>
        <pc:cxnChg chg="add mod">
          <ac:chgData name="RASHID, RYAN" userId="726cff61-88f9-44ae-950a-c086623df16e" providerId="ADAL" clId="{95D6B800-8EC1-42AA-BDB7-C519E0C9EAA8}" dt="2020-07-17T14:54:28.272" v="18797" actId="1076"/>
          <ac:cxnSpMkLst>
            <pc:docMk/>
            <pc:sldMk cId="658620500" sldId="265"/>
            <ac:cxnSpMk id="10" creationId="{1E25527E-0F57-4FC3-8057-A788B66379EF}"/>
          </ac:cxnSpMkLst>
        </pc:cxnChg>
        <pc:cxnChg chg="del">
          <ac:chgData name="RASHID, RYAN" userId="726cff61-88f9-44ae-950a-c086623df16e" providerId="ADAL" clId="{95D6B800-8EC1-42AA-BDB7-C519E0C9EAA8}" dt="2020-07-15T20:46:29.497" v="16085" actId="478"/>
          <ac:cxnSpMkLst>
            <pc:docMk/>
            <pc:sldMk cId="658620500" sldId="265"/>
            <ac:cxnSpMk id="10" creationId="{965DB0CC-26D1-459B-BD0D-5EC2CE256725}"/>
          </ac:cxnSpMkLst>
        </pc:cxnChg>
        <pc:cxnChg chg="add mod">
          <ac:chgData name="RASHID, RYAN" userId="726cff61-88f9-44ae-950a-c086623df16e" providerId="ADAL" clId="{95D6B800-8EC1-42AA-BDB7-C519E0C9EAA8}" dt="2020-07-16T19:39:36.758" v="18173" actId="478"/>
          <ac:cxnSpMkLst>
            <pc:docMk/>
            <pc:sldMk cId="658620500" sldId="265"/>
            <ac:cxnSpMk id="17" creationId="{4276A1FA-EA64-4F82-9951-70D1E373AFA4}"/>
          </ac:cxnSpMkLst>
        </pc:cxnChg>
        <pc:cxnChg chg="add mod">
          <ac:chgData name="RASHID, RYAN" userId="726cff61-88f9-44ae-950a-c086623df16e" providerId="ADAL" clId="{95D6B800-8EC1-42AA-BDB7-C519E0C9EAA8}" dt="2020-07-17T14:54:21.844" v="18793" actId="1076"/>
          <ac:cxnSpMkLst>
            <pc:docMk/>
            <pc:sldMk cId="658620500" sldId="265"/>
            <ac:cxnSpMk id="24" creationId="{D07DDDFE-4172-4137-A768-B7A61997EC2B}"/>
          </ac:cxnSpMkLst>
        </pc:cxnChg>
        <pc:cxnChg chg="add mod">
          <ac:chgData name="RASHID, RYAN" userId="726cff61-88f9-44ae-950a-c086623df16e" providerId="ADAL" clId="{95D6B800-8EC1-42AA-BDB7-C519E0C9EAA8}" dt="2020-07-17T14:13:38.317" v="18763" actId="1076"/>
          <ac:cxnSpMkLst>
            <pc:docMk/>
            <pc:sldMk cId="658620500" sldId="265"/>
            <ac:cxnSpMk id="26" creationId="{5DD508B9-12DB-4F47-A160-1BA4C97EEC4D}"/>
          </ac:cxnSpMkLst>
        </pc:cxnChg>
        <pc:cxnChg chg="add mod">
          <ac:chgData name="RASHID, RYAN" userId="726cff61-88f9-44ae-950a-c086623df16e" providerId="ADAL" clId="{95D6B800-8EC1-42AA-BDB7-C519E0C9EAA8}" dt="2020-07-17T14:54:21.844" v="18793" actId="1076"/>
          <ac:cxnSpMkLst>
            <pc:docMk/>
            <pc:sldMk cId="658620500" sldId="265"/>
            <ac:cxnSpMk id="45" creationId="{04C0F8A1-6CBE-4447-845C-69A05BD33491}"/>
          </ac:cxnSpMkLst>
        </pc:cxnChg>
        <pc:cxnChg chg="add del mod">
          <ac:chgData name="RASHID, RYAN" userId="726cff61-88f9-44ae-950a-c086623df16e" providerId="ADAL" clId="{95D6B800-8EC1-42AA-BDB7-C519E0C9EAA8}" dt="2020-07-16T20:09:25.418" v="18459" actId="478"/>
          <ac:cxnSpMkLst>
            <pc:docMk/>
            <pc:sldMk cId="658620500" sldId="265"/>
            <ac:cxnSpMk id="63" creationId="{4CF5A02F-73E2-4636-90AB-002E79DF7143}"/>
          </ac:cxnSpMkLst>
        </pc:cxnChg>
        <pc:cxnChg chg="add del mod">
          <ac:chgData name="RASHID, RYAN" userId="726cff61-88f9-44ae-950a-c086623df16e" providerId="ADAL" clId="{95D6B800-8EC1-42AA-BDB7-C519E0C9EAA8}" dt="2020-07-16T20:09:59.959" v="18462" actId="478"/>
          <ac:cxnSpMkLst>
            <pc:docMk/>
            <pc:sldMk cId="658620500" sldId="265"/>
            <ac:cxnSpMk id="1025" creationId="{814AED04-EB76-4306-8489-F694DB27A5BE}"/>
          </ac:cxnSpMkLst>
        </pc:cxnChg>
        <pc:cxnChg chg="add mod topLvl">
          <ac:chgData name="RASHID, RYAN" userId="726cff61-88f9-44ae-950a-c086623df16e" providerId="ADAL" clId="{95D6B800-8EC1-42AA-BDB7-C519E0C9EAA8}" dt="2020-07-16T20:20:38.874" v="18539" actId="478"/>
          <ac:cxnSpMkLst>
            <pc:docMk/>
            <pc:sldMk cId="658620500" sldId="265"/>
            <ac:cxnSpMk id="1029" creationId="{B387F3A3-1367-4AAA-A05C-C07BFD4F61F8}"/>
          </ac:cxnSpMkLst>
        </pc:cxnChg>
        <pc:cxnChg chg="add mod topLvl">
          <ac:chgData name="RASHID, RYAN" userId="726cff61-88f9-44ae-950a-c086623df16e" providerId="ADAL" clId="{95D6B800-8EC1-42AA-BDB7-C519E0C9EAA8}" dt="2020-07-16T20:13:05.491" v="18507" actId="14100"/>
          <ac:cxnSpMkLst>
            <pc:docMk/>
            <pc:sldMk cId="658620500" sldId="265"/>
            <ac:cxnSpMk id="1031" creationId="{98E1B666-1BB5-4446-9F2F-E0768B1B82A9}"/>
          </ac:cxnSpMkLst>
        </pc:cxnChg>
        <pc:cxnChg chg="add del mod">
          <ac:chgData name="RASHID, RYAN" userId="726cff61-88f9-44ae-950a-c086623df16e" providerId="ADAL" clId="{95D6B800-8EC1-42AA-BDB7-C519E0C9EAA8}" dt="2020-07-16T20:17:07.742" v="18523" actId="478"/>
          <ac:cxnSpMkLst>
            <pc:docMk/>
            <pc:sldMk cId="658620500" sldId="265"/>
            <ac:cxnSpMk id="1043" creationId="{B73DCA7E-4134-479E-AC47-B4BBF7A2AF20}"/>
          </ac:cxnSpMkLst>
        </pc:cxnChg>
        <pc:cxnChg chg="add del mod">
          <ac:chgData name="RASHID, RYAN" userId="726cff61-88f9-44ae-950a-c086623df16e" providerId="ADAL" clId="{95D6B800-8EC1-42AA-BDB7-C519E0C9EAA8}" dt="2020-07-16T20:32:15.874" v="18577" actId="478"/>
          <ac:cxnSpMkLst>
            <pc:docMk/>
            <pc:sldMk cId="658620500" sldId="265"/>
            <ac:cxnSpMk id="1046" creationId="{78EB595C-A922-4FDD-86EA-142346EDEA24}"/>
          </ac:cxnSpMkLst>
        </pc:cxnChg>
        <pc:cxnChg chg="add mod">
          <ac:chgData name="RASHID, RYAN" userId="726cff61-88f9-44ae-950a-c086623df16e" providerId="ADAL" clId="{95D6B800-8EC1-42AA-BDB7-C519E0C9EAA8}" dt="2020-07-17T14:54:20.421" v="18789" actId="14100"/>
          <ac:cxnSpMkLst>
            <pc:docMk/>
            <pc:sldMk cId="658620500" sldId="265"/>
            <ac:cxnSpMk id="1051" creationId="{7B6B4948-1669-4551-9BB4-3823F454DA2D}"/>
          </ac:cxnSpMkLst>
        </pc:cxnChg>
        <pc:cxnChg chg="add mod ord">
          <ac:chgData name="RASHID, RYAN" userId="726cff61-88f9-44ae-950a-c086623df16e" providerId="ADAL" clId="{95D6B800-8EC1-42AA-BDB7-C519E0C9EAA8}" dt="2020-07-16T20:32:33.527" v="18581" actId="14100"/>
          <ac:cxnSpMkLst>
            <pc:docMk/>
            <pc:sldMk cId="658620500" sldId="265"/>
            <ac:cxnSpMk id="1056" creationId="{2B0C37B6-8AD5-4D7C-8700-C1FAF575AD76}"/>
          </ac:cxnSpMkLst>
        </pc:cxnChg>
      </pc:sldChg>
      <pc:sldChg chg="addSp delSp modSp add ord">
        <pc:chgData name="RASHID, RYAN" userId="726cff61-88f9-44ae-950a-c086623df16e" providerId="ADAL" clId="{95D6B800-8EC1-42AA-BDB7-C519E0C9EAA8}" dt="2020-07-22T20:36:14.527" v="22607" actId="478"/>
        <pc:sldMkLst>
          <pc:docMk/>
          <pc:sldMk cId="4102171383" sldId="266"/>
        </pc:sldMkLst>
        <pc:spChg chg="add mod">
          <ac:chgData name="RASHID, RYAN" userId="726cff61-88f9-44ae-950a-c086623df16e" providerId="ADAL" clId="{95D6B800-8EC1-42AA-BDB7-C519E0C9EAA8}" dt="2020-07-16T15:00:57.258" v="16519" actId="1076"/>
          <ac:spMkLst>
            <pc:docMk/>
            <pc:sldMk cId="4102171383" sldId="266"/>
            <ac:spMk id="8" creationId="{43414FC3-F3DE-4CE2-B11A-C08D81DDED57}"/>
          </ac:spMkLst>
        </pc:spChg>
        <pc:spChg chg="mod">
          <ac:chgData name="RASHID, RYAN" userId="726cff61-88f9-44ae-950a-c086623df16e" providerId="ADAL" clId="{95D6B800-8EC1-42AA-BDB7-C519E0C9EAA8}" dt="2020-07-16T16:45:45.724" v="17604" actId="1035"/>
          <ac:spMkLst>
            <pc:docMk/>
            <pc:sldMk cId="4102171383" sldId="266"/>
            <ac:spMk id="11" creationId="{D7EB4D5D-56CC-435E-B797-A3B1E658395F}"/>
          </ac:spMkLst>
        </pc:spChg>
        <pc:spChg chg="add del mod">
          <ac:chgData name="RASHID, RYAN" userId="726cff61-88f9-44ae-950a-c086623df16e" providerId="ADAL" clId="{95D6B800-8EC1-42AA-BDB7-C519E0C9EAA8}" dt="2020-06-26T20:59:39.684" v="14057" actId="478"/>
          <ac:spMkLst>
            <pc:docMk/>
            <pc:sldMk cId="4102171383" sldId="266"/>
            <ac:spMk id="12" creationId="{415A1C0B-2002-4D70-A37F-55DB631DC756}"/>
          </ac:spMkLst>
        </pc:spChg>
        <pc:spChg chg="add del mod">
          <ac:chgData name="RASHID, RYAN" userId="726cff61-88f9-44ae-950a-c086623df16e" providerId="ADAL" clId="{95D6B800-8EC1-42AA-BDB7-C519E0C9EAA8}" dt="2020-06-26T21:00:24.816" v="14090" actId="478"/>
          <ac:spMkLst>
            <pc:docMk/>
            <pc:sldMk cId="4102171383" sldId="266"/>
            <ac:spMk id="14" creationId="{BFDF70A5-F5DC-46D3-8E30-1BFA5076046D}"/>
          </ac:spMkLst>
        </pc:spChg>
        <pc:spChg chg="add mod">
          <ac:chgData name="RASHID, RYAN" userId="726cff61-88f9-44ae-950a-c086623df16e" providerId="ADAL" clId="{95D6B800-8EC1-42AA-BDB7-C519E0C9EAA8}" dt="2020-07-16T15:01:53.230" v="16528" actId="1035"/>
          <ac:spMkLst>
            <pc:docMk/>
            <pc:sldMk cId="4102171383" sldId="266"/>
            <ac:spMk id="16" creationId="{7F6C3A4C-4D1C-47E5-B334-B0E85C72BD22}"/>
          </ac:spMkLst>
        </pc:spChg>
        <pc:spChg chg="add mod">
          <ac:chgData name="RASHID, RYAN" userId="726cff61-88f9-44ae-950a-c086623df16e" providerId="ADAL" clId="{95D6B800-8EC1-42AA-BDB7-C519E0C9EAA8}" dt="2020-07-17T19:56:13.583" v="19347" actId="208"/>
          <ac:spMkLst>
            <pc:docMk/>
            <pc:sldMk cId="4102171383" sldId="266"/>
            <ac:spMk id="18" creationId="{7364796A-248D-41B8-AE9C-C05CB236E5B8}"/>
          </ac:spMkLst>
        </pc:spChg>
        <pc:spChg chg="add mod">
          <ac:chgData name="RASHID, RYAN" userId="726cff61-88f9-44ae-950a-c086623df16e" providerId="ADAL" clId="{95D6B800-8EC1-42AA-BDB7-C519E0C9EAA8}" dt="2020-07-17T19:56:13.417" v="19346" actId="208"/>
          <ac:spMkLst>
            <pc:docMk/>
            <pc:sldMk cId="4102171383" sldId="266"/>
            <ac:spMk id="19" creationId="{BC26F3BF-5C31-4F0A-8A36-4F39817B0CB5}"/>
          </ac:spMkLst>
        </pc:spChg>
        <pc:grpChg chg="add mod">
          <ac:chgData name="RASHID, RYAN" userId="726cff61-88f9-44ae-950a-c086623df16e" providerId="ADAL" clId="{95D6B800-8EC1-42AA-BDB7-C519E0C9EAA8}" dt="2020-06-26T21:02:00.130" v="14120" actId="1076"/>
          <ac:grpSpMkLst>
            <pc:docMk/>
            <pc:sldMk cId="4102171383" sldId="266"/>
            <ac:grpSpMk id="9" creationId="{E28BD7A6-70DB-43B7-BF8C-C20D39B93EF9}"/>
          </ac:grpSpMkLst>
        </pc:grpChg>
        <pc:grpChg chg="add mod">
          <ac:chgData name="RASHID, RYAN" userId="726cff61-88f9-44ae-950a-c086623df16e" providerId="ADAL" clId="{95D6B800-8EC1-42AA-BDB7-C519E0C9EAA8}" dt="2020-06-26T21:01:22.509" v="14117" actId="1076"/>
          <ac:grpSpMkLst>
            <pc:docMk/>
            <pc:sldMk cId="4102171383" sldId="266"/>
            <ac:grpSpMk id="15" creationId="{820ADCE2-5316-4BA6-AC51-E686D586F145}"/>
          </ac:grpSpMkLst>
        </pc:grpChg>
        <pc:picChg chg="add del mod">
          <ac:chgData name="RASHID, RYAN" userId="726cff61-88f9-44ae-950a-c086623df16e" providerId="ADAL" clId="{95D6B800-8EC1-42AA-BDB7-C519E0C9EAA8}" dt="2020-06-26T20:12:06.254" v="12919" actId="478"/>
          <ac:picMkLst>
            <pc:docMk/>
            <pc:sldMk cId="4102171383" sldId="266"/>
            <ac:picMk id="3" creationId="{55F10D3E-D352-48BD-8E7A-8F1EC1966D93}"/>
          </ac:picMkLst>
        </pc:picChg>
        <pc:picChg chg="add mod">
          <ac:chgData name="RASHID, RYAN" userId="726cff61-88f9-44ae-950a-c086623df16e" providerId="ADAL" clId="{95D6B800-8EC1-42AA-BDB7-C519E0C9EAA8}" dt="2020-06-26T21:23:24.395" v="14390" actId="14100"/>
          <ac:picMkLst>
            <pc:docMk/>
            <pc:sldMk cId="4102171383" sldId="266"/>
            <ac:picMk id="5" creationId="{F4355713-BD2F-4281-A4D3-92344901361F}"/>
          </ac:picMkLst>
        </pc:picChg>
        <pc:picChg chg="add del mod">
          <ac:chgData name="RASHID, RYAN" userId="726cff61-88f9-44ae-950a-c086623df16e" providerId="ADAL" clId="{95D6B800-8EC1-42AA-BDB7-C519E0C9EAA8}" dt="2020-06-26T20:15:02.678" v="12923" actId="478"/>
          <ac:picMkLst>
            <pc:docMk/>
            <pc:sldMk cId="4102171383" sldId="266"/>
            <ac:picMk id="6" creationId="{4EDCEC9A-AF83-467B-AFAE-1AFFAB6B4BAB}"/>
          </ac:picMkLst>
        </pc:picChg>
        <pc:picChg chg="add mod modCrop">
          <ac:chgData name="RASHID, RYAN" userId="726cff61-88f9-44ae-950a-c086623df16e" providerId="ADAL" clId="{95D6B800-8EC1-42AA-BDB7-C519E0C9EAA8}" dt="2020-06-30T20:54:22.867" v="14801" actId="208"/>
          <ac:picMkLst>
            <pc:docMk/>
            <pc:sldMk cId="4102171383" sldId="266"/>
            <ac:picMk id="7" creationId="{5ECF7D87-A329-4A92-AFC9-327AEEAEC612}"/>
          </ac:picMkLst>
        </pc:picChg>
        <pc:picChg chg="add mod modCrop">
          <ac:chgData name="RASHID, RYAN" userId="726cff61-88f9-44ae-950a-c086623df16e" providerId="ADAL" clId="{95D6B800-8EC1-42AA-BDB7-C519E0C9EAA8}" dt="2020-06-30T20:54:25.872" v="14802" actId="208"/>
          <ac:picMkLst>
            <pc:docMk/>
            <pc:sldMk cId="4102171383" sldId="266"/>
            <ac:picMk id="13" creationId="{34B32064-D9BE-4118-A3CA-369D5D3D123E}"/>
          </ac:picMkLst>
        </pc:picChg>
        <pc:picChg chg="del">
          <ac:chgData name="RASHID, RYAN" userId="726cff61-88f9-44ae-950a-c086623df16e" providerId="ADAL" clId="{95D6B800-8EC1-42AA-BDB7-C519E0C9EAA8}" dt="2020-07-15T19:25:49.653" v="15695" actId="478"/>
          <ac:picMkLst>
            <pc:docMk/>
            <pc:sldMk cId="4102171383" sldId="266"/>
            <ac:picMk id="1038" creationId="{425ACA56-2E8B-4AB4-AA1B-D224311D6EB5}"/>
          </ac:picMkLst>
        </pc:picChg>
        <pc:cxnChg chg="del">
          <ac:chgData name="RASHID, RYAN" userId="726cff61-88f9-44ae-950a-c086623df16e" providerId="ADAL" clId="{95D6B800-8EC1-42AA-BDB7-C519E0C9EAA8}" dt="2020-07-15T20:46:38.929" v="16088" actId="478"/>
          <ac:cxnSpMkLst>
            <pc:docMk/>
            <pc:sldMk cId="4102171383" sldId="266"/>
            <ac:cxnSpMk id="10" creationId="{965DB0CC-26D1-459B-BD0D-5EC2CE256725}"/>
          </ac:cxnSpMkLst>
        </pc:cxnChg>
        <pc:cxnChg chg="add del mod">
          <ac:chgData name="RASHID, RYAN" userId="726cff61-88f9-44ae-950a-c086623df16e" providerId="ADAL" clId="{95D6B800-8EC1-42AA-BDB7-C519E0C9EAA8}" dt="2020-07-22T20:36:14.527" v="22607" actId="478"/>
          <ac:cxnSpMkLst>
            <pc:docMk/>
            <pc:sldMk cId="4102171383" sldId="266"/>
            <ac:cxnSpMk id="20" creationId="{8DA28F00-467A-4023-87D0-605E4A473A54}"/>
          </ac:cxnSpMkLst>
        </pc:cxnChg>
        <pc:cxnChg chg="add mod">
          <ac:chgData name="RASHID, RYAN" userId="726cff61-88f9-44ae-950a-c086623df16e" providerId="ADAL" clId="{95D6B800-8EC1-42AA-BDB7-C519E0C9EAA8}" dt="2020-07-15T21:31:36.513" v="16150" actId="208"/>
          <ac:cxnSpMkLst>
            <pc:docMk/>
            <pc:sldMk cId="4102171383" sldId="266"/>
            <ac:cxnSpMk id="23" creationId="{1B1D5560-BE5D-49C1-9B7B-621DD9B45A12}"/>
          </ac:cxnSpMkLst>
        </pc:cxnChg>
      </pc:sldChg>
      <pc:sldChg chg="addSp delSp modSp add del">
        <pc:chgData name="RASHID, RYAN" userId="726cff61-88f9-44ae-950a-c086623df16e" providerId="ADAL" clId="{95D6B800-8EC1-42AA-BDB7-C519E0C9EAA8}" dt="2020-06-19T20:20:56.869" v="10354" actId="2696"/>
        <pc:sldMkLst>
          <pc:docMk/>
          <pc:sldMk cId="1689626024" sldId="267"/>
        </pc:sldMkLst>
        <pc:spChg chg="del mod">
          <ac:chgData name="RASHID, RYAN" userId="726cff61-88f9-44ae-950a-c086623df16e" providerId="ADAL" clId="{95D6B800-8EC1-42AA-BDB7-C519E0C9EAA8}" dt="2020-06-19T20:20:38.606" v="10339" actId="478"/>
          <ac:spMkLst>
            <pc:docMk/>
            <pc:sldMk cId="1689626024" sldId="267"/>
            <ac:spMk id="2" creationId="{06C6E5F9-B818-48CB-8B71-4D83C3D8AFDD}"/>
          </ac:spMkLst>
        </pc:spChg>
        <pc:spChg chg="add del">
          <ac:chgData name="RASHID, RYAN" userId="726cff61-88f9-44ae-950a-c086623df16e" providerId="ADAL" clId="{95D6B800-8EC1-42AA-BDB7-C519E0C9EAA8}" dt="2020-06-19T20:19:42.909" v="10333"/>
          <ac:spMkLst>
            <pc:docMk/>
            <pc:sldMk cId="1689626024" sldId="267"/>
            <ac:spMk id="3" creationId="{4E18FD3C-5A38-4E19-86C8-A64CF98EB3B8}"/>
          </ac:spMkLst>
        </pc:spChg>
        <pc:spChg chg="add mod">
          <ac:chgData name="RASHID, RYAN" userId="726cff61-88f9-44ae-950a-c086623df16e" providerId="ADAL" clId="{95D6B800-8EC1-42AA-BDB7-C519E0C9EAA8}" dt="2020-06-19T20:20:47.077" v="10353" actId="20577"/>
          <ac:spMkLst>
            <pc:docMk/>
            <pc:sldMk cId="1689626024" sldId="267"/>
            <ac:spMk id="5" creationId="{FFE48EC2-1B5C-4DB7-B978-10FEA3D69AC1}"/>
          </ac:spMkLst>
        </pc:spChg>
      </pc:sldChg>
      <pc:sldChg chg="add del">
        <pc:chgData name="RASHID, RYAN" userId="726cff61-88f9-44ae-950a-c086623df16e" providerId="ADAL" clId="{95D6B800-8EC1-42AA-BDB7-C519E0C9EAA8}" dt="2020-06-19T20:17:32.682" v="10297" actId="2696"/>
        <pc:sldMkLst>
          <pc:docMk/>
          <pc:sldMk cId="2148753108" sldId="267"/>
        </pc:sldMkLst>
      </pc:sldChg>
      <pc:sldChg chg="addSp delSp add del">
        <pc:chgData name="RASHID, RYAN" userId="726cff61-88f9-44ae-950a-c086623df16e" providerId="ADAL" clId="{95D6B800-8EC1-42AA-BDB7-C519E0C9EAA8}" dt="2020-06-29T18:46:51.167" v="14464" actId="2696"/>
        <pc:sldMkLst>
          <pc:docMk/>
          <pc:sldMk cId="2407300478" sldId="267"/>
        </pc:sldMkLst>
        <pc:grpChg chg="add del">
          <ac:chgData name="RASHID, RYAN" userId="726cff61-88f9-44ae-950a-c086623df16e" providerId="ADAL" clId="{95D6B800-8EC1-42AA-BDB7-C519E0C9EAA8}" dt="2020-06-29T18:46:36.418" v="14462" actId="478"/>
          <ac:grpSpMkLst>
            <pc:docMk/>
            <pc:sldMk cId="2407300478" sldId="267"/>
            <ac:grpSpMk id="3" creationId="{7938DA7B-AEDF-4AE3-B576-C8357A917AE4}"/>
          </ac:grpSpMkLst>
        </pc:grpChg>
        <pc:grpChg chg="add del">
          <ac:chgData name="RASHID, RYAN" userId="726cff61-88f9-44ae-950a-c086623df16e" providerId="ADAL" clId="{95D6B800-8EC1-42AA-BDB7-C519E0C9EAA8}" dt="2020-06-29T18:46:36.418" v="14462" actId="478"/>
          <ac:grpSpMkLst>
            <pc:docMk/>
            <pc:sldMk cId="2407300478" sldId="267"/>
            <ac:grpSpMk id="6" creationId="{EB566BB3-6126-46EF-BC85-BF4998438F7B}"/>
          </ac:grpSpMkLst>
        </pc:grpChg>
        <pc:grpChg chg="add del">
          <ac:chgData name="RASHID, RYAN" userId="726cff61-88f9-44ae-950a-c086623df16e" providerId="ADAL" clId="{95D6B800-8EC1-42AA-BDB7-C519E0C9EAA8}" dt="2020-06-29T18:46:36.418" v="14462" actId="478"/>
          <ac:grpSpMkLst>
            <pc:docMk/>
            <pc:sldMk cId="2407300478" sldId="267"/>
            <ac:grpSpMk id="9" creationId="{A9398E86-0669-4F07-9B3B-1726EC094812}"/>
          </ac:grpSpMkLst>
        </pc:grpChg>
        <pc:grpChg chg="add del">
          <ac:chgData name="RASHID, RYAN" userId="726cff61-88f9-44ae-950a-c086623df16e" providerId="ADAL" clId="{95D6B800-8EC1-42AA-BDB7-C519E0C9EAA8}" dt="2020-06-29T18:46:46.110" v="14463" actId="478"/>
          <ac:grpSpMkLst>
            <pc:docMk/>
            <pc:sldMk cId="2407300478" sldId="267"/>
            <ac:grpSpMk id="12" creationId="{1746398F-1732-4B84-B40B-E96833B975EA}"/>
          </ac:grpSpMkLst>
        </pc:grpChg>
      </pc:sldChg>
      <pc:sldChg chg="addSp delSp modSp add ord">
        <pc:chgData name="RASHID, RYAN" userId="726cff61-88f9-44ae-950a-c086623df16e" providerId="ADAL" clId="{95D6B800-8EC1-42AA-BDB7-C519E0C9EAA8}" dt="2020-07-17T15:12:45.237" v="18895" actId="478"/>
        <pc:sldMkLst>
          <pc:docMk/>
          <pc:sldMk cId="3872772054" sldId="268"/>
        </pc:sldMkLst>
        <pc:spChg chg="add del mod">
          <ac:chgData name="RASHID, RYAN" userId="726cff61-88f9-44ae-950a-c086623df16e" providerId="ADAL" clId="{95D6B800-8EC1-42AA-BDB7-C519E0C9EAA8}" dt="2020-07-16T14:54:50.009" v="16458" actId="478"/>
          <ac:spMkLst>
            <pc:docMk/>
            <pc:sldMk cId="3872772054" sldId="268"/>
            <ac:spMk id="2" creationId="{01B7E9F1-1E9B-4922-8023-AAE77737935D}"/>
          </ac:spMkLst>
        </pc:spChg>
        <pc:spChg chg="add del mod">
          <ac:chgData name="RASHID, RYAN" userId="726cff61-88f9-44ae-950a-c086623df16e" providerId="ADAL" clId="{95D6B800-8EC1-42AA-BDB7-C519E0C9EAA8}" dt="2020-07-16T14:39:23.174" v="16393" actId="478"/>
          <ac:spMkLst>
            <pc:docMk/>
            <pc:sldMk cId="3872772054" sldId="268"/>
            <ac:spMk id="3" creationId="{880146B3-3522-45BA-BADB-7539F311DC10}"/>
          </ac:spMkLst>
        </pc:spChg>
        <pc:spChg chg="add del mod">
          <ac:chgData name="RASHID, RYAN" userId="726cff61-88f9-44ae-950a-c086623df16e" providerId="ADAL" clId="{95D6B800-8EC1-42AA-BDB7-C519E0C9EAA8}" dt="2020-07-16T14:55:13.787" v="16460" actId="11529"/>
          <ac:spMkLst>
            <pc:docMk/>
            <pc:sldMk cId="3872772054" sldId="268"/>
            <ac:spMk id="5" creationId="{2B7585ED-1328-48E4-AE90-8122F75621C1}"/>
          </ac:spMkLst>
        </pc:spChg>
        <pc:spChg chg="add del mod">
          <ac:chgData name="RASHID, RYAN" userId="726cff61-88f9-44ae-950a-c086623df16e" providerId="ADAL" clId="{95D6B800-8EC1-42AA-BDB7-C519E0C9EAA8}" dt="2020-07-16T15:21:14.474" v="17042" actId="478"/>
          <ac:spMkLst>
            <pc:docMk/>
            <pc:sldMk cId="3872772054" sldId="268"/>
            <ac:spMk id="6" creationId="{B8E745CF-2738-4346-BC58-A8D72A2C9CC3}"/>
          </ac:spMkLst>
        </pc:spChg>
        <pc:spChg chg="add del">
          <ac:chgData name="RASHID, RYAN" userId="726cff61-88f9-44ae-950a-c086623df16e" providerId="ADAL" clId="{95D6B800-8EC1-42AA-BDB7-C519E0C9EAA8}" dt="2020-06-30T18:34:34.332" v="14524" actId="478"/>
          <ac:spMkLst>
            <pc:docMk/>
            <pc:sldMk cId="3872772054" sldId="268"/>
            <ac:spMk id="6" creationId="{D4C4C888-DDD3-440F-A5CC-0171A35C0298}"/>
          </ac:spMkLst>
        </pc:spChg>
        <pc:spChg chg="add del mod">
          <ac:chgData name="RASHID, RYAN" userId="726cff61-88f9-44ae-950a-c086623df16e" providerId="ADAL" clId="{95D6B800-8EC1-42AA-BDB7-C519E0C9EAA8}" dt="2020-07-16T15:30:55.841" v="17311" actId="478"/>
          <ac:spMkLst>
            <pc:docMk/>
            <pc:sldMk cId="3872772054" sldId="268"/>
            <ac:spMk id="7" creationId="{22D37AD1-68BE-4192-AF2B-5D1B1CB3A2BD}"/>
          </ac:spMkLst>
        </pc:spChg>
        <pc:spChg chg="add mod">
          <ac:chgData name="RASHID, RYAN" userId="726cff61-88f9-44ae-950a-c086623df16e" providerId="ADAL" clId="{95D6B800-8EC1-42AA-BDB7-C519E0C9EAA8}" dt="2020-07-16T16:15:24.176" v="17410" actId="122"/>
          <ac:spMkLst>
            <pc:docMk/>
            <pc:sldMk cId="3872772054" sldId="268"/>
            <ac:spMk id="10" creationId="{1F589CC9-6084-4CCA-8DCC-B61E5FD2F3B5}"/>
          </ac:spMkLst>
        </pc:spChg>
        <pc:spChg chg="mod">
          <ac:chgData name="RASHID, RYAN" userId="726cff61-88f9-44ae-950a-c086623df16e" providerId="ADAL" clId="{95D6B800-8EC1-42AA-BDB7-C519E0C9EAA8}" dt="2020-07-16T15:36:22.791" v="17372" actId="20577"/>
          <ac:spMkLst>
            <pc:docMk/>
            <pc:sldMk cId="3872772054" sldId="268"/>
            <ac:spMk id="11" creationId="{D7EB4D5D-56CC-435E-B797-A3B1E658395F}"/>
          </ac:spMkLst>
        </pc:spChg>
        <pc:spChg chg="add mod">
          <ac:chgData name="RASHID, RYAN" userId="726cff61-88f9-44ae-950a-c086623df16e" providerId="ADAL" clId="{95D6B800-8EC1-42AA-BDB7-C519E0C9EAA8}" dt="2020-07-16T15:37:56.272" v="17388" actId="1076"/>
          <ac:spMkLst>
            <pc:docMk/>
            <pc:sldMk cId="3872772054" sldId="268"/>
            <ac:spMk id="12" creationId="{4AA351D6-5429-49E2-850A-3877DEE763C7}"/>
          </ac:spMkLst>
        </pc:spChg>
        <pc:spChg chg="add mod">
          <ac:chgData name="RASHID, RYAN" userId="726cff61-88f9-44ae-950a-c086623df16e" providerId="ADAL" clId="{95D6B800-8EC1-42AA-BDB7-C519E0C9EAA8}" dt="2020-07-16T16:15:26.665" v="17411" actId="122"/>
          <ac:spMkLst>
            <pc:docMk/>
            <pc:sldMk cId="3872772054" sldId="268"/>
            <ac:spMk id="13" creationId="{FE3F7515-C327-42D7-B537-8D20D9943A33}"/>
          </ac:spMkLst>
        </pc:spChg>
        <pc:spChg chg="add mod">
          <ac:chgData name="RASHID, RYAN" userId="726cff61-88f9-44ae-950a-c086623df16e" providerId="ADAL" clId="{95D6B800-8EC1-42AA-BDB7-C519E0C9EAA8}" dt="2020-07-16T15:37:56.272" v="17388" actId="1076"/>
          <ac:spMkLst>
            <pc:docMk/>
            <pc:sldMk cId="3872772054" sldId="268"/>
            <ac:spMk id="14" creationId="{0DC3D2E2-93DA-4EA3-8269-C3F1C6701788}"/>
          </ac:spMkLst>
        </pc:spChg>
        <pc:spChg chg="add mod">
          <ac:chgData name="RASHID, RYAN" userId="726cff61-88f9-44ae-950a-c086623df16e" providerId="ADAL" clId="{95D6B800-8EC1-42AA-BDB7-C519E0C9EAA8}" dt="2020-07-16T16:15:28.488" v="17412" actId="122"/>
          <ac:spMkLst>
            <pc:docMk/>
            <pc:sldMk cId="3872772054" sldId="268"/>
            <ac:spMk id="15" creationId="{4DC26DD6-D7A8-4422-82E5-DA7C310BAD63}"/>
          </ac:spMkLst>
        </pc:spChg>
        <pc:spChg chg="add mod">
          <ac:chgData name="RASHID, RYAN" userId="726cff61-88f9-44ae-950a-c086623df16e" providerId="ADAL" clId="{95D6B800-8EC1-42AA-BDB7-C519E0C9EAA8}" dt="2020-07-16T15:37:56.272" v="17388" actId="1076"/>
          <ac:spMkLst>
            <pc:docMk/>
            <pc:sldMk cId="3872772054" sldId="268"/>
            <ac:spMk id="16" creationId="{63362DEB-81CB-402C-9AA5-4C260E66DE74}"/>
          </ac:spMkLst>
        </pc:spChg>
        <pc:spChg chg="add del">
          <ac:chgData name="RASHID, RYAN" userId="726cff61-88f9-44ae-950a-c086623df16e" providerId="ADAL" clId="{95D6B800-8EC1-42AA-BDB7-C519E0C9EAA8}" dt="2020-06-26T21:15:40.091" v="14335" actId="478"/>
          <ac:spMkLst>
            <pc:docMk/>
            <pc:sldMk cId="3872772054" sldId="268"/>
            <ac:spMk id="18" creationId="{7364796A-248D-41B8-AE9C-C05CB236E5B8}"/>
          </ac:spMkLst>
        </pc:spChg>
        <pc:spChg chg="add mod">
          <ac:chgData name="RASHID, RYAN" userId="726cff61-88f9-44ae-950a-c086623df16e" providerId="ADAL" clId="{95D6B800-8EC1-42AA-BDB7-C519E0C9EAA8}" dt="2020-07-16T15:37:57.029" v="17390" actId="14100"/>
          <ac:spMkLst>
            <pc:docMk/>
            <pc:sldMk cId="3872772054" sldId="268"/>
            <ac:spMk id="18" creationId="{FB50FEB1-D652-4D85-BE6B-C33BE252C127}"/>
          </ac:spMkLst>
        </pc:spChg>
        <pc:spChg chg="add del">
          <ac:chgData name="RASHID, RYAN" userId="726cff61-88f9-44ae-950a-c086623df16e" providerId="ADAL" clId="{95D6B800-8EC1-42AA-BDB7-C519E0C9EAA8}" dt="2020-06-26T21:15:40.091" v="14335" actId="478"/>
          <ac:spMkLst>
            <pc:docMk/>
            <pc:sldMk cId="3872772054" sldId="268"/>
            <ac:spMk id="19" creationId="{BC26F3BF-5C31-4F0A-8A36-4F39817B0CB5}"/>
          </ac:spMkLst>
        </pc:spChg>
        <pc:spChg chg="add mod">
          <ac:chgData name="RASHID, RYAN" userId="726cff61-88f9-44ae-950a-c086623df16e" providerId="ADAL" clId="{95D6B800-8EC1-42AA-BDB7-C519E0C9EAA8}" dt="2020-07-16T16:16:00.877" v="17428" actId="20577"/>
          <ac:spMkLst>
            <pc:docMk/>
            <pc:sldMk cId="3872772054" sldId="268"/>
            <ac:spMk id="21" creationId="{E442E3C3-A636-4AD3-94C2-909A6570AE76}"/>
          </ac:spMkLst>
        </pc:spChg>
        <pc:spChg chg="add mod">
          <ac:chgData name="RASHID, RYAN" userId="726cff61-88f9-44ae-950a-c086623df16e" providerId="ADAL" clId="{95D6B800-8EC1-42AA-BDB7-C519E0C9EAA8}" dt="2020-07-16T15:37:56.272" v="17388" actId="1076"/>
          <ac:spMkLst>
            <pc:docMk/>
            <pc:sldMk cId="3872772054" sldId="268"/>
            <ac:spMk id="22" creationId="{86A5A028-5CDA-4DBF-ADE3-C30CEE21B16E}"/>
          </ac:spMkLst>
        </pc:spChg>
        <pc:spChg chg="add del mod">
          <ac:chgData name="RASHID, RYAN" userId="726cff61-88f9-44ae-950a-c086623df16e" providerId="ADAL" clId="{95D6B800-8EC1-42AA-BDB7-C519E0C9EAA8}" dt="2020-07-16T15:33:31.366" v="17347" actId="11529"/>
          <ac:spMkLst>
            <pc:docMk/>
            <pc:sldMk cId="3872772054" sldId="268"/>
            <ac:spMk id="25" creationId="{61BD6142-A87D-4165-97C3-3B4004C1C5A5}"/>
          </ac:spMkLst>
        </pc:spChg>
        <pc:spChg chg="add del mod">
          <ac:chgData name="RASHID, RYAN" userId="726cff61-88f9-44ae-950a-c086623df16e" providerId="ADAL" clId="{95D6B800-8EC1-42AA-BDB7-C519E0C9EAA8}" dt="2020-07-16T15:33:51.952" v="17349" actId="11529"/>
          <ac:spMkLst>
            <pc:docMk/>
            <pc:sldMk cId="3872772054" sldId="268"/>
            <ac:spMk id="26" creationId="{6DE8C089-DA35-40A5-B513-879561C31AF4}"/>
          </ac:spMkLst>
        </pc:spChg>
        <pc:spChg chg="add del mod">
          <ac:chgData name="RASHID, RYAN" userId="726cff61-88f9-44ae-950a-c086623df16e" providerId="ADAL" clId="{95D6B800-8EC1-42AA-BDB7-C519E0C9EAA8}" dt="2020-07-16T15:34:31.012" v="17362" actId="11529"/>
          <ac:spMkLst>
            <pc:docMk/>
            <pc:sldMk cId="3872772054" sldId="268"/>
            <ac:spMk id="27" creationId="{4EADD82F-CD3B-4EE9-A47F-C2E50270919E}"/>
          </ac:spMkLst>
        </pc:spChg>
        <pc:grpChg chg="add mod">
          <ac:chgData name="RASHID, RYAN" userId="726cff61-88f9-44ae-950a-c086623df16e" providerId="ADAL" clId="{95D6B800-8EC1-42AA-BDB7-C519E0C9EAA8}" dt="2020-07-16T15:26:15.645" v="17139" actId="571"/>
          <ac:grpSpMkLst>
            <pc:docMk/>
            <pc:sldMk cId="3872772054" sldId="268"/>
            <ac:grpSpMk id="4" creationId="{9507DA85-DAFA-4E37-AC22-879B6E043230}"/>
          </ac:grpSpMkLst>
        </pc:grpChg>
        <pc:grpChg chg="add del">
          <ac:chgData name="RASHID, RYAN" userId="726cff61-88f9-44ae-950a-c086623df16e" providerId="ADAL" clId="{95D6B800-8EC1-42AA-BDB7-C519E0C9EAA8}" dt="2020-06-26T21:15:40.091" v="14335" actId="478"/>
          <ac:grpSpMkLst>
            <pc:docMk/>
            <pc:sldMk cId="3872772054" sldId="268"/>
            <ac:grpSpMk id="9" creationId="{E28BD7A6-70DB-43B7-BF8C-C20D39B93EF9}"/>
          </ac:grpSpMkLst>
        </pc:grpChg>
        <pc:grpChg chg="add del">
          <ac:chgData name="RASHID, RYAN" userId="726cff61-88f9-44ae-950a-c086623df16e" providerId="ADAL" clId="{95D6B800-8EC1-42AA-BDB7-C519E0C9EAA8}" dt="2020-06-26T21:15:40.091" v="14335" actId="478"/>
          <ac:grpSpMkLst>
            <pc:docMk/>
            <pc:sldMk cId="3872772054" sldId="268"/>
            <ac:grpSpMk id="15" creationId="{820ADCE2-5316-4BA6-AC51-E686D586F145}"/>
          </ac:grpSpMkLst>
        </pc:grpChg>
        <pc:grpChg chg="add mod">
          <ac:chgData name="RASHID, RYAN" userId="726cff61-88f9-44ae-950a-c086623df16e" providerId="ADAL" clId="{95D6B800-8EC1-42AA-BDB7-C519E0C9EAA8}" dt="2020-07-16T15:37:04.729" v="17380" actId="14100"/>
          <ac:grpSpMkLst>
            <pc:docMk/>
            <pc:sldMk cId="3872772054" sldId="268"/>
            <ac:grpSpMk id="20" creationId="{E9C1CAC4-291F-4EA0-A8F7-8B914D9E29E9}"/>
          </ac:grpSpMkLst>
        </pc:grpChg>
        <pc:graphicFrameChg chg="add del mod modGraphic">
          <ac:chgData name="RASHID, RYAN" userId="726cff61-88f9-44ae-950a-c086623df16e" providerId="ADAL" clId="{95D6B800-8EC1-42AA-BDB7-C519E0C9EAA8}" dt="2020-06-30T18:41:16.283" v="14556" actId="478"/>
          <ac:graphicFrameMkLst>
            <pc:docMk/>
            <pc:sldMk cId="3872772054" sldId="268"/>
            <ac:graphicFrameMk id="3" creationId="{20758739-78AD-44A4-91F3-A5F12663FF58}"/>
          </ac:graphicFrameMkLst>
        </pc:graphicFrameChg>
        <pc:picChg chg="add del mod modCrop">
          <ac:chgData name="RASHID, RYAN" userId="726cff61-88f9-44ae-950a-c086623df16e" providerId="ADAL" clId="{95D6B800-8EC1-42AA-BDB7-C519E0C9EAA8}" dt="2020-06-30T18:41:56.788" v="14557" actId="478"/>
          <ac:picMkLst>
            <pc:docMk/>
            <pc:sldMk cId="3872772054" sldId="268"/>
            <ac:picMk id="2" creationId="{5DB07F91-F6F7-4382-9EDA-9E7B62AD2730}"/>
          </ac:picMkLst>
        </pc:picChg>
        <pc:picChg chg="add del mod">
          <ac:chgData name="RASHID, RYAN" userId="726cff61-88f9-44ae-950a-c086623df16e" providerId="ADAL" clId="{95D6B800-8EC1-42AA-BDB7-C519E0C9EAA8}" dt="2020-06-30T19:31:13.161" v="14599" actId="478"/>
          <ac:picMkLst>
            <pc:docMk/>
            <pc:sldMk cId="3872772054" sldId="268"/>
            <ac:picMk id="4" creationId="{91652679-E891-44FE-AD15-EEF8707D33B6}"/>
          </ac:picMkLst>
        </pc:picChg>
        <pc:picChg chg="add del mod">
          <ac:chgData name="RASHID, RYAN" userId="726cff61-88f9-44ae-950a-c086623df16e" providerId="ADAL" clId="{95D6B800-8EC1-42AA-BDB7-C519E0C9EAA8}" dt="2020-06-30T18:44:52.256" v="14570" actId="478"/>
          <ac:picMkLst>
            <pc:docMk/>
            <pc:sldMk cId="3872772054" sldId="268"/>
            <ac:picMk id="5" creationId="{78875426-7850-4DEE-B9FE-F464ECD403B9}"/>
          </ac:picMkLst>
        </pc:picChg>
        <pc:picChg chg="del">
          <ac:chgData name="RASHID, RYAN" userId="726cff61-88f9-44ae-950a-c086623df16e" providerId="ADAL" clId="{95D6B800-8EC1-42AA-BDB7-C519E0C9EAA8}" dt="2020-06-26T21:23:35.187" v="14393" actId="478"/>
          <ac:picMkLst>
            <pc:docMk/>
            <pc:sldMk cId="3872772054" sldId="268"/>
            <ac:picMk id="5" creationId="{F4355713-BD2F-4281-A4D3-92344901361F}"/>
          </ac:picMkLst>
        </pc:picChg>
        <pc:picChg chg="add del mod">
          <ac:chgData name="RASHID, RYAN" userId="726cff61-88f9-44ae-950a-c086623df16e" providerId="ADAL" clId="{95D6B800-8EC1-42AA-BDB7-C519E0C9EAA8}" dt="2020-06-30T18:47:04.583" v="14578" actId="478"/>
          <ac:picMkLst>
            <pc:docMk/>
            <pc:sldMk cId="3872772054" sldId="268"/>
            <ac:picMk id="7" creationId="{7ECA6986-C274-4D53-B7EB-8BE1986909C7}"/>
          </ac:picMkLst>
        </pc:picChg>
        <pc:picChg chg="add mod">
          <ac:chgData name="RASHID, RYAN" userId="726cff61-88f9-44ae-950a-c086623df16e" providerId="ADAL" clId="{95D6B800-8EC1-42AA-BDB7-C519E0C9EAA8}" dt="2020-07-16T15:40:42.397" v="17403" actId="1035"/>
          <ac:picMkLst>
            <pc:docMk/>
            <pc:sldMk cId="3872772054" sldId="268"/>
            <ac:picMk id="8" creationId="{A3170CCA-01E4-40D3-9749-46CEB7CBA1A7}"/>
          </ac:picMkLst>
        </pc:picChg>
        <pc:picChg chg="add mod modCrop">
          <ac:chgData name="RASHID, RYAN" userId="726cff61-88f9-44ae-950a-c086623df16e" providerId="ADAL" clId="{95D6B800-8EC1-42AA-BDB7-C519E0C9EAA8}" dt="2020-07-16T15:40:46.468" v="17409" actId="1035"/>
          <ac:picMkLst>
            <pc:docMk/>
            <pc:sldMk cId="3872772054" sldId="268"/>
            <ac:picMk id="9" creationId="{98928777-D3D5-43AF-92CE-3D25563FADD4}"/>
          </ac:picMkLst>
        </pc:picChg>
        <pc:picChg chg="add del mod">
          <ac:chgData name="RASHID, RYAN" userId="726cff61-88f9-44ae-950a-c086623df16e" providerId="ADAL" clId="{95D6B800-8EC1-42AA-BDB7-C519E0C9EAA8}" dt="2020-07-14T16:41:29.924" v="15372" actId="478"/>
          <ac:picMkLst>
            <pc:docMk/>
            <pc:sldMk cId="3872772054" sldId="268"/>
            <ac:picMk id="12" creationId="{81A07D83-9988-48AE-92B6-50563C21133D}"/>
          </ac:picMkLst>
        </pc:picChg>
        <pc:picChg chg="add">
          <ac:chgData name="RASHID, RYAN" userId="726cff61-88f9-44ae-950a-c086623df16e" providerId="ADAL" clId="{95D6B800-8EC1-42AA-BDB7-C519E0C9EAA8}" dt="2020-06-26T21:23:36.021" v="14394"/>
          <ac:picMkLst>
            <pc:docMk/>
            <pc:sldMk cId="3872772054" sldId="268"/>
            <ac:picMk id="17" creationId="{06FE8CD8-0668-461E-87C4-2677B87FEF82}"/>
          </ac:picMkLst>
        </pc:picChg>
        <pc:picChg chg="add del mod">
          <ac:chgData name="RASHID, RYAN" userId="726cff61-88f9-44ae-950a-c086623df16e" providerId="ADAL" clId="{95D6B800-8EC1-42AA-BDB7-C519E0C9EAA8}" dt="2020-07-17T15:12:45.237" v="18895" actId="478"/>
          <ac:picMkLst>
            <pc:docMk/>
            <pc:sldMk cId="3872772054" sldId="268"/>
            <ac:picMk id="19" creationId="{E00A57D4-4DD7-41A9-B2AC-FBF8E8080877}"/>
          </ac:picMkLst>
        </pc:picChg>
        <pc:picChg chg="add del mod">
          <ac:chgData name="RASHID, RYAN" userId="726cff61-88f9-44ae-950a-c086623df16e" providerId="ADAL" clId="{95D6B800-8EC1-42AA-BDB7-C519E0C9EAA8}" dt="2020-07-16T15:33:08.354" v="17345" actId="931"/>
          <ac:picMkLst>
            <pc:docMk/>
            <pc:sldMk cId="3872772054" sldId="268"/>
            <ac:picMk id="24" creationId="{5EB579FA-28B7-4B94-9312-779578CD1609}"/>
          </ac:picMkLst>
        </pc:picChg>
        <pc:picChg chg="del">
          <ac:chgData name="RASHID, RYAN" userId="726cff61-88f9-44ae-950a-c086623df16e" providerId="ADAL" clId="{95D6B800-8EC1-42AA-BDB7-C519E0C9EAA8}" dt="2020-07-15T19:25:51.188" v="15696" actId="478"/>
          <ac:picMkLst>
            <pc:docMk/>
            <pc:sldMk cId="3872772054" sldId="268"/>
            <ac:picMk id="1038" creationId="{425ACA56-2E8B-4AB4-AA1B-D224311D6EB5}"/>
          </ac:picMkLst>
        </pc:picChg>
        <pc:picChg chg="add del">
          <ac:chgData name="RASHID, RYAN" userId="726cff61-88f9-44ae-950a-c086623df16e" providerId="ADAL" clId="{95D6B800-8EC1-42AA-BDB7-C519E0C9EAA8}" dt="2020-07-17T15:12:22.522" v="18889"/>
          <ac:picMkLst>
            <pc:docMk/>
            <pc:sldMk cId="3872772054" sldId="268"/>
            <ac:picMk id="2050" creationId="{8FF9FB75-FBB7-4D38-92C7-93D227099D2E}"/>
          </ac:picMkLst>
        </pc:picChg>
        <pc:cxnChg chg="del">
          <ac:chgData name="RASHID, RYAN" userId="726cff61-88f9-44ae-950a-c086623df16e" providerId="ADAL" clId="{95D6B800-8EC1-42AA-BDB7-C519E0C9EAA8}" dt="2020-07-15T20:46:40.903" v="16089" actId="478"/>
          <ac:cxnSpMkLst>
            <pc:docMk/>
            <pc:sldMk cId="3872772054" sldId="268"/>
            <ac:cxnSpMk id="10" creationId="{965DB0CC-26D1-459B-BD0D-5EC2CE256725}"/>
          </ac:cxnSpMkLst>
        </pc:cxnChg>
        <pc:cxnChg chg="add del mod">
          <ac:chgData name="RASHID, RYAN" userId="726cff61-88f9-44ae-950a-c086623df16e" providerId="ADAL" clId="{95D6B800-8EC1-42AA-BDB7-C519E0C9EAA8}" dt="2020-07-16T15:24:58.299" v="17135" actId="478"/>
          <ac:cxnSpMkLst>
            <pc:docMk/>
            <pc:sldMk cId="3872772054" sldId="268"/>
            <ac:cxnSpMk id="19" creationId="{D85768CD-3425-4E2E-902A-A1F01F135A2C}"/>
          </ac:cxnSpMkLst>
        </pc:cxnChg>
        <pc:cxnChg chg="add del">
          <ac:chgData name="RASHID, RYAN" userId="726cff61-88f9-44ae-950a-c086623df16e" providerId="ADAL" clId="{95D6B800-8EC1-42AA-BDB7-C519E0C9EAA8}" dt="2020-06-26T21:15:40.091" v="14335" actId="478"/>
          <ac:cxnSpMkLst>
            <pc:docMk/>
            <pc:sldMk cId="3872772054" sldId="268"/>
            <ac:cxnSpMk id="20" creationId="{8DA28F00-467A-4023-87D0-605E4A473A54}"/>
          </ac:cxnSpMkLst>
        </pc:cxnChg>
        <pc:cxnChg chg="add del">
          <ac:chgData name="RASHID, RYAN" userId="726cff61-88f9-44ae-950a-c086623df16e" providerId="ADAL" clId="{95D6B800-8EC1-42AA-BDB7-C519E0C9EAA8}" dt="2020-06-26T21:15:40.091" v="14335" actId="478"/>
          <ac:cxnSpMkLst>
            <pc:docMk/>
            <pc:sldMk cId="3872772054" sldId="268"/>
            <ac:cxnSpMk id="23" creationId="{1B1D5560-BE5D-49C1-9B7B-621DD9B45A12}"/>
          </ac:cxnSpMkLst>
        </pc:cxnChg>
      </pc:sldChg>
      <pc:sldChg chg="addSp delSp modSp add ord modNotesTx">
        <pc:chgData name="RASHID, RYAN" userId="726cff61-88f9-44ae-950a-c086623df16e" providerId="ADAL" clId="{95D6B800-8EC1-42AA-BDB7-C519E0C9EAA8}" dt="2020-07-17T14:10:56.197" v="18753" actId="1076"/>
        <pc:sldMkLst>
          <pc:docMk/>
          <pc:sldMk cId="592607919" sldId="269"/>
        </pc:sldMkLst>
        <pc:spChg chg="add del mod">
          <ac:chgData name="RASHID, RYAN" userId="726cff61-88f9-44ae-950a-c086623df16e" providerId="ADAL" clId="{95D6B800-8EC1-42AA-BDB7-C519E0C9EAA8}" dt="2020-07-16T16:45:35.433" v="17602" actId="14100"/>
          <ac:spMkLst>
            <pc:docMk/>
            <pc:sldMk cId="592607919" sldId="269"/>
            <ac:spMk id="2" creationId="{A8BBD19F-6EDB-4591-ACE1-2CBCC405B187}"/>
          </ac:spMkLst>
        </pc:spChg>
        <pc:spChg chg="add del mod">
          <ac:chgData name="RASHID, RYAN" userId="726cff61-88f9-44ae-950a-c086623df16e" providerId="ADAL" clId="{95D6B800-8EC1-42AA-BDB7-C519E0C9EAA8}" dt="2020-07-15T20:46:32.931" v="16087" actId="478"/>
          <ac:spMkLst>
            <pc:docMk/>
            <pc:sldMk cId="592607919" sldId="269"/>
            <ac:spMk id="5" creationId="{03BBAF50-4D45-4697-837A-32858808958D}"/>
          </ac:spMkLst>
        </pc:spChg>
        <pc:spChg chg="mod">
          <ac:chgData name="RASHID, RYAN" userId="726cff61-88f9-44ae-950a-c086623df16e" providerId="ADAL" clId="{95D6B800-8EC1-42AA-BDB7-C519E0C9EAA8}" dt="2020-06-30T20:49:22.791" v="14764" actId="20577"/>
          <ac:spMkLst>
            <pc:docMk/>
            <pc:sldMk cId="592607919" sldId="269"/>
            <ac:spMk id="11" creationId="{6B0FC63D-DCE9-4943-B252-38E1241DE0BD}"/>
          </ac:spMkLst>
        </pc:spChg>
        <pc:spChg chg="add del mod">
          <ac:chgData name="RASHID, RYAN" userId="726cff61-88f9-44ae-950a-c086623df16e" providerId="ADAL" clId="{95D6B800-8EC1-42AA-BDB7-C519E0C9EAA8}" dt="2020-06-30T20:54:58.785" v="14803" actId="478"/>
          <ac:spMkLst>
            <pc:docMk/>
            <pc:sldMk cId="592607919" sldId="269"/>
            <ac:spMk id="13" creationId="{CFE10206-7E33-4C80-9FCD-6B7BFC25BE13}"/>
          </ac:spMkLst>
        </pc:spChg>
        <pc:spChg chg="add del mod">
          <ac:chgData name="RASHID, RYAN" userId="726cff61-88f9-44ae-950a-c086623df16e" providerId="ADAL" clId="{95D6B800-8EC1-42AA-BDB7-C519E0C9EAA8}" dt="2020-06-30T20:54:58.785" v="14803" actId="478"/>
          <ac:spMkLst>
            <pc:docMk/>
            <pc:sldMk cId="592607919" sldId="269"/>
            <ac:spMk id="14" creationId="{7382757F-7BB2-4F65-91AB-C97B2EDB25C6}"/>
          </ac:spMkLst>
        </pc:spChg>
        <pc:spChg chg="add del mod topLvl">
          <ac:chgData name="RASHID, RYAN" userId="726cff61-88f9-44ae-950a-c086623df16e" providerId="ADAL" clId="{95D6B800-8EC1-42AA-BDB7-C519E0C9EAA8}" dt="2020-07-16T14:36:30.738" v="16377" actId="1076"/>
          <ac:spMkLst>
            <pc:docMk/>
            <pc:sldMk cId="592607919" sldId="269"/>
            <ac:spMk id="18" creationId="{C83D7FA2-AF97-4F8C-8EAD-F1251E2ABE74}"/>
          </ac:spMkLst>
        </pc:spChg>
        <pc:spChg chg="del">
          <ac:chgData name="RASHID, RYAN" userId="726cff61-88f9-44ae-950a-c086623df16e" providerId="ADAL" clId="{95D6B800-8EC1-42AA-BDB7-C519E0C9EAA8}" dt="2020-06-30T20:56:15.208" v="14815" actId="478"/>
          <ac:spMkLst>
            <pc:docMk/>
            <pc:sldMk cId="592607919" sldId="269"/>
            <ac:spMk id="19" creationId="{DCFDD77E-ED57-4669-954E-BFBFCF61CA49}"/>
          </ac:spMkLst>
        </pc:spChg>
        <pc:spChg chg="del">
          <ac:chgData name="RASHID, RYAN" userId="726cff61-88f9-44ae-950a-c086623df16e" providerId="ADAL" clId="{95D6B800-8EC1-42AA-BDB7-C519E0C9EAA8}" dt="2020-06-30T20:56:16.332" v="14816" actId="478"/>
          <ac:spMkLst>
            <pc:docMk/>
            <pc:sldMk cId="592607919" sldId="269"/>
            <ac:spMk id="20" creationId="{E58DAAF0-4984-4687-8E8F-015820AD4A6B}"/>
          </ac:spMkLst>
        </pc:spChg>
        <pc:spChg chg="del">
          <ac:chgData name="RASHID, RYAN" userId="726cff61-88f9-44ae-950a-c086623df16e" providerId="ADAL" clId="{95D6B800-8EC1-42AA-BDB7-C519E0C9EAA8}" dt="2020-06-30T20:56:18.243" v="14817" actId="478"/>
          <ac:spMkLst>
            <pc:docMk/>
            <pc:sldMk cId="592607919" sldId="269"/>
            <ac:spMk id="21" creationId="{27CFF8F8-2A68-4E08-AF77-A54E1A773C90}"/>
          </ac:spMkLst>
        </pc:spChg>
        <pc:spChg chg="mod">
          <ac:chgData name="RASHID, RYAN" userId="726cff61-88f9-44ae-950a-c086623df16e" providerId="ADAL" clId="{95D6B800-8EC1-42AA-BDB7-C519E0C9EAA8}" dt="2020-07-16T18:10:11.031" v="17623" actId="208"/>
          <ac:spMkLst>
            <pc:docMk/>
            <pc:sldMk cId="592607919" sldId="269"/>
            <ac:spMk id="22" creationId="{AA5C0A5F-CFF5-4FA1-8DB4-2D6A584AC780}"/>
          </ac:spMkLst>
        </pc:spChg>
        <pc:spChg chg="mod">
          <ac:chgData name="RASHID, RYAN" userId="726cff61-88f9-44ae-950a-c086623df16e" providerId="ADAL" clId="{95D6B800-8EC1-42AA-BDB7-C519E0C9EAA8}" dt="2020-06-30T20:56:25.863" v="14818" actId="14100"/>
          <ac:spMkLst>
            <pc:docMk/>
            <pc:sldMk cId="592607919" sldId="269"/>
            <ac:spMk id="23" creationId="{61F41DF6-27B9-41EF-9F59-2274C468E3E3}"/>
          </ac:spMkLst>
        </pc:spChg>
        <pc:spChg chg="add mod topLvl">
          <ac:chgData name="RASHID, RYAN" userId="726cff61-88f9-44ae-950a-c086623df16e" providerId="ADAL" clId="{95D6B800-8EC1-42AA-BDB7-C519E0C9EAA8}" dt="2020-07-16T20:42:26.330" v="18628" actId="1035"/>
          <ac:spMkLst>
            <pc:docMk/>
            <pc:sldMk cId="592607919" sldId="269"/>
            <ac:spMk id="24" creationId="{DF4E146A-8760-4EB7-A9BC-1CEDB3200C12}"/>
          </ac:spMkLst>
        </pc:spChg>
        <pc:spChg chg="add mod">
          <ac:chgData name="RASHID, RYAN" userId="726cff61-88f9-44ae-950a-c086623df16e" providerId="ADAL" clId="{95D6B800-8EC1-42AA-BDB7-C519E0C9EAA8}" dt="2020-07-16T18:25:28.191" v="17855" actId="164"/>
          <ac:spMkLst>
            <pc:docMk/>
            <pc:sldMk cId="592607919" sldId="269"/>
            <ac:spMk id="25" creationId="{3A570103-3B0F-4870-9D10-72FFF4B4413C}"/>
          </ac:spMkLst>
        </pc:spChg>
        <pc:spChg chg="add mod">
          <ac:chgData name="RASHID, RYAN" userId="726cff61-88f9-44ae-950a-c086623df16e" providerId="ADAL" clId="{95D6B800-8EC1-42AA-BDB7-C519E0C9EAA8}" dt="2020-07-16T18:25:26.276" v="17854" actId="164"/>
          <ac:spMkLst>
            <pc:docMk/>
            <pc:sldMk cId="592607919" sldId="269"/>
            <ac:spMk id="27" creationId="{54296C44-523E-451B-AA04-A6C21A544A56}"/>
          </ac:spMkLst>
        </pc:spChg>
        <pc:spChg chg="add del mod">
          <ac:chgData name="RASHID, RYAN" userId="726cff61-88f9-44ae-950a-c086623df16e" providerId="ADAL" clId="{95D6B800-8EC1-42AA-BDB7-C519E0C9EAA8}" dt="2020-07-15T19:09:03.703" v="15571"/>
          <ac:spMkLst>
            <pc:docMk/>
            <pc:sldMk cId="592607919" sldId="269"/>
            <ac:spMk id="30" creationId="{5B7A241A-1D77-4091-9281-BF7B1792E21B}"/>
          </ac:spMkLst>
        </pc:spChg>
        <pc:spChg chg="add del mod">
          <ac:chgData name="RASHID, RYAN" userId="726cff61-88f9-44ae-950a-c086623df16e" providerId="ADAL" clId="{95D6B800-8EC1-42AA-BDB7-C519E0C9EAA8}" dt="2020-07-15T19:10:18.493" v="15613" actId="478"/>
          <ac:spMkLst>
            <pc:docMk/>
            <pc:sldMk cId="592607919" sldId="269"/>
            <ac:spMk id="31" creationId="{305D1ADF-5E6E-427F-B348-EF621D65842E}"/>
          </ac:spMkLst>
        </pc:spChg>
        <pc:spChg chg="add mod">
          <ac:chgData name="RASHID, RYAN" userId="726cff61-88f9-44ae-950a-c086623df16e" providerId="ADAL" clId="{95D6B800-8EC1-42AA-BDB7-C519E0C9EAA8}" dt="2020-07-16T18:12:28.878" v="17636" actId="1076"/>
          <ac:spMkLst>
            <pc:docMk/>
            <pc:sldMk cId="592607919" sldId="269"/>
            <ac:spMk id="32" creationId="{7F67EF52-AD7D-4EAF-80E5-6105E023B928}"/>
          </ac:spMkLst>
        </pc:spChg>
        <pc:grpChg chg="add mod">
          <ac:chgData name="RASHID, RYAN" userId="726cff61-88f9-44ae-950a-c086623df16e" providerId="ADAL" clId="{95D6B800-8EC1-42AA-BDB7-C519E0C9EAA8}" dt="2020-07-17T14:10:56.197" v="18753" actId="1076"/>
          <ac:grpSpMkLst>
            <pc:docMk/>
            <pc:sldMk cId="592607919" sldId="269"/>
            <ac:grpSpMk id="3" creationId="{4457A41F-C834-47DB-8A9B-41556872E8F1}"/>
          </ac:grpSpMkLst>
        </pc:grpChg>
        <pc:grpChg chg="add mod">
          <ac:chgData name="RASHID, RYAN" userId="726cff61-88f9-44ae-950a-c086623df16e" providerId="ADAL" clId="{95D6B800-8EC1-42AA-BDB7-C519E0C9EAA8}" dt="2020-07-16T18:29:32.472" v="17876" actId="1036"/>
          <ac:grpSpMkLst>
            <pc:docMk/>
            <pc:sldMk cId="592607919" sldId="269"/>
            <ac:grpSpMk id="5" creationId="{2C99DEA9-DF72-4732-AA58-88D016D10D8F}"/>
          </ac:grpSpMkLst>
        </pc:grpChg>
        <pc:grpChg chg="add del">
          <ac:chgData name="RASHID, RYAN" userId="726cff61-88f9-44ae-950a-c086623df16e" providerId="ADAL" clId="{95D6B800-8EC1-42AA-BDB7-C519E0C9EAA8}" dt="2020-06-30T20:49:29.794" v="14765" actId="478"/>
          <ac:grpSpMkLst>
            <pc:docMk/>
            <pc:sldMk cId="592607919" sldId="269"/>
            <ac:grpSpMk id="5" creationId="{5327BA86-DF83-4DAE-B017-8ABD7278FAE2}"/>
          </ac:grpSpMkLst>
        </pc:grpChg>
        <pc:grpChg chg="add mod">
          <ac:chgData name="RASHID, RYAN" userId="726cff61-88f9-44ae-950a-c086623df16e" providerId="ADAL" clId="{95D6B800-8EC1-42AA-BDB7-C519E0C9EAA8}" dt="2020-07-16T18:28:59.201" v="17875" actId="1035"/>
          <ac:grpSpMkLst>
            <pc:docMk/>
            <pc:sldMk cId="592607919" sldId="269"/>
            <ac:grpSpMk id="6" creationId="{55CD204E-ADFB-4892-8E7D-1DF53BA63190}"/>
          </ac:grpSpMkLst>
        </pc:grpChg>
        <pc:grpChg chg="add del mod">
          <ac:chgData name="RASHID, RYAN" userId="726cff61-88f9-44ae-950a-c086623df16e" providerId="ADAL" clId="{95D6B800-8EC1-42AA-BDB7-C519E0C9EAA8}" dt="2020-06-30T21:11:43.324" v="15078" actId="14100"/>
          <ac:grpSpMkLst>
            <pc:docMk/>
            <pc:sldMk cId="592607919" sldId="269"/>
            <ac:grpSpMk id="16" creationId="{FCDC1310-39AA-44A4-B723-A8042191BC70}"/>
          </ac:grpSpMkLst>
        </pc:grpChg>
        <pc:grpChg chg="mod topLvl">
          <ac:chgData name="RASHID, RYAN" userId="726cff61-88f9-44ae-950a-c086623df16e" providerId="ADAL" clId="{95D6B800-8EC1-42AA-BDB7-C519E0C9EAA8}" dt="2020-06-30T20:56:45.716" v="14824" actId="478"/>
          <ac:grpSpMkLst>
            <pc:docMk/>
            <pc:sldMk cId="592607919" sldId="269"/>
            <ac:grpSpMk id="17" creationId="{5C619DC5-C3C8-4BCB-ABF6-385B84926939}"/>
          </ac:grpSpMkLst>
        </pc:grpChg>
        <pc:grpChg chg="add del mod">
          <ac:chgData name="RASHID, RYAN" userId="726cff61-88f9-44ae-950a-c086623df16e" providerId="ADAL" clId="{95D6B800-8EC1-42AA-BDB7-C519E0C9EAA8}" dt="2020-07-15T18:58:08.977" v="15450" actId="165"/>
          <ac:grpSpMkLst>
            <pc:docMk/>
            <pc:sldMk cId="592607919" sldId="269"/>
            <ac:grpSpMk id="25" creationId="{57B68820-6D08-4DBA-B27C-77CF80CE1506}"/>
          </ac:grpSpMkLst>
        </pc:grpChg>
        <pc:picChg chg="add del mod">
          <ac:chgData name="RASHID, RYAN" userId="726cff61-88f9-44ae-950a-c086623df16e" providerId="ADAL" clId="{95D6B800-8EC1-42AA-BDB7-C519E0C9EAA8}" dt="2020-06-30T20:45:04.701" v="14725" actId="478"/>
          <ac:picMkLst>
            <pc:docMk/>
            <pc:sldMk cId="592607919" sldId="269"/>
            <ac:picMk id="3" creationId="{6E17BD2F-A1D2-49B4-83FF-CA5D5903094B}"/>
          </ac:picMkLst>
        </pc:picChg>
        <pc:picChg chg="add del mod modCrop">
          <ac:chgData name="RASHID, RYAN" userId="726cff61-88f9-44ae-950a-c086623df16e" providerId="ADAL" clId="{95D6B800-8EC1-42AA-BDB7-C519E0C9EAA8}" dt="2020-06-30T20:50:40.683" v="14794" actId="478"/>
          <ac:picMkLst>
            <pc:docMk/>
            <pc:sldMk cId="592607919" sldId="269"/>
            <ac:picMk id="4" creationId="{348E5B14-3F25-42F7-8C53-D01E4B43FB27}"/>
          </ac:picMkLst>
        </pc:picChg>
        <pc:picChg chg="add">
          <ac:chgData name="RASHID, RYAN" userId="726cff61-88f9-44ae-950a-c086623df16e" providerId="ADAL" clId="{95D6B800-8EC1-42AA-BDB7-C519E0C9EAA8}" dt="2020-07-15T18:51:58.696" v="15405"/>
          <ac:picMkLst>
            <pc:docMk/>
            <pc:sldMk cId="592607919" sldId="269"/>
            <ac:picMk id="11" creationId="{C0880500-64D2-4A7E-B5EE-1559DEFF86BE}"/>
          </ac:picMkLst>
        </pc:picChg>
        <pc:picChg chg="add del mod">
          <ac:chgData name="RASHID, RYAN" userId="726cff61-88f9-44ae-950a-c086623df16e" providerId="ADAL" clId="{95D6B800-8EC1-42AA-BDB7-C519E0C9EAA8}" dt="2020-07-15T18:56:28.663" v="15444" actId="478"/>
          <ac:picMkLst>
            <pc:docMk/>
            <pc:sldMk cId="592607919" sldId="269"/>
            <ac:picMk id="12" creationId="{33409559-C1DB-4DBF-93C5-D619C1898E1A}"/>
          </ac:picMkLst>
        </pc:picChg>
        <pc:picChg chg="add mod">
          <ac:chgData name="RASHID, RYAN" userId="726cff61-88f9-44ae-950a-c086623df16e" providerId="ADAL" clId="{95D6B800-8EC1-42AA-BDB7-C519E0C9EAA8}" dt="2020-07-16T18:25:26.276" v="17854" actId="164"/>
          <ac:picMkLst>
            <pc:docMk/>
            <pc:sldMk cId="592607919" sldId="269"/>
            <ac:picMk id="13" creationId="{652EB50C-F233-4602-AF2E-3ACD726ED179}"/>
          </ac:picMkLst>
        </pc:picChg>
        <pc:picChg chg="add mod topLvl">
          <ac:chgData name="RASHID, RYAN" userId="726cff61-88f9-44ae-950a-c086623df16e" providerId="ADAL" clId="{95D6B800-8EC1-42AA-BDB7-C519E0C9EAA8}" dt="2020-07-15T18:58:25.423" v="15454" actId="164"/>
          <ac:picMkLst>
            <pc:docMk/>
            <pc:sldMk cId="592607919" sldId="269"/>
            <ac:picMk id="15" creationId="{C8ECE8AA-E2FE-4CAE-9110-FEBCF00832EB}"/>
          </ac:picMkLst>
        </pc:picChg>
        <pc:picChg chg="add del mod modCrop">
          <ac:chgData name="RASHID, RYAN" userId="726cff61-88f9-44ae-950a-c086623df16e" providerId="ADAL" clId="{95D6B800-8EC1-42AA-BDB7-C519E0C9EAA8}" dt="2020-07-16T18:19:38.722" v="17753" actId="478"/>
          <ac:picMkLst>
            <pc:docMk/>
            <pc:sldMk cId="592607919" sldId="269"/>
            <ac:picMk id="20" creationId="{DBCF7A1F-B59A-4B84-97CC-BCB593787915}"/>
          </ac:picMkLst>
        </pc:picChg>
        <pc:picChg chg="add mod ord">
          <ac:chgData name="RASHID, RYAN" userId="726cff61-88f9-44ae-950a-c086623df16e" providerId="ADAL" clId="{95D6B800-8EC1-42AA-BDB7-C519E0C9EAA8}" dt="2020-07-16T18:25:28.191" v="17855" actId="164"/>
          <ac:picMkLst>
            <pc:docMk/>
            <pc:sldMk cId="592607919" sldId="269"/>
            <ac:picMk id="26" creationId="{46131CF9-631D-4969-A694-4D7062CF4435}"/>
          </ac:picMkLst>
        </pc:picChg>
        <pc:cxnChg chg="add del mod">
          <ac:chgData name="RASHID, RYAN" userId="726cff61-88f9-44ae-950a-c086623df16e" providerId="ADAL" clId="{95D6B800-8EC1-42AA-BDB7-C519E0C9EAA8}" dt="2020-07-15T19:01:16.891" v="15484" actId="478"/>
          <ac:cxnSpMkLst>
            <pc:docMk/>
            <pc:sldMk cId="592607919" sldId="269"/>
            <ac:cxnSpMk id="14" creationId="{45AA2BA0-4F0F-44CD-BB2A-F7095C5B2A36}"/>
          </ac:cxnSpMkLst>
        </pc:cxnChg>
        <pc:cxnChg chg="add del mod">
          <ac:chgData name="RASHID, RYAN" userId="726cff61-88f9-44ae-950a-c086623df16e" providerId="ADAL" clId="{95D6B800-8EC1-42AA-BDB7-C519E0C9EAA8}" dt="2020-07-16T20:41:11.412" v="18615" actId="478"/>
          <ac:cxnSpMkLst>
            <pc:docMk/>
            <pc:sldMk cId="592607919" sldId="269"/>
            <ac:cxnSpMk id="19" creationId="{EF208CD6-BD78-449C-BA9F-EF2191CC2C83}"/>
          </ac:cxnSpMkLst>
        </pc:cxnChg>
        <pc:cxnChg chg="add mod ord">
          <ac:chgData name="RASHID, RYAN" userId="726cff61-88f9-44ae-950a-c086623df16e" providerId="ADAL" clId="{95D6B800-8EC1-42AA-BDB7-C519E0C9EAA8}" dt="2020-07-16T16:47:17" v="17621" actId="14100"/>
          <ac:cxnSpMkLst>
            <pc:docMk/>
            <pc:sldMk cId="592607919" sldId="269"/>
            <ac:cxnSpMk id="21" creationId="{A540B921-D87D-43B9-8956-6FB6489D93F5}"/>
          </ac:cxnSpMkLst>
        </pc:cxnChg>
      </pc:sldChg>
      <pc:sldChg chg="modSp add del">
        <pc:chgData name="RASHID, RYAN" userId="726cff61-88f9-44ae-950a-c086623df16e" providerId="ADAL" clId="{95D6B800-8EC1-42AA-BDB7-C519E0C9EAA8}" dt="2020-07-17T15:12:04.384" v="18885" actId="2696"/>
        <pc:sldMkLst>
          <pc:docMk/>
          <pc:sldMk cId="2089267793" sldId="270"/>
        </pc:sldMkLst>
        <pc:spChg chg="mod">
          <ac:chgData name="RASHID, RYAN" userId="726cff61-88f9-44ae-950a-c086623df16e" providerId="ADAL" clId="{95D6B800-8EC1-42AA-BDB7-C519E0C9EAA8}" dt="2020-07-16T16:46:43.808" v="17616" actId="27636"/>
          <ac:spMkLst>
            <pc:docMk/>
            <pc:sldMk cId="2089267793" sldId="270"/>
            <ac:spMk id="2" creationId="{6D3A5F50-1DF1-44D5-B295-B37822BA57D9}"/>
          </ac:spMkLst>
        </pc:spChg>
      </pc:sldChg>
      <pc:sldChg chg="addSp delSp modSp add del ord">
        <pc:chgData name="RASHID, RYAN" userId="726cff61-88f9-44ae-950a-c086623df16e" providerId="ADAL" clId="{95D6B800-8EC1-42AA-BDB7-C519E0C9EAA8}" dt="2020-07-23T18:01:45.417" v="24003" actId="2696"/>
        <pc:sldMkLst>
          <pc:docMk/>
          <pc:sldMk cId="4205666686" sldId="271"/>
        </pc:sldMkLst>
        <pc:spChg chg="mod">
          <ac:chgData name="RASHID, RYAN" userId="726cff61-88f9-44ae-950a-c086623df16e" providerId="ADAL" clId="{95D6B800-8EC1-42AA-BDB7-C519E0C9EAA8}" dt="2020-07-22T20:13:30.995" v="22569" actId="114"/>
          <ac:spMkLst>
            <pc:docMk/>
            <pc:sldMk cId="4205666686" sldId="271"/>
            <ac:spMk id="2" creationId="{BA502D57-96AE-47C0-A0BC-E3BF41A1D270}"/>
          </ac:spMkLst>
        </pc:spChg>
        <pc:spChg chg="add mod">
          <ac:chgData name="RASHID, RYAN" userId="726cff61-88f9-44ae-950a-c086623df16e" providerId="ADAL" clId="{95D6B800-8EC1-42AA-BDB7-C519E0C9EAA8}" dt="2020-07-22T20:58:18.924" v="23056" actId="1076"/>
          <ac:spMkLst>
            <pc:docMk/>
            <pc:sldMk cId="4205666686" sldId="271"/>
            <ac:spMk id="3" creationId="{B68533C0-8350-45E0-A9A0-1408ADDD4348}"/>
          </ac:spMkLst>
        </pc:spChg>
        <pc:spChg chg="add mod ord">
          <ac:chgData name="RASHID, RYAN" userId="726cff61-88f9-44ae-950a-c086623df16e" providerId="ADAL" clId="{95D6B800-8EC1-42AA-BDB7-C519E0C9EAA8}" dt="2020-07-22T20:59:08.064" v="23067" actId="1035"/>
          <ac:spMkLst>
            <pc:docMk/>
            <pc:sldMk cId="4205666686" sldId="271"/>
            <ac:spMk id="4" creationId="{D7E1FB2E-D5D3-43F5-BEB8-54AC3A38EC61}"/>
          </ac:spMkLst>
        </pc:spChg>
        <pc:spChg chg="add mod topLvl">
          <ac:chgData name="RASHID, RYAN" userId="726cff61-88f9-44ae-950a-c086623df16e" providerId="ADAL" clId="{95D6B800-8EC1-42AA-BDB7-C519E0C9EAA8}" dt="2020-07-22T20:58:35.738" v="23057" actId="1036"/>
          <ac:spMkLst>
            <pc:docMk/>
            <pc:sldMk cId="4205666686" sldId="271"/>
            <ac:spMk id="8" creationId="{074EDE43-8627-49F7-AFDE-13402FAA0A7F}"/>
          </ac:spMkLst>
        </pc:spChg>
        <pc:spChg chg="add mod">
          <ac:chgData name="RASHID, RYAN" userId="726cff61-88f9-44ae-950a-c086623df16e" providerId="ADAL" clId="{95D6B800-8EC1-42AA-BDB7-C519E0C9EAA8}" dt="2020-07-22T20:57:54.537" v="23051" actId="164"/>
          <ac:spMkLst>
            <pc:docMk/>
            <pc:sldMk cId="4205666686" sldId="271"/>
            <ac:spMk id="38" creationId="{D3A2BD36-1302-4880-B04D-85F296277B6E}"/>
          </ac:spMkLst>
        </pc:spChg>
        <pc:spChg chg="add mod">
          <ac:chgData name="RASHID, RYAN" userId="726cff61-88f9-44ae-950a-c086623df16e" providerId="ADAL" clId="{95D6B800-8EC1-42AA-BDB7-C519E0C9EAA8}" dt="2020-07-23T14:18:11.581" v="23152" actId="2711"/>
          <ac:spMkLst>
            <pc:docMk/>
            <pc:sldMk cId="4205666686" sldId="271"/>
            <ac:spMk id="39" creationId="{A2649BFE-46C3-4E46-9B10-1514012C323E}"/>
          </ac:spMkLst>
        </pc:spChg>
        <pc:spChg chg="add del mod">
          <ac:chgData name="RASHID, RYAN" userId="726cff61-88f9-44ae-950a-c086623df16e" providerId="ADAL" clId="{95D6B800-8EC1-42AA-BDB7-C519E0C9EAA8}" dt="2020-07-22T21:01:25.388" v="23083" actId="478"/>
          <ac:spMkLst>
            <pc:docMk/>
            <pc:sldMk cId="4205666686" sldId="271"/>
            <ac:spMk id="43" creationId="{7D4F3693-0007-4F83-BB01-D140C124380A}"/>
          </ac:spMkLst>
        </pc:spChg>
        <pc:spChg chg="add mod">
          <ac:chgData name="RASHID, RYAN" userId="726cff61-88f9-44ae-950a-c086623df16e" providerId="ADAL" clId="{95D6B800-8EC1-42AA-BDB7-C519E0C9EAA8}" dt="2020-07-22T21:03:59.513" v="23120" actId="208"/>
          <ac:spMkLst>
            <pc:docMk/>
            <pc:sldMk cId="4205666686" sldId="271"/>
            <ac:spMk id="44" creationId="{91CC444C-67F6-4A88-907B-5D1BAB84BD87}"/>
          </ac:spMkLst>
        </pc:spChg>
        <pc:spChg chg="add del mod">
          <ac:chgData name="RASHID, RYAN" userId="726cff61-88f9-44ae-950a-c086623df16e" providerId="ADAL" clId="{95D6B800-8EC1-42AA-BDB7-C519E0C9EAA8}" dt="2020-07-22T21:02:43.408" v="23106"/>
          <ac:spMkLst>
            <pc:docMk/>
            <pc:sldMk cId="4205666686" sldId="271"/>
            <ac:spMk id="45" creationId="{812BDBA3-E234-475A-8EBD-235941F3905E}"/>
          </ac:spMkLst>
        </pc:spChg>
        <pc:spChg chg="add mod">
          <ac:chgData name="RASHID, RYAN" userId="726cff61-88f9-44ae-950a-c086623df16e" providerId="ADAL" clId="{95D6B800-8EC1-42AA-BDB7-C519E0C9EAA8}" dt="2020-07-22T21:02:53.678" v="23108" actId="571"/>
          <ac:spMkLst>
            <pc:docMk/>
            <pc:sldMk cId="4205666686" sldId="271"/>
            <ac:spMk id="46" creationId="{CB3A7B0F-FB9E-4391-8A58-2CC64FB245AD}"/>
          </ac:spMkLst>
        </pc:spChg>
        <pc:spChg chg="add mod">
          <ac:chgData name="RASHID, RYAN" userId="726cff61-88f9-44ae-950a-c086623df16e" providerId="ADAL" clId="{95D6B800-8EC1-42AA-BDB7-C519E0C9EAA8}" dt="2020-07-22T21:03:59.513" v="23120" actId="208"/>
          <ac:spMkLst>
            <pc:docMk/>
            <pc:sldMk cId="4205666686" sldId="271"/>
            <ac:spMk id="47" creationId="{609AC85E-A1EB-46B4-A350-709A36DEAC63}"/>
          </ac:spMkLst>
        </pc:spChg>
        <pc:grpChg chg="add del mod">
          <ac:chgData name="RASHID, RYAN" userId="726cff61-88f9-44ae-950a-c086623df16e" providerId="ADAL" clId="{95D6B800-8EC1-42AA-BDB7-C519E0C9EAA8}" dt="2020-07-22T20:07:52.276" v="22535" actId="165"/>
          <ac:grpSpMkLst>
            <pc:docMk/>
            <pc:sldMk cId="4205666686" sldId="271"/>
            <ac:grpSpMk id="9" creationId="{0EE3A912-E224-4D74-853F-21752031A1CC}"/>
          </ac:grpSpMkLst>
        </pc:grpChg>
        <pc:grpChg chg="add mod">
          <ac:chgData name="RASHID, RYAN" userId="726cff61-88f9-44ae-950a-c086623df16e" providerId="ADAL" clId="{95D6B800-8EC1-42AA-BDB7-C519E0C9EAA8}" dt="2020-07-22T20:59:08.064" v="23067" actId="1035"/>
          <ac:grpSpMkLst>
            <pc:docMk/>
            <pc:sldMk cId="4205666686" sldId="271"/>
            <ac:grpSpMk id="12" creationId="{1D3B2587-9B66-4207-B73A-C9B02A41F2B0}"/>
          </ac:grpSpMkLst>
        </pc:grpChg>
        <pc:grpChg chg="add del mod">
          <ac:chgData name="RASHID, RYAN" userId="726cff61-88f9-44ae-950a-c086623df16e" providerId="ADAL" clId="{95D6B800-8EC1-42AA-BDB7-C519E0C9EAA8}" dt="2020-07-22T20:41:30.215" v="22627" actId="165"/>
          <ac:grpSpMkLst>
            <pc:docMk/>
            <pc:sldMk cId="4205666686" sldId="271"/>
            <ac:grpSpMk id="16" creationId="{1DD0A1D7-4F0F-491A-8803-150B08E884D5}"/>
          </ac:grpSpMkLst>
        </pc:grpChg>
        <pc:grpChg chg="add del mod">
          <ac:chgData name="RASHID, RYAN" userId="726cff61-88f9-44ae-950a-c086623df16e" providerId="ADAL" clId="{95D6B800-8EC1-42AA-BDB7-C519E0C9EAA8}" dt="2020-07-22T20:42:37.136" v="22640" actId="478"/>
          <ac:grpSpMkLst>
            <pc:docMk/>
            <pc:sldMk cId="4205666686" sldId="271"/>
            <ac:grpSpMk id="17" creationId="{ADCD13E0-721F-4F82-BA31-E54ADF58779C}"/>
          </ac:grpSpMkLst>
        </pc:grpChg>
        <pc:grpChg chg="add del mod">
          <ac:chgData name="RASHID, RYAN" userId="726cff61-88f9-44ae-950a-c086623df16e" providerId="ADAL" clId="{95D6B800-8EC1-42AA-BDB7-C519E0C9EAA8}" dt="2020-07-22T20:57:54.537" v="23051" actId="164"/>
          <ac:grpSpMkLst>
            <pc:docMk/>
            <pc:sldMk cId="4205666686" sldId="271"/>
            <ac:grpSpMk id="21" creationId="{09270FE7-6F9F-4EE0-81EC-8361A436CE39}"/>
          </ac:grpSpMkLst>
        </pc:grpChg>
        <pc:grpChg chg="add del mod">
          <ac:chgData name="RASHID, RYAN" userId="726cff61-88f9-44ae-950a-c086623df16e" providerId="ADAL" clId="{95D6B800-8EC1-42AA-BDB7-C519E0C9EAA8}" dt="2020-07-22T20:47:25.305" v="22676" actId="478"/>
          <ac:grpSpMkLst>
            <pc:docMk/>
            <pc:sldMk cId="4205666686" sldId="271"/>
            <ac:grpSpMk id="22" creationId="{7B32C44B-2B1E-40F9-9536-C0F488665971}"/>
          </ac:grpSpMkLst>
        </pc:grpChg>
        <pc:grpChg chg="add mod">
          <ac:chgData name="RASHID, RYAN" userId="726cff61-88f9-44ae-950a-c086623df16e" providerId="ADAL" clId="{95D6B800-8EC1-42AA-BDB7-C519E0C9EAA8}" dt="2020-07-22T20:51:13.936" v="22728" actId="164"/>
          <ac:grpSpMkLst>
            <pc:docMk/>
            <pc:sldMk cId="4205666686" sldId="271"/>
            <ac:grpSpMk id="36" creationId="{478EA8CB-5126-4D3B-92B2-4CB240D0D098}"/>
          </ac:grpSpMkLst>
        </pc:grpChg>
        <pc:grpChg chg="add mod">
          <ac:chgData name="RASHID, RYAN" userId="726cff61-88f9-44ae-950a-c086623df16e" providerId="ADAL" clId="{95D6B800-8EC1-42AA-BDB7-C519E0C9EAA8}" dt="2020-07-22T20:57:56.408" v="23052" actId="164"/>
          <ac:grpSpMkLst>
            <pc:docMk/>
            <pc:sldMk cId="4205666686" sldId="271"/>
            <ac:grpSpMk id="37" creationId="{88159198-EE51-4085-8798-E293B893991B}"/>
          </ac:grpSpMkLst>
        </pc:grpChg>
        <pc:grpChg chg="add mod">
          <ac:chgData name="RASHID, RYAN" userId="726cff61-88f9-44ae-950a-c086623df16e" providerId="ADAL" clId="{95D6B800-8EC1-42AA-BDB7-C519E0C9EAA8}" dt="2020-07-22T20:58:18.924" v="23056" actId="1076"/>
          <ac:grpSpMkLst>
            <pc:docMk/>
            <pc:sldMk cId="4205666686" sldId="271"/>
            <ac:grpSpMk id="40" creationId="{48F9CA41-33A8-4E2A-8CBF-B6820CC48A19}"/>
          </ac:grpSpMkLst>
        </pc:grpChg>
        <pc:grpChg chg="add mod">
          <ac:chgData name="RASHID, RYAN" userId="726cff61-88f9-44ae-950a-c086623df16e" providerId="ADAL" clId="{95D6B800-8EC1-42AA-BDB7-C519E0C9EAA8}" dt="2020-07-22T20:58:18.924" v="23056" actId="1076"/>
          <ac:grpSpMkLst>
            <pc:docMk/>
            <pc:sldMk cId="4205666686" sldId="271"/>
            <ac:grpSpMk id="41" creationId="{3CE62026-6BD0-4F72-9786-EE0446CDCAB8}"/>
          </ac:grpSpMkLst>
        </pc:grpChg>
        <pc:picChg chg="add del mod topLvl modCrop">
          <ac:chgData name="RASHID, RYAN" userId="726cff61-88f9-44ae-950a-c086623df16e" providerId="ADAL" clId="{95D6B800-8EC1-42AA-BDB7-C519E0C9EAA8}" dt="2020-07-22T20:07:55.499" v="22536" actId="478"/>
          <ac:picMkLst>
            <pc:docMk/>
            <pc:sldMk cId="4205666686" sldId="271"/>
            <ac:picMk id="7" creationId="{77D2B409-BF67-4CB3-AAB7-9F89F971B8CC}"/>
          </ac:picMkLst>
        </pc:picChg>
        <pc:picChg chg="add mod modCrop">
          <ac:chgData name="RASHID, RYAN" userId="726cff61-88f9-44ae-950a-c086623df16e" providerId="ADAL" clId="{95D6B800-8EC1-42AA-BDB7-C519E0C9EAA8}" dt="2020-07-22T20:16:19.706" v="22573" actId="732"/>
          <ac:picMkLst>
            <pc:docMk/>
            <pc:sldMk cId="4205666686" sldId="271"/>
            <ac:picMk id="11" creationId="{93E63719-75C9-4F82-BE5A-AFDA2DCFEE98}"/>
          </ac:picMkLst>
        </pc:picChg>
        <pc:picChg chg="add del mod topLvl modCrop">
          <ac:chgData name="RASHID, RYAN" userId="726cff61-88f9-44ae-950a-c086623df16e" providerId="ADAL" clId="{95D6B800-8EC1-42AA-BDB7-C519E0C9EAA8}" dt="2020-07-22T20:52:26.548" v="22738" actId="1440"/>
          <ac:picMkLst>
            <pc:docMk/>
            <pc:sldMk cId="4205666686" sldId="271"/>
            <ac:picMk id="14" creationId="{03B36E6E-2F5F-4147-A391-7B17B9F2911C}"/>
          </ac:picMkLst>
        </pc:picChg>
        <pc:picChg chg="add mod topLvl modCrop">
          <ac:chgData name="RASHID, RYAN" userId="726cff61-88f9-44ae-950a-c086623df16e" providerId="ADAL" clId="{95D6B800-8EC1-42AA-BDB7-C519E0C9EAA8}" dt="2020-07-22T20:52:26.548" v="22738" actId="1440"/>
          <ac:picMkLst>
            <pc:docMk/>
            <pc:sldMk cId="4205666686" sldId="271"/>
            <ac:picMk id="15" creationId="{C788D957-9E54-4955-8DD2-42AE997D04A5}"/>
          </ac:picMkLst>
        </pc:picChg>
        <pc:picChg chg="add mod modCrop">
          <ac:chgData name="RASHID, RYAN" userId="726cff61-88f9-44ae-950a-c086623df16e" providerId="ADAL" clId="{95D6B800-8EC1-42AA-BDB7-C519E0C9EAA8}" dt="2020-07-22T20:52:26.548" v="22738" actId="1440"/>
          <ac:picMkLst>
            <pc:docMk/>
            <pc:sldMk cId="4205666686" sldId="271"/>
            <ac:picMk id="20" creationId="{8D36C5CB-7B39-4BAE-A5EA-229F8E5D795F}"/>
          </ac:picMkLst>
        </pc:picChg>
        <pc:picChg chg="add del mod">
          <ac:chgData name="RASHID, RYAN" userId="726cff61-88f9-44ae-950a-c086623df16e" providerId="ADAL" clId="{95D6B800-8EC1-42AA-BDB7-C519E0C9EAA8}" dt="2020-07-22T20:43:37.625" v="22648"/>
          <ac:picMkLst>
            <pc:docMk/>
            <pc:sldMk cId="4205666686" sldId="271"/>
            <ac:picMk id="26" creationId="{67E112C8-77DD-4AEF-9A5B-BCDF16899757}"/>
          </ac:picMkLst>
        </pc:picChg>
        <pc:picChg chg="add del mod ord modCrop">
          <ac:chgData name="RASHID, RYAN" userId="726cff61-88f9-44ae-950a-c086623df16e" providerId="ADAL" clId="{95D6B800-8EC1-42AA-BDB7-C519E0C9EAA8}" dt="2020-07-22T20:44:59.656" v="22675"/>
          <ac:picMkLst>
            <pc:docMk/>
            <pc:sldMk cId="4205666686" sldId="271"/>
            <ac:picMk id="27" creationId="{FC2E88F2-0758-4F90-B6CB-972C0A6A6F57}"/>
          </ac:picMkLst>
        </pc:picChg>
        <pc:picChg chg="add del mod">
          <ac:chgData name="RASHID, RYAN" userId="726cff61-88f9-44ae-950a-c086623df16e" providerId="ADAL" clId="{95D6B800-8EC1-42AA-BDB7-C519E0C9EAA8}" dt="2020-07-22T20:49:26.130" v="22706" actId="478"/>
          <ac:picMkLst>
            <pc:docMk/>
            <pc:sldMk cId="4205666686" sldId="271"/>
            <ac:picMk id="28" creationId="{C248CD37-847A-4131-AE3F-6A8D9C67BB86}"/>
          </ac:picMkLst>
        </pc:picChg>
        <pc:picChg chg="add mod modCrop">
          <ac:chgData name="RASHID, RYAN" userId="726cff61-88f9-44ae-950a-c086623df16e" providerId="ADAL" clId="{95D6B800-8EC1-42AA-BDB7-C519E0C9EAA8}" dt="2020-07-22T20:51:48.002" v="22734" actId="164"/>
          <ac:picMkLst>
            <pc:docMk/>
            <pc:sldMk cId="4205666686" sldId="271"/>
            <ac:picMk id="29" creationId="{BF896C67-90E3-4AC7-8B2D-AA6075DDA4AB}"/>
          </ac:picMkLst>
        </pc:picChg>
        <pc:picChg chg="add del mod modCrop">
          <ac:chgData name="RASHID, RYAN" userId="726cff61-88f9-44ae-950a-c086623df16e" providerId="ADAL" clId="{95D6B800-8EC1-42AA-BDB7-C519E0C9EAA8}" dt="2020-07-22T20:48:55.205" v="22695" actId="478"/>
          <ac:picMkLst>
            <pc:docMk/>
            <pc:sldMk cId="4205666686" sldId="271"/>
            <ac:picMk id="30" creationId="{2054ABCC-66FA-4E78-A170-D06452B837A8}"/>
          </ac:picMkLst>
        </pc:picChg>
        <pc:picChg chg="add del mod modCrop">
          <ac:chgData name="RASHID, RYAN" userId="726cff61-88f9-44ae-950a-c086623df16e" providerId="ADAL" clId="{95D6B800-8EC1-42AA-BDB7-C519E0C9EAA8}" dt="2020-07-22T20:49:07.856" v="22701"/>
          <ac:picMkLst>
            <pc:docMk/>
            <pc:sldMk cId="4205666686" sldId="271"/>
            <ac:picMk id="31" creationId="{0A34DFA3-C167-4746-B63A-6277E2C2C4D8}"/>
          </ac:picMkLst>
        </pc:picChg>
        <pc:picChg chg="add mod modCrop">
          <ac:chgData name="RASHID, RYAN" userId="726cff61-88f9-44ae-950a-c086623df16e" providerId="ADAL" clId="{95D6B800-8EC1-42AA-BDB7-C519E0C9EAA8}" dt="2020-07-22T20:51:48.002" v="22734" actId="164"/>
          <ac:picMkLst>
            <pc:docMk/>
            <pc:sldMk cId="4205666686" sldId="271"/>
            <ac:picMk id="32" creationId="{802B495E-27F6-4DCD-872C-29825BCB8C4E}"/>
          </ac:picMkLst>
        </pc:picChg>
        <pc:picChg chg="add del mod modCrop">
          <ac:chgData name="RASHID, RYAN" userId="726cff61-88f9-44ae-950a-c086623df16e" providerId="ADAL" clId="{95D6B800-8EC1-42AA-BDB7-C519E0C9EAA8}" dt="2020-07-22T20:50:10.712" v="22715" actId="478"/>
          <ac:picMkLst>
            <pc:docMk/>
            <pc:sldMk cId="4205666686" sldId="271"/>
            <ac:picMk id="33" creationId="{120E8111-E369-485C-BB98-17297F511379}"/>
          </ac:picMkLst>
        </pc:picChg>
        <pc:picChg chg="add del">
          <ac:chgData name="RASHID, RYAN" userId="726cff61-88f9-44ae-950a-c086623df16e" providerId="ADAL" clId="{95D6B800-8EC1-42AA-BDB7-C519E0C9EAA8}" dt="2020-07-22T20:50:14.179" v="22717"/>
          <ac:picMkLst>
            <pc:docMk/>
            <pc:sldMk cId="4205666686" sldId="271"/>
            <ac:picMk id="34" creationId="{2F18EE36-3C27-4F31-BA35-0304CC592523}"/>
          </ac:picMkLst>
        </pc:picChg>
        <pc:picChg chg="add mod modCrop">
          <ac:chgData name="RASHID, RYAN" userId="726cff61-88f9-44ae-950a-c086623df16e" providerId="ADAL" clId="{95D6B800-8EC1-42AA-BDB7-C519E0C9EAA8}" dt="2020-07-22T20:51:57.293" v="22735" actId="1076"/>
          <ac:picMkLst>
            <pc:docMk/>
            <pc:sldMk cId="4205666686" sldId="271"/>
            <ac:picMk id="35" creationId="{F50B084C-17D7-4CEB-87F0-8D9B1D39C23B}"/>
          </ac:picMkLst>
        </pc:picChg>
        <pc:cxnChg chg="add del mod">
          <ac:chgData name="RASHID, RYAN" userId="726cff61-88f9-44ae-950a-c086623df16e" providerId="ADAL" clId="{95D6B800-8EC1-42AA-BDB7-C519E0C9EAA8}" dt="2020-07-22T19:35:16.179" v="21954" actId="478"/>
          <ac:cxnSpMkLst>
            <pc:docMk/>
            <pc:sldMk cId="4205666686" sldId="271"/>
            <ac:cxnSpMk id="5" creationId="{99AB498F-786E-4C21-809E-A81B18EE0D01}"/>
          </ac:cxnSpMkLst>
        </pc:cxnChg>
        <pc:cxnChg chg="add mod">
          <ac:chgData name="RASHID, RYAN" userId="726cff61-88f9-44ae-950a-c086623df16e" providerId="ADAL" clId="{95D6B800-8EC1-42AA-BDB7-C519E0C9EAA8}" dt="2020-07-22T20:57:48.894" v="23050" actId="1076"/>
          <ac:cxnSpMkLst>
            <pc:docMk/>
            <pc:sldMk cId="4205666686" sldId="271"/>
            <ac:cxnSpMk id="13" creationId="{21A7FE59-AB40-4A9C-B841-E8360D7DA549}"/>
          </ac:cxnSpMkLst>
        </pc:cxnChg>
        <pc:cxnChg chg="add mod">
          <ac:chgData name="RASHID, RYAN" userId="726cff61-88f9-44ae-950a-c086623df16e" providerId="ADAL" clId="{95D6B800-8EC1-42AA-BDB7-C519E0C9EAA8}" dt="2020-07-22T20:59:47.016" v="23073" actId="1076"/>
          <ac:cxnSpMkLst>
            <pc:docMk/>
            <pc:sldMk cId="4205666686" sldId="271"/>
            <ac:cxnSpMk id="42" creationId="{9E58F1CC-9E70-420A-A316-118155F9958E}"/>
          </ac:cxnSpMkLst>
        </pc:cxnChg>
      </pc:sldChg>
      <pc:sldChg chg="add del">
        <pc:chgData name="RASHID, RYAN" userId="726cff61-88f9-44ae-950a-c086623df16e" providerId="ADAL" clId="{95D6B800-8EC1-42AA-BDB7-C519E0C9EAA8}" dt="2020-07-14T15:42:58.980" v="15305"/>
        <pc:sldMkLst>
          <pc:docMk/>
          <pc:sldMk cId="2957379877" sldId="272"/>
        </pc:sldMkLst>
      </pc:sldChg>
      <pc:sldChg chg="modSp add del">
        <pc:chgData name="RASHID, RYAN" userId="726cff61-88f9-44ae-950a-c086623df16e" providerId="ADAL" clId="{95D6B800-8EC1-42AA-BDB7-C519E0C9EAA8}" dt="2020-08-05T14:52:51.960" v="24009" actId="2696"/>
        <pc:sldMkLst>
          <pc:docMk/>
          <pc:sldMk cId="3499821047" sldId="272"/>
        </pc:sldMkLst>
        <pc:spChg chg="mod">
          <ac:chgData name="RASHID, RYAN" userId="726cff61-88f9-44ae-950a-c086623df16e" providerId="ADAL" clId="{95D6B800-8EC1-42AA-BDB7-C519E0C9EAA8}" dt="2020-07-16T16:46:56.851" v="17620" actId="27636"/>
          <ac:spMkLst>
            <pc:docMk/>
            <pc:sldMk cId="3499821047" sldId="272"/>
            <ac:spMk id="2" creationId="{F16AE51B-3DEC-44AF-B3F6-67AA43DDB63F}"/>
          </ac:spMkLst>
        </pc:spChg>
      </pc:sldChg>
      <pc:sldChg chg="addSp delSp modSp add del">
        <pc:chgData name="RASHID, RYAN" userId="726cff61-88f9-44ae-950a-c086623df16e" providerId="ADAL" clId="{95D6B800-8EC1-42AA-BDB7-C519E0C9EAA8}" dt="2020-07-17T15:00:59.345" v="18824" actId="2696"/>
        <pc:sldMkLst>
          <pc:docMk/>
          <pc:sldMk cId="1185777756" sldId="274"/>
        </pc:sldMkLst>
        <pc:spChg chg="mod">
          <ac:chgData name="RASHID, RYAN" userId="726cff61-88f9-44ae-950a-c086623df16e" providerId="ADAL" clId="{95D6B800-8EC1-42AA-BDB7-C519E0C9EAA8}" dt="2020-07-17T15:00:50.348" v="18823" actId="20577"/>
          <ac:spMkLst>
            <pc:docMk/>
            <pc:sldMk cId="1185777756" sldId="274"/>
            <ac:spMk id="2" creationId="{6F9D3C1D-2D8B-4EED-B038-47EE4FA138CD}"/>
          </ac:spMkLst>
        </pc:spChg>
        <pc:spChg chg="del">
          <ac:chgData name="RASHID, RYAN" userId="726cff61-88f9-44ae-950a-c086623df16e" providerId="ADAL" clId="{95D6B800-8EC1-42AA-BDB7-C519E0C9EAA8}" dt="2020-07-17T15:00:16.964" v="18803" actId="478"/>
          <ac:spMkLst>
            <pc:docMk/>
            <pc:sldMk cId="1185777756" sldId="274"/>
            <ac:spMk id="5" creationId="{AA6387DC-04C4-4C1C-9218-4BA26AFA965E}"/>
          </ac:spMkLst>
        </pc:spChg>
        <pc:spChg chg="del">
          <ac:chgData name="RASHID, RYAN" userId="726cff61-88f9-44ae-950a-c086623df16e" providerId="ADAL" clId="{95D6B800-8EC1-42AA-BDB7-C519E0C9EAA8}" dt="2020-07-17T15:00:20.741" v="18805" actId="478"/>
          <ac:spMkLst>
            <pc:docMk/>
            <pc:sldMk cId="1185777756" sldId="274"/>
            <ac:spMk id="6" creationId="{604AD8D2-F762-4796-9971-573CEF60ADC6}"/>
          </ac:spMkLst>
        </pc:spChg>
        <pc:spChg chg="add del mod">
          <ac:chgData name="RASHID, RYAN" userId="726cff61-88f9-44ae-950a-c086623df16e" providerId="ADAL" clId="{95D6B800-8EC1-42AA-BDB7-C519E0C9EAA8}" dt="2020-07-17T15:00:19.431" v="18804" actId="478"/>
          <ac:spMkLst>
            <pc:docMk/>
            <pc:sldMk cId="1185777756" sldId="274"/>
            <ac:spMk id="7" creationId="{8C16363E-9960-48A1-BCFD-BBFE7FB11327}"/>
          </ac:spMkLst>
        </pc:spChg>
        <pc:spChg chg="del">
          <ac:chgData name="RASHID, RYAN" userId="726cff61-88f9-44ae-950a-c086623df16e" providerId="ADAL" clId="{95D6B800-8EC1-42AA-BDB7-C519E0C9EAA8}" dt="2020-07-17T15:00:45.621" v="18808" actId="478"/>
          <ac:spMkLst>
            <pc:docMk/>
            <pc:sldMk cId="1185777756" sldId="274"/>
            <ac:spMk id="9" creationId="{CF72C09D-F91D-4BA6-BA4E-9FD83FBDF627}"/>
          </ac:spMkLst>
        </pc:spChg>
        <pc:spChg chg="add del mod">
          <ac:chgData name="RASHID, RYAN" userId="726cff61-88f9-44ae-950a-c086623df16e" providerId="ADAL" clId="{95D6B800-8EC1-42AA-BDB7-C519E0C9EAA8}" dt="2020-07-17T15:00:22.220" v="18806" actId="478"/>
          <ac:spMkLst>
            <pc:docMk/>
            <pc:sldMk cId="1185777756" sldId="274"/>
            <ac:spMk id="11" creationId="{BD053D23-8BFE-4A1E-BB94-CCE4DA9DEC13}"/>
          </ac:spMkLst>
        </pc:spChg>
      </pc:sldChg>
      <pc:sldChg chg="addSp delSp modSp add del modNotesTx">
        <pc:chgData name="RASHID, RYAN" userId="726cff61-88f9-44ae-950a-c086623df16e" providerId="ADAL" clId="{95D6B800-8EC1-42AA-BDB7-C519E0C9EAA8}" dt="2020-07-23T18:01:45.381" v="24001" actId="2696"/>
        <pc:sldMkLst>
          <pc:docMk/>
          <pc:sldMk cId="176672051" sldId="275"/>
        </pc:sldMkLst>
        <pc:spChg chg="del">
          <ac:chgData name="RASHID, RYAN" userId="726cff61-88f9-44ae-950a-c086623df16e" providerId="ADAL" clId="{95D6B800-8EC1-42AA-BDB7-C519E0C9EAA8}" dt="2020-07-17T15:26:45.485" v="19150" actId="478"/>
          <ac:spMkLst>
            <pc:docMk/>
            <pc:sldMk cId="176672051" sldId="275"/>
            <ac:spMk id="2" creationId="{6F9D3C1D-2D8B-4EED-B038-47EE4FA138CD}"/>
          </ac:spMkLst>
        </pc:spChg>
        <pc:spChg chg="del">
          <ac:chgData name="RASHID, RYAN" userId="726cff61-88f9-44ae-950a-c086623df16e" providerId="ADAL" clId="{95D6B800-8EC1-42AA-BDB7-C519E0C9EAA8}" dt="2020-07-17T15:26:47.243" v="19151" actId="478"/>
          <ac:spMkLst>
            <pc:docMk/>
            <pc:sldMk cId="176672051" sldId="275"/>
            <ac:spMk id="3" creationId="{B156EB96-2C5E-4A46-8798-9C3C66FF0DDA}"/>
          </ac:spMkLst>
        </pc:spChg>
        <pc:spChg chg="mod">
          <ac:chgData name="RASHID, RYAN" userId="726cff61-88f9-44ae-950a-c086623df16e" providerId="ADAL" clId="{95D6B800-8EC1-42AA-BDB7-C519E0C9EAA8}" dt="2020-07-23T16:08:09.277" v="23999" actId="20577"/>
          <ac:spMkLst>
            <pc:docMk/>
            <pc:sldMk cId="176672051" sldId="275"/>
            <ac:spMk id="5" creationId="{AA6387DC-04C4-4C1C-9218-4BA26AFA965E}"/>
          </ac:spMkLst>
        </pc:spChg>
        <pc:spChg chg="del mod">
          <ac:chgData name="RASHID, RYAN" userId="726cff61-88f9-44ae-950a-c086623df16e" providerId="ADAL" clId="{95D6B800-8EC1-42AA-BDB7-C519E0C9EAA8}" dt="2020-07-17T15:36:40.857" v="19277" actId="478"/>
          <ac:spMkLst>
            <pc:docMk/>
            <pc:sldMk cId="176672051" sldId="275"/>
            <ac:spMk id="6" creationId="{604AD8D2-F762-4796-9971-573CEF60ADC6}"/>
          </ac:spMkLst>
        </pc:spChg>
        <pc:spChg chg="add del">
          <ac:chgData name="RASHID, RYAN" userId="726cff61-88f9-44ae-950a-c086623df16e" providerId="ADAL" clId="{95D6B800-8EC1-42AA-BDB7-C519E0C9EAA8}" dt="2020-07-17T15:10:06.526" v="18880" actId="478"/>
          <ac:spMkLst>
            <pc:docMk/>
            <pc:sldMk cId="176672051" sldId="275"/>
            <ac:spMk id="9" creationId="{CF72C09D-F91D-4BA6-BA4E-9FD83FBDF627}"/>
          </ac:spMkLst>
        </pc:spChg>
        <pc:spChg chg="add del mod">
          <ac:chgData name="RASHID, RYAN" userId="726cff61-88f9-44ae-950a-c086623df16e" providerId="ADAL" clId="{95D6B800-8EC1-42AA-BDB7-C519E0C9EAA8}" dt="2020-07-17T15:36:42.498" v="19278" actId="478"/>
          <ac:spMkLst>
            <pc:docMk/>
            <pc:sldMk cId="176672051" sldId="275"/>
            <ac:spMk id="13" creationId="{C2CF031A-D9DD-4EDA-8772-816FA432A107}"/>
          </ac:spMkLst>
        </pc:spChg>
        <pc:picChg chg="add del mod">
          <ac:chgData name="RASHID, RYAN" userId="726cff61-88f9-44ae-950a-c086623df16e" providerId="ADAL" clId="{95D6B800-8EC1-42AA-BDB7-C519E0C9EAA8}" dt="2020-07-17T15:12:49.227" v="18898" actId="478"/>
          <ac:picMkLst>
            <pc:docMk/>
            <pc:sldMk cId="176672051" sldId="275"/>
            <ac:picMk id="7" creationId="{B385E420-3DB0-4B99-ACFB-0A5F2553076B}"/>
          </ac:picMkLst>
        </pc:picChg>
        <pc:picChg chg="mod">
          <ac:chgData name="RASHID, RYAN" userId="726cff61-88f9-44ae-950a-c086623df16e" providerId="ADAL" clId="{95D6B800-8EC1-42AA-BDB7-C519E0C9EAA8}" dt="2020-07-17T15:35:01.144" v="19263" actId="14100"/>
          <ac:picMkLst>
            <pc:docMk/>
            <pc:sldMk cId="176672051" sldId="275"/>
            <ac:picMk id="8" creationId="{AFE21786-F532-44D4-8F84-E9D227B9700C}"/>
          </ac:picMkLst>
        </pc:picChg>
        <pc:picChg chg="add del mod">
          <ac:chgData name="RASHID, RYAN" userId="726cff61-88f9-44ae-950a-c086623df16e" providerId="ADAL" clId="{95D6B800-8EC1-42AA-BDB7-C519E0C9EAA8}" dt="2020-07-17T15:14:25.927" v="18924" actId="478"/>
          <ac:picMkLst>
            <pc:docMk/>
            <pc:sldMk cId="176672051" sldId="275"/>
            <ac:picMk id="10" creationId="{32F4B4B7-1C8A-478B-A165-4E2031B72A49}"/>
          </ac:picMkLst>
        </pc:picChg>
        <pc:picChg chg="add del">
          <ac:chgData name="RASHID, RYAN" userId="726cff61-88f9-44ae-950a-c086623df16e" providerId="ADAL" clId="{95D6B800-8EC1-42AA-BDB7-C519E0C9EAA8}" dt="2020-07-17T15:33:39.740" v="19244" actId="478"/>
          <ac:picMkLst>
            <pc:docMk/>
            <pc:sldMk cId="176672051" sldId="275"/>
            <ac:picMk id="11" creationId="{97F594BC-7008-486D-B6DD-4DCCC128041D}"/>
          </ac:picMkLst>
        </pc:picChg>
      </pc:sldChg>
      <pc:sldChg chg="addSp delSp modSp add ord">
        <pc:chgData name="RASHID, RYAN" userId="726cff61-88f9-44ae-950a-c086623df16e" providerId="ADAL" clId="{95D6B800-8EC1-42AA-BDB7-C519E0C9EAA8}" dt="2020-07-22T20:00:39.553" v="22495" actId="207"/>
        <pc:sldMkLst>
          <pc:docMk/>
          <pc:sldMk cId="170766981" sldId="276"/>
        </pc:sldMkLst>
        <pc:spChg chg="mod">
          <ac:chgData name="RASHID, RYAN" userId="726cff61-88f9-44ae-950a-c086623df16e" providerId="ADAL" clId="{95D6B800-8EC1-42AA-BDB7-C519E0C9EAA8}" dt="2020-07-20T18:38:38.807" v="20751" actId="20577"/>
          <ac:spMkLst>
            <pc:docMk/>
            <pc:sldMk cId="170766981" sldId="276"/>
            <ac:spMk id="2" creationId="{28ED8163-9635-46BF-B700-C804CBA632F4}"/>
          </ac:spMkLst>
        </pc:spChg>
        <pc:spChg chg="del">
          <ac:chgData name="RASHID, RYAN" userId="726cff61-88f9-44ae-950a-c086623df16e" providerId="ADAL" clId="{95D6B800-8EC1-42AA-BDB7-C519E0C9EAA8}" dt="2020-07-20T18:04:25.231" v="20507" actId="478"/>
          <ac:spMkLst>
            <pc:docMk/>
            <pc:sldMk cId="170766981" sldId="276"/>
            <ac:spMk id="4" creationId="{4833FF7E-786D-4952-BA8E-8EFC2B918051}"/>
          </ac:spMkLst>
        </pc:spChg>
        <pc:spChg chg="mod topLvl">
          <ac:chgData name="RASHID, RYAN" userId="726cff61-88f9-44ae-950a-c086623df16e" providerId="ADAL" clId="{95D6B800-8EC1-42AA-BDB7-C519E0C9EAA8}" dt="2020-07-22T20:00:36.431" v="22494" actId="207"/>
          <ac:spMkLst>
            <pc:docMk/>
            <pc:sldMk cId="170766981" sldId="276"/>
            <ac:spMk id="5" creationId="{25230179-78A6-4149-B837-100F071F0263}"/>
          </ac:spMkLst>
        </pc:spChg>
        <pc:spChg chg="mod topLvl">
          <ac:chgData name="RASHID, RYAN" userId="726cff61-88f9-44ae-950a-c086623df16e" providerId="ADAL" clId="{95D6B800-8EC1-42AA-BDB7-C519E0C9EAA8}" dt="2020-07-20T18:16:18.898" v="20619" actId="165"/>
          <ac:spMkLst>
            <pc:docMk/>
            <pc:sldMk cId="170766981" sldId="276"/>
            <ac:spMk id="11" creationId="{16F95AB7-C857-41D3-91D3-DA1327912734}"/>
          </ac:spMkLst>
        </pc:spChg>
        <pc:spChg chg="mod topLvl">
          <ac:chgData name="RASHID, RYAN" userId="726cff61-88f9-44ae-950a-c086623df16e" providerId="ADAL" clId="{95D6B800-8EC1-42AA-BDB7-C519E0C9EAA8}" dt="2020-07-20T18:16:18.898" v="20619" actId="165"/>
          <ac:spMkLst>
            <pc:docMk/>
            <pc:sldMk cId="170766981" sldId="276"/>
            <ac:spMk id="12" creationId="{46DC4BF4-2AF7-4E8D-92E5-714202BED36E}"/>
          </ac:spMkLst>
        </pc:spChg>
        <pc:spChg chg="mod topLvl">
          <ac:chgData name="RASHID, RYAN" userId="726cff61-88f9-44ae-950a-c086623df16e" providerId="ADAL" clId="{95D6B800-8EC1-42AA-BDB7-C519E0C9EAA8}" dt="2020-07-20T18:16:18.898" v="20619" actId="165"/>
          <ac:spMkLst>
            <pc:docMk/>
            <pc:sldMk cId="170766981" sldId="276"/>
            <ac:spMk id="13" creationId="{148B74A9-31CF-4036-ADA7-A2AE5FABBC3F}"/>
          </ac:spMkLst>
        </pc:spChg>
        <pc:spChg chg="mod topLvl">
          <ac:chgData name="RASHID, RYAN" userId="726cff61-88f9-44ae-950a-c086623df16e" providerId="ADAL" clId="{95D6B800-8EC1-42AA-BDB7-C519E0C9EAA8}" dt="2020-07-20T18:16:18.898" v="20619" actId="165"/>
          <ac:spMkLst>
            <pc:docMk/>
            <pc:sldMk cId="170766981" sldId="276"/>
            <ac:spMk id="14" creationId="{BD82FA11-7171-42AB-A351-994A97EE7EDD}"/>
          </ac:spMkLst>
        </pc:spChg>
        <pc:spChg chg="mod topLvl">
          <ac:chgData name="RASHID, RYAN" userId="726cff61-88f9-44ae-950a-c086623df16e" providerId="ADAL" clId="{95D6B800-8EC1-42AA-BDB7-C519E0C9EAA8}" dt="2020-07-20T18:16:18.898" v="20619" actId="165"/>
          <ac:spMkLst>
            <pc:docMk/>
            <pc:sldMk cId="170766981" sldId="276"/>
            <ac:spMk id="16" creationId="{84FA362B-7C8A-40AD-A4AD-E2E6FAE27831}"/>
          </ac:spMkLst>
        </pc:spChg>
        <pc:spChg chg="mod topLvl">
          <ac:chgData name="RASHID, RYAN" userId="726cff61-88f9-44ae-950a-c086623df16e" providerId="ADAL" clId="{95D6B800-8EC1-42AA-BDB7-C519E0C9EAA8}" dt="2020-07-20T18:16:18.898" v="20619" actId="165"/>
          <ac:spMkLst>
            <pc:docMk/>
            <pc:sldMk cId="170766981" sldId="276"/>
            <ac:spMk id="18" creationId="{BF122872-BFE5-4C64-9F15-DEA4147306D7}"/>
          </ac:spMkLst>
        </pc:spChg>
        <pc:spChg chg="del">
          <ac:chgData name="RASHID, RYAN" userId="726cff61-88f9-44ae-950a-c086623df16e" providerId="ADAL" clId="{95D6B800-8EC1-42AA-BDB7-C519E0C9EAA8}" dt="2020-07-20T18:04:27.935" v="20508" actId="478"/>
          <ac:spMkLst>
            <pc:docMk/>
            <pc:sldMk cId="170766981" sldId="276"/>
            <ac:spMk id="20" creationId="{53555381-0719-43A0-A06C-D443A4E87604}"/>
          </ac:spMkLst>
        </pc:spChg>
        <pc:spChg chg="add mod">
          <ac:chgData name="RASHID, RYAN" userId="726cff61-88f9-44ae-950a-c086623df16e" providerId="ADAL" clId="{95D6B800-8EC1-42AA-BDB7-C519E0C9EAA8}" dt="2020-07-22T18:54:07.113" v="21246" actId="164"/>
          <ac:spMkLst>
            <pc:docMk/>
            <pc:sldMk cId="170766981" sldId="276"/>
            <ac:spMk id="20" creationId="{7901D2D9-A0C4-4B37-99DA-FAA3D07FC63F}"/>
          </ac:spMkLst>
        </pc:spChg>
        <pc:spChg chg="mod">
          <ac:chgData name="RASHID, RYAN" userId="726cff61-88f9-44ae-950a-c086623df16e" providerId="ADAL" clId="{95D6B800-8EC1-42AA-BDB7-C519E0C9EAA8}" dt="2020-07-22T20:00:39.553" v="22495" actId="207"/>
          <ac:spMkLst>
            <pc:docMk/>
            <pc:sldMk cId="170766981" sldId="276"/>
            <ac:spMk id="21" creationId="{F64CA237-9786-415A-AC74-3AD24BE7F108}"/>
          </ac:spMkLst>
        </pc:spChg>
        <pc:spChg chg="mod">
          <ac:chgData name="RASHID, RYAN" userId="726cff61-88f9-44ae-950a-c086623df16e" providerId="ADAL" clId="{95D6B800-8EC1-42AA-BDB7-C519E0C9EAA8}" dt="2020-07-20T18:27:54.653" v="20700" actId="207"/>
          <ac:spMkLst>
            <pc:docMk/>
            <pc:sldMk cId="170766981" sldId="276"/>
            <ac:spMk id="30" creationId="{51EE3E78-80DE-45DE-B14E-7F346B012B39}"/>
          </ac:spMkLst>
        </pc:spChg>
        <pc:spChg chg="add mod topLvl">
          <ac:chgData name="RASHID, RYAN" userId="726cff61-88f9-44ae-950a-c086623df16e" providerId="ADAL" clId="{95D6B800-8EC1-42AA-BDB7-C519E0C9EAA8}" dt="2020-07-22T19:23:59.737" v="21943" actId="207"/>
          <ac:spMkLst>
            <pc:docMk/>
            <pc:sldMk cId="170766981" sldId="276"/>
            <ac:spMk id="39" creationId="{2B218A4E-AD32-47AC-BDEC-1179DCB4BD71}"/>
          </ac:spMkLst>
        </pc:spChg>
        <pc:spChg chg="add del mod topLvl">
          <ac:chgData name="RASHID, RYAN" userId="726cff61-88f9-44ae-950a-c086623df16e" providerId="ADAL" clId="{95D6B800-8EC1-42AA-BDB7-C519E0C9EAA8}" dt="2020-07-20T18:37:46.226" v="20718" actId="478"/>
          <ac:spMkLst>
            <pc:docMk/>
            <pc:sldMk cId="170766981" sldId="276"/>
            <ac:spMk id="40" creationId="{1F2D706E-46F4-443F-87DE-9A2FA5B3C520}"/>
          </ac:spMkLst>
        </pc:spChg>
        <pc:spChg chg="add mod ord">
          <ac:chgData name="RASHID, RYAN" userId="726cff61-88f9-44ae-950a-c086623df16e" providerId="ADAL" clId="{95D6B800-8EC1-42AA-BDB7-C519E0C9EAA8}" dt="2020-07-22T19:24:03.208" v="21944" actId="207"/>
          <ac:spMkLst>
            <pc:docMk/>
            <pc:sldMk cId="170766981" sldId="276"/>
            <ac:spMk id="43" creationId="{FA7F9297-1262-4EFF-A284-8E9A04BDAB51}"/>
          </ac:spMkLst>
        </pc:spChg>
        <pc:spChg chg="add mod">
          <ac:chgData name="RASHID, RYAN" userId="726cff61-88f9-44ae-950a-c086623df16e" providerId="ADAL" clId="{95D6B800-8EC1-42AA-BDB7-C519E0C9EAA8}" dt="2020-07-22T18:54:07.113" v="21246" actId="164"/>
          <ac:spMkLst>
            <pc:docMk/>
            <pc:sldMk cId="170766981" sldId="276"/>
            <ac:spMk id="45" creationId="{01D98564-B7C1-40E7-9C23-7BE893D88208}"/>
          </ac:spMkLst>
        </pc:spChg>
        <pc:spChg chg="add del mod">
          <ac:chgData name="RASHID, RYAN" userId="726cff61-88f9-44ae-950a-c086623df16e" providerId="ADAL" clId="{95D6B800-8EC1-42AA-BDB7-C519E0C9EAA8}" dt="2020-07-20T18:26:02.804" v="20693" actId="478"/>
          <ac:spMkLst>
            <pc:docMk/>
            <pc:sldMk cId="170766981" sldId="276"/>
            <ac:spMk id="46" creationId="{B088A38A-816E-4DDD-AB46-3DE6B3439DCB}"/>
          </ac:spMkLst>
        </pc:spChg>
        <pc:spChg chg="add mod">
          <ac:chgData name="RASHID, RYAN" userId="726cff61-88f9-44ae-950a-c086623df16e" providerId="ADAL" clId="{95D6B800-8EC1-42AA-BDB7-C519E0C9EAA8}" dt="2020-07-22T18:54:07.113" v="21246" actId="164"/>
          <ac:spMkLst>
            <pc:docMk/>
            <pc:sldMk cId="170766981" sldId="276"/>
            <ac:spMk id="46" creationId="{F2C0DA50-B519-491A-AEB8-12BD7DA2F619}"/>
          </ac:spMkLst>
        </pc:spChg>
        <pc:spChg chg="add mod">
          <ac:chgData name="RASHID, RYAN" userId="726cff61-88f9-44ae-950a-c086623df16e" providerId="ADAL" clId="{95D6B800-8EC1-42AA-BDB7-C519E0C9EAA8}" dt="2020-07-22T19:15:22.460" v="21796" actId="1076"/>
          <ac:spMkLst>
            <pc:docMk/>
            <pc:sldMk cId="170766981" sldId="276"/>
            <ac:spMk id="47" creationId="{9CF66B12-245C-4156-BA0A-5087FD6E413C}"/>
          </ac:spMkLst>
        </pc:spChg>
        <pc:spChg chg="add del mod">
          <ac:chgData name="RASHID, RYAN" userId="726cff61-88f9-44ae-950a-c086623df16e" providerId="ADAL" clId="{95D6B800-8EC1-42AA-BDB7-C519E0C9EAA8}" dt="2020-07-20T18:25:50.186" v="20691" actId="478"/>
          <ac:spMkLst>
            <pc:docMk/>
            <pc:sldMk cId="170766981" sldId="276"/>
            <ac:spMk id="47" creationId="{A1E6ACB6-3C34-4CD0-BE60-5889F831A89F}"/>
          </ac:spMkLst>
        </pc:spChg>
        <pc:spChg chg="add del mod ord topLvl">
          <ac:chgData name="RASHID, RYAN" userId="726cff61-88f9-44ae-950a-c086623df16e" providerId="ADAL" clId="{95D6B800-8EC1-42AA-BDB7-C519E0C9EAA8}" dt="2020-07-22T18:25:36.311" v="20919" actId="478"/>
          <ac:spMkLst>
            <pc:docMk/>
            <pc:sldMk cId="170766981" sldId="276"/>
            <ac:spMk id="48" creationId="{38882263-F690-4F06-B024-59BCD4DA4102}"/>
          </ac:spMkLst>
        </pc:spChg>
        <pc:spChg chg="add del mod">
          <ac:chgData name="RASHID, RYAN" userId="726cff61-88f9-44ae-950a-c086623df16e" providerId="ADAL" clId="{95D6B800-8EC1-42AA-BDB7-C519E0C9EAA8}" dt="2020-07-22T18:49:06.568" v="21222" actId="478"/>
          <ac:spMkLst>
            <pc:docMk/>
            <pc:sldMk cId="170766981" sldId="276"/>
            <ac:spMk id="50" creationId="{8CCC035A-CA6C-439F-9F56-D1E537D6F0AC}"/>
          </ac:spMkLst>
        </pc:spChg>
        <pc:spChg chg="add del mod">
          <ac:chgData name="RASHID, RYAN" userId="726cff61-88f9-44ae-950a-c086623df16e" providerId="ADAL" clId="{95D6B800-8EC1-42AA-BDB7-C519E0C9EAA8}" dt="2020-07-22T19:16:46.380" v="21837" actId="478"/>
          <ac:spMkLst>
            <pc:docMk/>
            <pc:sldMk cId="170766981" sldId="276"/>
            <ac:spMk id="51" creationId="{E7F8A045-77BE-4D94-BE95-051FEC4C15E6}"/>
          </ac:spMkLst>
        </pc:spChg>
        <pc:spChg chg="add mod">
          <ac:chgData name="RASHID, RYAN" userId="726cff61-88f9-44ae-950a-c086623df16e" providerId="ADAL" clId="{95D6B800-8EC1-42AA-BDB7-C519E0C9EAA8}" dt="2020-07-22T19:23:42.098" v="21941" actId="207"/>
          <ac:spMkLst>
            <pc:docMk/>
            <pc:sldMk cId="170766981" sldId="276"/>
            <ac:spMk id="52" creationId="{6AA7B679-5935-409E-AB5C-3B478B8EAC63}"/>
          </ac:spMkLst>
        </pc:spChg>
        <pc:spChg chg="add mod">
          <ac:chgData name="RASHID, RYAN" userId="726cff61-88f9-44ae-950a-c086623df16e" providerId="ADAL" clId="{95D6B800-8EC1-42AA-BDB7-C519E0C9EAA8}" dt="2020-07-22T19:23:42.098" v="21941" actId="207"/>
          <ac:spMkLst>
            <pc:docMk/>
            <pc:sldMk cId="170766981" sldId="276"/>
            <ac:spMk id="53" creationId="{445CB30E-6962-4AB2-B5D3-F1D42D7240BC}"/>
          </ac:spMkLst>
        </pc:spChg>
        <pc:spChg chg="mod">
          <ac:chgData name="RASHID, RYAN" userId="726cff61-88f9-44ae-950a-c086623df16e" providerId="ADAL" clId="{95D6B800-8EC1-42AA-BDB7-C519E0C9EAA8}" dt="2020-07-22T19:08:44.536" v="21549" actId="1076"/>
          <ac:spMkLst>
            <pc:docMk/>
            <pc:sldMk cId="170766981" sldId="276"/>
            <ac:spMk id="55" creationId="{2727B307-2B0C-4027-AE4A-74A40CA074D2}"/>
          </ac:spMkLst>
        </pc:spChg>
        <pc:spChg chg="mod">
          <ac:chgData name="RASHID, RYAN" userId="726cff61-88f9-44ae-950a-c086623df16e" providerId="ADAL" clId="{95D6B800-8EC1-42AA-BDB7-C519E0C9EAA8}" dt="2020-07-22T19:09:56.912" v="21604" actId="20577"/>
          <ac:spMkLst>
            <pc:docMk/>
            <pc:sldMk cId="170766981" sldId="276"/>
            <ac:spMk id="56" creationId="{909E4594-A3CB-4C20-B8FD-A1145A7A91AC}"/>
          </ac:spMkLst>
        </pc:spChg>
        <pc:spChg chg="mod">
          <ac:chgData name="RASHID, RYAN" userId="726cff61-88f9-44ae-950a-c086623df16e" providerId="ADAL" clId="{95D6B800-8EC1-42AA-BDB7-C519E0C9EAA8}" dt="2020-07-22T19:21:19.520" v="21909" actId="20577"/>
          <ac:spMkLst>
            <pc:docMk/>
            <pc:sldMk cId="170766981" sldId="276"/>
            <ac:spMk id="57" creationId="{8F920DED-24A4-48B5-A05E-D15EC0CF91AC}"/>
          </ac:spMkLst>
        </pc:spChg>
        <pc:spChg chg="mod">
          <ac:chgData name="RASHID, RYAN" userId="726cff61-88f9-44ae-950a-c086623df16e" providerId="ADAL" clId="{95D6B800-8EC1-42AA-BDB7-C519E0C9EAA8}" dt="2020-07-22T19:22:04.626" v="21939" actId="1076"/>
          <ac:spMkLst>
            <pc:docMk/>
            <pc:sldMk cId="170766981" sldId="276"/>
            <ac:spMk id="58" creationId="{D16EFD95-A26D-4A77-B329-1B91E37FD142}"/>
          </ac:spMkLst>
        </pc:spChg>
        <pc:spChg chg="del">
          <ac:chgData name="RASHID, RYAN" userId="726cff61-88f9-44ae-950a-c086623df16e" providerId="ADAL" clId="{95D6B800-8EC1-42AA-BDB7-C519E0C9EAA8}" dt="2020-07-22T19:16:30.450" v="21834" actId="478"/>
          <ac:spMkLst>
            <pc:docMk/>
            <pc:sldMk cId="170766981" sldId="276"/>
            <ac:spMk id="59" creationId="{962C581E-B3C0-46C0-BC13-B6DF1341DE4D}"/>
          </ac:spMkLst>
        </pc:spChg>
        <pc:spChg chg="mod">
          <ac:chgData name="RASHID, RYAN" userId="726cff61-88f9-44ae-950a-c086623df16e" providerId="ADAL" clId="{95D6B800-8EC1-42AA-BDB7-C519E0C9EAA8}" dt="2020-07-22T19:23:47.252" v="21942" actId="207"/>
          <ac:spMkLst>
            <pc:docMk/>
            <pc:sldMk cId="170766981" sldId="276"/>
            <ac:spMk id="60" creationId="{CC75A901-6C60-41E3-9825-920577B0938E}"/>
          </ac:spMkLst>
        </pc:spChg>
        <pc:spChg chg="mod">
          <ac:chgData name="RASHID, RYAN" userId="726cff61-88f9-44ae-950a-c086623df16e" providerId="ADAL" clId="{95D6B800-8EC1-42AA-BDB7-C519E0C9EAA8}" dt="2020-07-22T19:23:47.252" v="21942" actId="207"/>
          <ac:spMkLst>
            <pc:docMk/>
            <pc:sldMk cId="170766981" sldId="276"/>
            <ac:spMk id="61" creationId="{7BD17E5A-DF5D-4F08-919A-0CEF78320798}"/>
          </ac:spMkLst>
        </pc:spChg>
        <pc:spChg chg="add mod">
          <ac:chgData name="RASHID, RYAN" userId="726cff61-88f9-44ae-950a-c086623df16e" providerId="ADAL" clId="{95D6B800-8EC1-42AA-BDB7-C519E0C9EAA8}" dt="2020-07-22T19:23:47.252" v="21942" actId="207"/>
          <ac:spMkLst>
            <pc:docMk/>
            <pc:sldMk cId="170766981" sldId="276"/>
            <ac:spMk id="62" creationId="{FF87B348-EC9E-4FE9-B051-9C7A0577A51F}"/>
          </ac:spMkLst>
        </pc:spChg>
        <pc:spChg chg="add mod">
          <ac:chgData name="RASHID, RYAN" userId="726cff61-88f9-44ae-950a-c086623df16e" providerId="ADAL" clId="{95D6B800-8EC1-42AA-BDB7-C519E0C9EAA8}" dt="2020-07-22T19:23:42.098" v="21941" actId="207"/>
          <ac:spMkLst>
            <pc:docMk/>
            <pc:sldMk cId="170766981" sldId="276"/>
            <ac:spMk id="63" creationId="{2EA8C5AF-255F-491A-A96C-A26C332FB622}"/>
          </ac:spMkLst>
        </pc:spChg>
        <pc:grpChg chg="add del mod topLvl">
          <ac:chgData name="RASHID, RYAN" userId="726cff61-88f9-44ae-950a-c086623df16e" providerId="ADAL" clId="{95D6B800-8EC1-42AA-BDB7-C519E0C9EAA8}" dt="2020-07-20T18:16:26.172" v="20625" actId="165"/>
          <ac:grpSpMkLst>
            <pc:docMk/>
            <pc:sldMk cId="170766981" sldId="276"/>
            <ac:grpSpMk id="3" creationId="{E759344E-DBCA-482D-ABFD-E4334435AB2A}"/>
          </ac:grpSpMkLst>
        </pc:grpChg>
        <pc:grpChg chg="add mod">
          <ac:chgData name="RASHID, RYAN" userId="726cff61-88f9-44ae-950a-c086623df16e" providerId="ADAL" clId="{95D6B800-8EC1-42AA-BDB7-C519E0C9EAA8}" dt="2020-07-22T18:25:39.459" v="20920" actId="164"/>
          <ac:grpSpMkLst>
            <pc:docMk/>
            <pc:sldMk cId="170766981" sldId="276"/>
            <ac:grpSpMk id="4" creationId="{23138C65-702E-4E71-BE46-1B7E68DC2787}"/>
          </ac:grpSpMkLst>
        </pc:grpChg>
        <pc:grpChg chg="add del mod topLvl">
          <ac:chgData name="RASHID, RYAN" userId="726cff61-88f9-44ae-950a-c086623df16e" providerId="ADAL" clId="{95D6B800-8EC1-42AA-BDB7-C519E0C9EAA8}" dt="2020-07-20T18:16:22.248" v="20623" actId="1076"/>
          <ac:grpSpMkLst>
            <pc:docMk/>
            <pc:sldMk cId="170766981" sldId="276"/>
            <ac:grpSpMk id="7" creationId="{88F9F650-205F-4C5C-B044-35BA846F534C}"/>
          </ac:grpSpMkLst>
        </pc:grpChg>
        <pc:grpChg chg="add del mod topLvl">
          <ac:chgData name="RASHID, RYAN" userId="726cff61-88f9-44ae-950a-c086623df16e" providerId="ADAL" clId="{95D6B800-8EC1-42AA-BDB7-C519E0C9EAA8}" dt="2020-07-20T18:16:22.248" v="20623" actId="1076"/>
          <ac:grpSpMkLst>
            <pc:docMk/>
            <pc:sldMk cId="170766981" sldId="276"/>
            <ac:grpSpMk id="8" creationId="{23027D9B-89D1-4907-BF47-68A5B8FC2438}"/>
          </ac:grpSpMkLst>
        </pc:grpChg>
        <pc:grpChg chg="add del mod topLvl">
          <ac:chgData name="RASHID, RYAN" userId="726cff61-88f9-44ae-950a-c086623df16e" providerId="ADAL" clId="{95D6B800-8EC1-42AA-BDB7-C519E0C9EAA8}" dt="2020-07-20T18:16:22.248" v="20623" actId="1076"/>
          <ac:grpSpMkLst>
            <pc:docMk/>
            <pc:sldMk cId="170766981" sldId="276"/>
            <ac:grpSpMk id="9" creationId="{2C6DE3C9-4FD1-476B-8219-DAB182832010}"/>
          </ac:grpSpMkLst>
        </pc:grpChg>
        <pc:grpChg chg="add mod topLvl">
          <ac:chgData name="RASHID, RYAN" userId="726cff61-88f9-44ae-950a-c086623df16e" providerId="ADAL" clId="{95D6B800-8EC1-42AA-BDB7-C519E0C9EAA8}" dt="2020-07-22T18:25:39.459" v="20920" actId="164"/>
          <ac:grpSpMkLst>
            <pc:docMk/>
            <pc:sldMk cId="170766981" sldId="276"/>
            <ac:grpSpMk id="19" creationId="{DECC5334-AAAD-4026-A5D1-E822DF5A7416}"/>
          </ac:grpSpMkLst>
        </pc:grpChg>
        <pc:grpChg chg="mod">
          <ac:chgData name="RASHID, RYAN" userId="726cff61-88f9-44ae-950a-c086623df16e" providerId="ADAL" clId="{95D6B800-8EC1-42AA-BDB7-C519E0C9EAA8}" dt="2020-07-20T18:37:59.182" v="20720" actId="1076"/>
          <ac:grpSpMkLst>
            <pc:docMk/>
            <pc:sldMk cId="170766981" sldId="276"/>
            <ac:grpSpMk id="22" creationId="{8C544C36-7570-46D6-932E-983EB4728F92}"/>
          </ac:grpSpMkLst>
        </pc:grpChg>
        <pc:grpChg chg="mod">
          <ac:chgData name="RASHID, RYAN" userId="726cff61-88f9-44ae-950a-c086623df16e" providerId="ADAL" clId="{95D6B800-8EC1-42AA-BDB7-C519E0C9EAA8}" dt="2020-07-20T18:37:59.182" v="20720" actId="1076"/>
          <ac:grpSpMkLst>
            <pc:docMk/>
            <pc:sldMk cId="170766981" sldId="276"/>
            <ac:grpSpMk id="23" creationId="{A5B1EA0D-8533-4474-B95E-592A47B79301}"/>
          </ac:grpSpMkLst>
        </pc:grpChg>
        <pc:grpChg chg="mod">
          <ac:chgData name="RASHID, RYAN" userId="726cff61-88f9-44ae-950a-c086623df16e" providerId="ADAL" clId="{95D6B800-8EC1-42AA-BDB7-C519E0C9EAA8}" dt="2020-07-20T18:37:59.182" v="20720" actId="1076"/>
          <ac:grpSpMkLst>
            <pc:docMk/>
            <pc:sldMk cId="170766981" sldId="276"/>
            <ac:grpSpMk id="24" creationId="{72585B4C-4EDE-4D78-A0C2-6EEEF1A0861E}"/>
          </ac:grpSpMkLst>
        </pc:grpChg>
        <pc:grpChg chg="mod">
          <ac:chgData name="RASHID, RYAN" userId="726cff61-88f9-44ae-950a-c086623df16e" providerId="ADAL" clId="{95D6B800-8EC1-42AA-BDB7-C519E0C9EAA8}" dt="2020-07-20T18:37:59.182" v="20720" actId="1076"/>
          <ac:grpSpMkLst>
            <pc:docMk/>
            <pc:sldMk cId="170766981" sldId="276"/>
            <ac:grpSpMk id="25" creationId="{49627236-96FC-4F0A-9F9F-D4B003CB7982}"/>
          </ac:grpSpMkLst>
        </pc:grpChg>
        <pc:grpChg chg="add mod">
          <ac:chgData name="RASHID, RYAN" userId="726cff61-88f9-44ae-950a-c086623df16e" providerId="ADAL" clId="{95D6B800-8EC1-42AA-BDB7-C519E0C9EAA8}" dt="2020-07-22T19:16:59.344" v="21840" actId="164"/>
          <ac:grpSpMkLst>
            <pc:docMk/>
            <pc:sldMk cId="170766981" sldId="276"/>
            <ac:grpSpMk id="40" creationId="{F7BED0BD-DA8E-4181-9E35-E126661BADFB}"/>
          </ac:grpSpMkLst>
        </pc:grpChg>
        <pc:grpChg chg="add del mod">
          <ac:chgData name="RASHID, RYAN" userId="726cff61-88f9-44ae-950a-c086623df16e" providerId="ADAL" clId="{95D6B800-8EC1-42AA-BDB7-C519E0C9EAA8}" dt="2020-07-20T18:37:46.226" v="20718" actId="478"/>
          <ac:grpSpMkLst>
            <pc:docMk/>
            <pc:sldMk cId="170766981" sldId="276"/>
            <ac:grpSpMk id="41" creationId="{4C0C7BCD-C7E5-40D6-8EF5-EB21D7EA046D}"/>
          </ac:grpSpMkLst>
        </pc:grpChg>
        <pc:grpChg chg="add mod">
          <ac:chgData name="RASHID, RYAN" userId="726cff61-88f9-44ae-950a-c086623df16e" providerId="ADAL" clId="{95D6B800-8EC1-42AA-BDB7-C519E0C9EAA8}" dt="2020-07-22T19:21:16.446" v="21906" actId="1076"/>
          <ac:grpSpMkLst>
            <pc:docMk/>
            <pc:sldMk cId="170766981" sldId="276"/>
            <ac:grpSpMk id="41" creationId="{F3B9B7A6-B8A9-464D-BB5F-2D617841536B}"/>
          </ac:grpSpMkLst>
        </pc:grpChg>
        <pc:grpChg chg="add del mod">
          <ac:chgData name="RASHID, RYAN" userId="726cff61-88f9-44ae-950a-c086623df16e" providerId="ADAL" clId="{95D6B800-8EC1-42AA-BDB7-C519E0C9EAA8}" dt="2020-07-20T18:16:26.172" v="20625" actId="165"/>
          <ac:grpSpMkLst>
            <pc:docMk/>
            <pc:sldMk cId="170766981" sldId="276"/>
            <ac:grpSpMk id="42" creationId="{21BD7021-EC0A-4207-BB89-273A6B12DA28}"/>
          </ac:grpSpMkLst>
        </pc:grpChg>
        <pc:grpChg chg="add mod">
          <ac:chgData name="RASHID, RYAN" userId="726cff61-88f9-44ae-950a-c086623df16e" providerId="ADAL" clId="{95D6B800-8EC1-42AA-BDB7-C519E0C9EAA8}" dt="2020-07-22T19:21:17.137" v="21907" actId="1076"/>
          <ac:grpSpMkLst>
            <pc:docMk/>
            <pc:sldMk cId="170766981" sldId="276"/>
            <ac:grpSpMk id="44" creationId="{E5204420-78EA-4F15-9A99-390304316101}"/>
          </ac:grpSpMkLst>
        </pc:grpChg>
        <pc:grpChg chg="add del mod">
          <ac:chgData name="RASHID, RYAN" userId="726cff61-88f9-44ae-950a-c086623df16e" providerId="ADAL" clId="{95D6B800-8EC1-42AA-BDB7-C519E0C9EAA8}" dt="2020-07-22T18:25:36.311" v="20919" actId="478"/>
          <ac:grpSpMkLst>
            <pc:docMk/>
            <pc:sldMk cId="170766981" sldId="276"/>
            <ac:grpSpMk id="49" creationId="{1FA091BA-16CC-495C-870F-97E43C69FD09}"/>
          </ac:grpSpMkLst>
        </pc:grpChg>
        <pc:grpChg chg="add mod">
          <ac:chgData name="RASHID, RYAN" userId="726cff61-88f9-44ae-950a-c086623df16e" providerId="ADAL" clId="{95D6B800-8EC1-42AA-BDB7-C519E0C9EAA8}" dt="2020-07-22T19:16:38.740" v="21836" actId="164"/>
          <ac:grpSpMkLst>
            <pc:docMk/>
            <pc:sldMk cId="170766981" sldId="276"/>
            <ac:grpSpMk id="54" creationId="{AC3E9EF9-B36C-49D8-83A1-B61C22133B17}"/>
          </ac:grpSpMkLst>
        </pc:grpChg>
        <pc:graphicFrameChg chg="add del mod">
          <ac:chgData name="RASHID, RYAN" userId="726cff61-88f9-44ae-950a-c086623df16e" providerId="ADAL" clId="{95D6B800-8EC1-42AA-BDB7-C519E0C9EAA8}" dt="2020-07-22T18:50:52.449" v="21230" actId="1076"/>
          <ac:graphicFrameMkLst>
            <pc:docMk/>
            <pc:sldMk cId="170766981" sldId="276"/>
            <ac:graphicFrameMk id="38" creationId="{66652E92-5492-47C7-9AE8-D207C456A0F7}"/>
          </ac:graphicFrameMkLst>
        </pc:graphicFrameChg>
        <pc:picChg chg="mod topLvl">
          <ac:chgData name="RASHID, RYAN" userId="726cff61-88f9-44ae-950a-c086623df16e" providerId="ADAL" clId="{95D6B800-8EC1-42AA-BDB7-C519E0C9EAA8}" dt="2020-07-20T18:22:34.846" v="20661" actId="208"/>
          <ac:picMkLst>
            <pc:docMk/>
            <pc:sldMk cId="170766981" sldId="276"/>
            <ac:picMk id="10" creationId="{C68A40C7-9160-4561-A1CA-C55D502ED0DB}"/>
          </ac:picMkLst>
        </pc:picChg>
        <pc:picChg chg="mod topLvl">
          <ac:chgData name="RASHID, RYAN" userId="726cff61-88f9-44ae-950a-c086623df16e" providerId="ADAL" clId="{95D6B800-8EC1-42AA-BDB7-C519E0C9EAA8}" dt="2020-07-20T18:16:18.898" v="20619" actId="165"/>
          <ac:picMkLst>
            <pc:docMk/>
            <pc:sldMk cId="170766981" sldId="276"/>
            <ac:picMk id="15" creationId="{9EF32BE8-B362-4B73-B879-2A51D9A505D4}"/>
          </ac:picMkLst>
        </pc:picChg>
        <pc:picChg chg="mod topLvl">
          <ac:chgData name="RASHID, RYAN" userId="726cff61-88f9-44ae-950a-c086623df16e" providerId="ADAL" clId="{95D6B800-8EC1-42AA-BDB7-C519E0C9EAA8}" dt="2020-07-20T18:16:18.898" v="20619" actId="165"/>
          <ac:picMkLst>
            <pc:docMk/>
            <pc:sldMk cId="170766981" sldId="276"/>
            <ac:picMk id="17" creationId="{D28AB06C-1163-4CFD-8E61-501EE6480D93}"/>
          </ac:picMkLst>
        </pc:picChg>
        <pc:picChg chg="mod">
          <ac:chgData name="RASHID, RYAN" userId="726cff61-88f9-44ae-950a-c086623df16e" providerId="ADAL" clId="{95D6B800-8EC1-42AA-BDB7-C519E0C9EAA8}" dt="2020-07-20T18:17:28.948" v="20631" actId="208"/>
          <ac:picMkLst>
            <pc:docMk/>
            <pc:sldMk cId="170766981" sldId="276"/>
            <ac:picMk id="35" creationId="{45970A4D-91C6-44F7-8455-FA60B0E990AC}"/>
          </ac:picMkLst>
        </pc:picChg>
        <pc:cxnChg chg="mod topLvl">
          <ac:chgData name="RASHID, RYAN" userId="726cff61-88f9-44ae-950a-c086623df16e" providerId="ADAL" clId="{95D6B800-8EC1-42AA-BDB7-C519E0C9EAA8}" dt="2020-07-20T18:16:19.361" v="20620" actId="165"/>
          <ac:cxnSpMkLst>
            <pc:docMk/>
            <pc:sldMk cId="170766981" sldId="276"/>
            <ac:cxnSpMk id="6" creationId="{E95ACE90-E0C0-4872-B3D5-7829A9E83349}"/>
          </ac:cxnSpMkLst>
        </pc:cxnChg>
        <pc:cxnChg chg="add del mod">
          <ac:chgData name="RASHID, RYAN" userId="726cff61-88f9-44ae-950a-c086623df16e" providerId="ADAL" clId="{95D6B800-8EC1-42AA-BDB7-C519E0C9EAA8}" dt="2020-07-20T18:19:11.100" v="20656" actId="478"/>
          <ac:cxnSpMkLst>
            <pc:docMk/>
            <pc:sldMk cId="170766981" sldId="276"/>
            <ac:cxnSpMk id="43" creationId="{1268C4E0-1AE4-409C-A5D9-B1EDB1164FA8}"/>
          </ac:cxnSpMkLst>
        </pc:cxnChg>
      </pc:sldChg>
      <pc:sldChg chg="add del">
        <pc:chgData name="RASHID, RYAN" userId="726cff61-88f9-44ae-950a-c086623df16e" providerId="ADAL" clId="{95D6B800-8EC1-42AA-BDB7-C519E0C9EAA8}" dt="2020-07-17T16:00:00.750" v="19291" actId="2696"/>
        <pc:sldMkLst>
          <pc:docMk/>
          <pc:sldMk cId="344495086" sldId="276"/>
        </pc:sldMkLst>
      </pc:sldChg>
      <pc:sldChg chg="modSp add del ord">
        <pc:chgData name="RASHID, RYAN" userId="726cff61-88f9-44ae-950a-c086623df16e" providerId="ADAL" clId="{95D6B800-8EC1-42AA-BDB7-C519E0C9EAA8}" dt="2020-07-17T20:01:00.614" v="19348" actId="2696"/>
        <pc:sldMkLst>
          <pc:docMk/>
          <pc:sldMk cId="1937376306" sldId="276"/>
        </pc:sldMkLst>
        <pc:spChg chg="mod">
          <ac:chgData name="RASHID, RYAN" userId="726cff61-88f9-44ae-950a-c086623df16e" providerId="ADAL" clId="{95D6B800-8EC1-42AA-BDB7-C519E0C9EAA8}" dt="2020-07-17T19:54:22.860" v="19343" actId="27636"/>
          <ac:spMkLst>
            <pc:docMk/>
            <pc:sldMk cId="1937376306" sldId="276"/>
            <ac:spMk id="2" creationId="{8CAC07E2-BDFA-4652-94DB-B7C9B2661E28}"/>
          </ac:spMkLst>
        </pc:spChg>
      </pc:sldChg>
      <pc:sldChg chg="addSp modSp add del ord">
        <pc:chgData name="RASHID, RYAN" userId="726cff61-88f9-44ae-950a-c086623df16e" providerId="ADAL" clId="{95D6B800-8EC1-42AA-BDB7-C519E0C9EAA8}" dt="2020-07-23T18:01:45.401" v="24002" actId="2696"/>
        <pc:sldMkLst>
          <pc:docMk/>
          <pc:sldMk cId="859542279" sldId="277"/>
        </pc:sldMkLst>
        <pc:spChg chg="mod">
          <ac:chgData name="RASHID, RYAN" userId="726cff61-88f9-44ae-950a-c086623df16e" providerId="ADAL" clId="{95D6B800-8EC1-42AA-BDB7-C519E0C9EAA8}" dt="2020-07-21T20:33:30.819" v="20877" actId="27636"/>
          <ac:spMkLst>
            <pc:docMk/>
            <pc:sldMk cId="859542279" sldId="277"/>
            <ac:spMk id="2" creationId="{BEED1D63-5FF0-47AC-9914-CCF097C5BE27}"/>
          </ac:spMkLst>
        </pc:spChg>
        <pc:grpChg chg="add">
          <ac:chgData name="RASHID, RYAN" userId="726cff61-88f9-44ae-950a-c086623df16e" providerId="ADAL" clId="{95D6B800-8EC1-42AA-BDB7-C519E0C9EAA8}" dt="2020-07-23T17:09:42.294" v="24000"/>
          <ac:grpSpMkLst>
            <pc:docMk/>
            <pc:sldMk cId="859542279" sldId="277"/>
            <ac:grpSpMk id="3" creationId="{5428D09F-278F-457B-B214-A50885885208}"/>
          </ac:grpSpMkLst>
        </pc:grpChg>
      </pc:sldChg>
      <pc:sldChg chg="modSp add del">
        <pc:chgData name="RASHID, RYAN" userId="726cff61-88f9-44ae-950a-c086623df16e" providerId="ADAL" clId="{95D6B800-8EC1-42AA-BDB7-C519E0C9EAA8}" dt="2020-07-23T15:53:39.450" v="23426" actId="2696"/>
        <pc:sldMkLst>
          <pc:docMk/>
          <pc:sldMk cId="419615475" sldId="278"/>
        </pc:sldMkLst>
        <pc:spChg chg="mod">
          <ac:chgData name="RASHID, RYAN" userId="726cff61-88f9-44ae-950a-c086623df16e" providerId="ADAL" clId="{95D6B800-8EC1-42AA-BDB7-C519E0C9EAA8}" dt="2020-07-23T15:53:35.095" v="23425" actId="27636"/>
          <ac:spMkLst>
            <pc:docMk/>
            <pc:sldMk cId="419615475" sldId="278"/>
            <ac:spMk id="2" creationId="{78E872F9-11FA-4C66-9EF6-5DC51BD51C47}"/>
          </ac:spMkLst>
        </pc:spChg>
      </pc:sldChg>
      <pc:sldChg chg="addSp delSp modSp add del">
        <pc:chgData name="RASHID, RYAN" userId="726cff61-88f9-44ae-950a-c086623df16e" providerId="ADAL" clId="{95D6B800-8EC1-42AA-BDB7-C519E0C9EAA8}" dt="2020-07-23T16:01:00.865" v="23680" actId="2696"/>
        <pc:sldMkLst>
          <pc:docMk/>
          <pc:sldMk cId="467888459" sldId="278"/>
        </pc:sldMkLst>
        <pc:spChg chg="mod">
          <ac:chgData name="RASHID, RYAN" userId="726cff61-88f9-44ae-950a-c086623df16e" providerId="ADAL" clId="{95D6B800-8EC1-42AA-BDB7-C519E0C9EAA8}" dt="2020-07-23T15:56:56.703" v="23552" actId="403"/>
          <ac:spMkLst>
            <pc:docMk/>
            <pc:sldMk cId="467888459" sldId="278"/>
            <ac:spMk id="2" creationId="{7C8A62AC-AE71-4D34-96ED-7F4AD6C2A21B}"/>
          </ac:spMkLst>
        </pc:spChg>
        <pc:spChg chg="add mod">
          <ac:chgData name="RASHID, RYAN" userId="726cff61-88f9-44ae-950a-c086623df16e" providerId="ADAL" clId="{95D6B800-8EC1-42AA-BDB7-C519E0C9EAA8}" dt="2020-07-23T15:57:52.500" v="23569" actId="1076"/>
          <ac:spMkLst>
            <pc:docMk/>
            <pc:sldMk cId="467888459" sldId="278"/>
            <ac:spMk id="3" creationId="{86A1EE54-661A-4440-B18B-E325B1DD226C}"/>
          </ac:spMkLst>
        </pc:spChg>
        <pc:spChg chg="add del">
          <ac:chgData name="RASHID, RYAN" userId="726cff61-88f9-44ae-950a-c086623df16e" providerId="ADAL" clId="{95D6B800-8EC1-42AA-BDB7-C519E0C9EAA8}" dt="2020-07-23T15:55:58.515" v="23540" actId="478"/>
          <ac:spMkLst>
            <pc:docMk/>
            <pc:sldMk cId="467888459" sldId="278"/>
            <ac:spMk id="6" creationId="{00000000-0000-0000-0000-000000000000}"/>
          </ac:spMkLst>
        </pc:spChg>
        <pc:spChg chg="add del">
          <ac:chgData name="RASHID, RYAN" userId="726cff61-88f9-44ae-950a-c086623df16e" providerId="ADAL" clId="{95D6B800-8EC1-42AA-BDB7-C519E0C9EAA8}" dt="2020-07-23T15:56:02.681" v="23541" actId="478"/>
          <ac:spMkLst>
            <pc:docMk/>
            <pc:sldMk cId="467888459" sldId="278"/>
            <ac:spMk id="7" creationId="{00000000-0000-0000-0000-000000000000}"/>
          </ac:spMkLst>
        </pc:spChg>
        <pc:spChg chg="del">
          <ac:chgData name="RASHID, RYAN" userId="726cff61-88f9-44ae-950a-c086623df16e" providerId="ADAL" clId="{95D6B800-8EC1-42AA-BDB7-C519E0C9EAA8}" dt="2020-07-23T15:54:10.583" v="23430" actId="478"/>
          <ac:spMkLst>
            <pc:docMk/>
            <pc:sldMk cId="467888459" sldId="278"/>
            <ac:spMk id="9" creationId="{98FCCABE-541C-4708-A09A-494BC7432EDC}"/>
          </ac:spMkLst>
        </pc:spChg>
      </pc:sldChg>
      <pc:sldChg chg="addSp delSp modSp add del">
        <pc:chgData name="RASHID, RYAN" userId="726cff61-88f9-44ae-950a-c086623df16e" providerId="ADAL" clId="{95D6B800-8EC1-42AA-BDB7-C519E0C9EAA8}" dt="2020-07-23T15:49:10.638" v="23273" actId="2696"/>
        <pc:sldMkLst>
          <pc:docMk/>
          <pc:sldMk cId="2276219272" sldId="278"/>
        </pc:sldMkLst>
        <pc:spChg chg="del mod">
          <ac:chgData name="RASHID, RYAN" userId="726cff61-88f9-44ae-950a-c086623df16e" providerId="ADAL" clId="{95D6B800-8EC1-42AA-BDB7-C519E0C9EAA8}" dt="2020-07-23T15:47:24.870" v="23252" actId="478"/>
          <ac:spMkLst>
            <pc:docMk/>
            <pc:sldMk cId="2276219272" sldId="278"/>
            <ac:spMk id="2" creationId="{9647D50B-8DFE-4A03-A167-3537E95C0588}"/>
          </ac:spMkLst>
        </pc:spChg>
        <pc:spChg chg="add del ord">
          <ac:chgData name="RASHID, RYAN" userId="726cff61-88f9-44ae-950a-c086623df16e" providerId="ADAL" clId="{95D6B800-8EC1-42AA-BDB7-C519E0C9EAA8}" dt="2020-07-23T15:49:06.404" v="23271" actId="478"/>
          <ac:spMkLst>
            <pc:docMk/>
            <pc:sldMk cId="2276219272" sldId="278"/>
            <ac:spMk id="4" creationId="{D3AA3D98-0ADA-45FB-99F0-44D79426AFD5}"/>
          </ac:spMkLst>
        </pc:spChg>
        <pc:spChg chg="add mod">
          <ac:chgData name="RASHID, RYAN" userId="726cff61-88f9-44ae-950a-c086623df16e" providerId="ADAL" clId="{95D6B800-8EC1-42AA-BDB7-C519E0C9EAA8}" dt="2020-07-23T15:49:06.416" v="23272" actId="27636"/>
          <ac:spMkLst>
            <pc:docMk/>
            <pc:sldMk cId="2276219272" sldId="278"/>
            <ac:spMk id="6" creationId="{D38C584F-EDEC-4F57-8CFA-0A9201E2AA94}"/>
          </ac:spMkLst>
        </pc:spChg>
        <pc:picChg chg="add del ord">
          <ac:chgData name="RASHID, RYAN" userId="726cff61-88f9-44ae-950a-c086623df16e" providerId="ADAL" clId="{95D6B800-8EC1-42AA-BDB7-C519E0C9EAA8}" dt="2020-07-23T15:49:02.589" v="23270" actId="478"/>
          <ac:picMkLst>
            <pc:docMk/>
            <pc:sldMk cId="2276219272" sldId="278"/>
            <ac:picMk id="3" creationId="{4634B1D1-1C70-4F43-928D-39F6DCBD3360}"/>
          </ac:picMkLst>
        </pc:picChg>
      </pc:sldChg>
      <pc:sldChg chg="addSp delSp modSp add del">
        <pc:chgData name="RASHID, RYAN" userId="726cff61-88f9-44ae-950a-c086623df16e" providerId="ADAL" clId="{95D6B800-8EC1-42AA-BDB7-C519E0C9EAA8}" dt="2020-08-05T14:52:39.761" v="24007" actId="2696"/>
        <pc:sldMkLst>
          <pc:docMk/>
          <pc:sldMk cId="3622655453" sldId="278"/>
        </pc:sldMkLst>
        <pc:spChg chg="mod">
          <ac:chgData name="RASHID, RYAN" userId="726cff61-88f9-44ae-950a-c086623df16e" providerId="ADAL" clId="{95D6B800-8EC1-42AA-BDB7-C519E0C9EAA8}" dt="2020-07-23T16:04:57.103" v="23835" actId="14100"/>
          <ac:spMkLst>
            <pc:docMk/>
            <pc:sldMk cId="3622655453" sldId="278"/>
            <ac:spMk id="5" creationId="{00000000-0000-0000-0000-000000000000}"/>
          </ac:spMkLst>
        </pc:spChg>
        <pc:spChg chg="mod">
          <ac:chgData name="RASHID, RYAN" userId="726cff61-88f9-44ae-950a-c086623df16e" providerId="ADAL" clId="{95D6B800-8EC1-42AA-BDB7-C519E0C9EAA8}" dt="2020-07-23T16:06:23.988" v="23944" actId="20577"/>
          <ac:spMkLst>
            <pc:docMk/>
            <pc:sldMk cId="3622655453" sldId="278"/>
            <ac:spMk id="6" creationId="{00000000-0000-0000-0000-000000000000}"/>
          </ac:spMkLst>
        </pc:spChg>
        <pc:spChg chg="add del mod">
          <ac:chgData name="RASHID, RYAN" userId="726cff61-88f9-44ae-950a-c086623df16e" providerId="ADAL" clId="{95D6B800-8EC1-42AA-BDB7-C519E0C9EAA8}" dt="2020-07-23T16:04:55.292" v="23833" actId="1076"/>
          <ac:spMkLst>
            <pc:docMk/>
            <pc:sldMk cId="3622655453" sldId="278"/>
            <ac:spMk id="7" creationId="{00000000-0000-0000-0000-000000000000}"/>
          </ac:spMkLst>
        </pc:spChg>
        <pc:spChg chg="add del mod">
          <ac:chgData name="RASHID, RYAN" userId="726cff61-88f9-44ae-950a-c086623df16e" providerId="ADAL" clId="{95D6B800-8EC1-42AA-BDB7-C519E0C9EAA8}" dt="2020-07-23T16:04:06.851" v="23784" actId="478"/>
          <ac:spMkLst>
            <pc:docMk/>
            <pc:sldMk cId="3622655453" sldId="278"/>
            <ac:spMk id="9" creationId="{33E79F08-9B82-4735-8751-77B6AC19C7C2}"/>
          </ac:spMkLst>
        </pc:spChg>
        <pc:spChg chg="add mod">
          <ac:chgData name="RASHID, RYAN" userId="726cff61-88f9-44ae-950a-c086623df16e" providerId="ADAL" clId="{95D6B800-8EC1-42AA-BDB7-C519E0C9EAA8}" dt="2020-07-23T16:04:55.080" v="23832" actId="571"/>
          <ac:spMkLst>
            <pc:docMk/>
            <pc:sldMk cId="3622655453" sldId="278"/>
            <ac:spMk id="10" creationId="{1D1E42A5-2E53-4D56-8DF9-A7C06A62B3AE}"/>
          </ac:spMkLst>
        </pc:spChg>
        <pc:picChg chg="add del mod">
          <ac:chgData name="RASHID, RYAN" userId="726cff61-88f9-44ae-950a-c086623df16e" providerId="ADAL" clId="{95D6B800-8EC1-42AA-BDB7-C519E0C9EAA8}" dt="2020-07-23T16:01:02.297" v="23689" actId="478"/>
          <ac:picMkLst>
            <pc:docMk/>
            <pc:sldMk cId="3622655453" sldId="278"/>
            <ac:picMk id="3" creationId="{0D341738-0FE9-42CF-9812-244C6C16D375}"/>
          </ac:picMkLst>
        </pc:picChg>
        <pc:picChg chg="add del ord">
          <ac:chgData name="RASHID, RYAN" userId="726cff61-88f9-44ae-950a-c086623df16e" providerId="ADAL" clId="{95D6B800-8EC1-42AA-BDB7-C519E0C9EAA8}" dt="2020-07-23T16:01:13.974" v="23694" actId="478"/>
          <ac:picMkLst>
            <pc:docMk/>
            <pc:sldMk cId="3622655453" sldId="278"/>
            <ac:picMk id="8" creationId="{B97BAE0C-3168-4A46-B9D7-89F9D6F6E64A}"/>
          </ac:picMkLst>
        </pc:picChg>
      </pc:sldChg>
      <pc:sldChg chg="modSp add del ord">
        <pc:chgData name="RASHID, RYAN" userId="726cff61-88f9-44ae-950a-c086623df16e" providerId="ADAL" clId="{95D6B800-8EC1-42AA-BDB7-C519E0C9EAA8}" dt="2020-07-23T15:46:32.882" v="23245" actId="2696"/>
        <pc:sldMkLst>
          <pc:docMk/>
          <pc:sldMk cId="3754501702" sldId="278"/>
        </pc:sldMkLst>
        <pc:spChg chg="mod">
          <ac:chgData name="RASHID, RYAN" userId="726cff61-88f9-44ae-950a-c086623df16e" providerId="ADAL" clId="{95D6B800-8EC1-42AA-BDB7-C519E0C9EAA8}" dt="2020-07-23T15:46:27.714" v="23243" actId="27636"/>
          <ac:spMkLst>
            <pc:docMk/>
            <pc:sldMk cId="3754501702" sldId="278"/>
            <ac:spMk id="2" creationId="{455D0940-E549-4CA4-86CA-93C2C4A3D131}"/>
          </ac:spMkLst>
        </pc:spChg>
      </pc:sldChg>
      <pc:sldChg chg="modSp add del">
        <pc:chgData name="RASHID, RYAN" userId="726cff61-88f9-44ae-950a-c086623df16e" providerId="ADAL" clId="{95D6B800-8EC1-42AA-BDB7-C519E0C9EAA8}" dt="2020-07-23T15:46:40.357" v="23249"/>
        <pc:sldMkLst>
          <pc:docMk/>
          <pc:sldMk cId="4211520116" sldId="278"/>
        </pc:sldMkLst>
        <pc:spChg chg="mod">
          <ac:chgData name="RASHID, RYAN" userId="726cff61-88f9-44ae-950a-c086623df16e" providerId="ADAL" clId="{95D6B800-8EC1-42AA-BDB7-C519E0C9EAA8}" dt="2020-07-23T15:46:40.357" v="23249"/>
          <ac:spMkLst>
            <pc:docMk/>
            <pc:sldMk cId="4211520116" sldId="278"/>
            <ac:spMk id="2" creationId="{400D5EBA-6AD2-41D7-A625-1456943BC9B3}"/>
          </ac:spMkLst>
        </pc:spChg>
      </pc:sldChg>
      <pc:sldChg chg="add del">
        <pc:chgData name="RASHID, RYAN" userId="726cff61-88f9-44ae-950a-c086623df16e" providerId="ADAL" clId="{95D6B800-8EC1-42AA-BDB7-C519E0C9EAA8}" dt="2020-07-23T16:01:04.267" v="23691"/>
        <pc:sldMkLst>
          <pc:docMk/>
          <pc:sldMk cId="2867531265" sldId="279"/>
        </pc:sldMkLst>
      </pc:sldChg>
      <pc:sldMasterChg chg="add del addSldLayout delSldLayout modSldLayout">
        <pc:chgData name="RASHID, RYAN" userId="726cff61-88f9-44ae-950a-c086623df16e" providerId="ADAL" clId="{95D6B800-8EC1-42AA-BDB7-C519E0C9EAA8}" dt="2020-07-23T15:53:53.578" v="23427" actId="27028"/>
        <pc:sldMasterMkLst>
          <pc:docMk/>
          <pc:sldMasterMk cId="1683658382" sldId="2147483648"/>
        </pc:sldMasterMkLst>
        <pc:sldLayoutChg chg="add">
          <pc:chgData name="RASHID, RYAN" userId="726cff61-88f9-44ae-950a-c086623df16e" providerId="ADAL" clId="{95D6B800-8EC1-42AA-BDB7-C519E0C9EAA8}" dt="2020-07-23T15:53:53.578" v="23427" actId="27028"/>
          <pc:sldLayoutMkLst>
            <pc:docMk/>
            <pc:sldMasterMk cId="1683658382" sldId="2147483648"/>
            <pc:sldLayoutMk cId="2246664931" sldId="2147483651"/>
          </pc:sldLayoutMkLst>
        </pc:sldLayoutChg>
        <pc:sldLayoutChg chg="addSp delSp modSp add del">
          <pc:chgData name="RASHID, RYAN" userId="726cff61-88f9-44ae-950a-c086623df16e" providerId="ADAL" clId="{95D6B800-8EC1-42AA-BDB7-C519E0C9EAA8}" dt="2020-07-22T21:08:53.577" v="23148" actId="164"/>
          <pc:sldLayoutMkLst>
            <pc:docMk/>
            <pc:sldMasterMk cId="1683658382" sldId="2147483648"/>
            <pc:sldLayoutMk cId="163535228" sldId="2147483694"/>
          </pc:sldLayoutMkLst>
          <pc:spChg chg="del">
            <ac:chgData name="RASHID, RYAN" userId="726cff61-88f9-44ae-950a-c086623df16e" providerId="ADAL" clId="{95D6B800-8EC1-42AA-BDB7-C519E0C9EAA8}" dt="2020-07-17T16:10:13.750" v="19333" actId="478"/>
            <ac:spMkLst>
              <pc:docMk/>
              <pc:sldMasterMk cId="1683658382" sldId="2147483648"/>
              <pc:sldLayoutMk cId="163535228" sldId="2147483694"/>
              <ac:spMk id="7" creationId="{00000000-0000-0000-0000-000000000000}"/>
            </ac:spMkLst>
          </pc:spChg>
          <pc:spChg chg="mod">
            <ac:chgData name="RASHID, RYAN" userId="726cff61-88f9-44ae-950a-c086623df16e" providerId="ADAL" clId="{95D6B800-8EC1-42AA-BDB7-C519E0C9EAA8}" dt="2020-07-17T16:10:16.604" v="19338" actId="1036"/>
            <ac:spMkLst>
              <pc:docMk/>
              <pc:sldMasterMk cId="1683658382" sldId="2147483648"/>
              <pc:sldLayoutMk cId="163535228" sldId="2147483694"/>
              <ac:spMk id="8" creationId="{00000000-0000-0000-0000-000000000000}"/>
            </ac:spMkLst>
          </pc:spChg>
          <pc:grpChg chg="add mod">
            <ac:chgData name="RASHID, RYAN" userId="726cff61-88f9-44ae-950a-c086623df16e" providerId="ADAL" clId="{95D6B800-8EC1-42AA-BDB7-C519E0C9EAA8}" dt="2020-07-22T21:08:53.577" v="23148" actId="164"/>
            <ac:grpSpMkLst>
              <pc:docMk/>
              <pc:sldMasterMk cId="1683658382" sldId="2147483648"/>
              <pc:sldLayoutMk cId="163535228" sldId="2147483694"/>
              <ac:grpSpMk id="3" creationId="{6653242E-79B8-4E42-A009-2B7E2A665237}"/>
            </ac:grpSpMkLst>
          </pc:grpChg>
          <pc:picChg chg="del mod">
            <ac:chgData name="RASHID, RYAN" userId="726cff61-88f9-44ae-950a-c086623df16e" providerId="ADAL" clId="{95D6B800-8EC1-42AA-BDB7-C519E0C9EAA8}" dt="2020-07-22T21:07:15.837" v="23133" actId="478"/>
            <ac:picMkLst>
              <pc:docMk/>
              <pc:sldMasterMk cId="1683658382" sldId="2147483648"/>
              <pc:sldLayoutMk cId="163535228" sldId="2147483694"/>
              <ac:picMk id="6" creationId="{00000000-0000-0000-0000-000000000000}"/>
            </ac:picMkLst>
          </pc:picChg>
          <pc:picChg chg="add mod ord">
            <ac:chgData name="RASHID, RYAN" userId="726cff61-88f9-44ae-950a-c086623df16e" providerId="ADAL" clId="{95D6B800-8EC1-42AA-BDB7-C519E0C9EAA8}" dt="2020-07-22T21:08:53.577" v="23148" actId="164"/>
            <ac:picMkLst>
              <pc:docMk/>
              <pc:sldMasterMk cId="1683658382" sldId="2147483648"/>
              <pc:sldLayoutMk cId="163535228" sldId="2147483694"/>
              <ac:picMk id="11" creationId="{40B7E38A-F827-4007-A852-31A271EB4EC6}"/>
            </ac:picMkLst>
          </pc:picChg>
          <pc:picChg chg="add del mod">
            <ac:chgData name="RASHID, RYAN" userId="726cff61-88f9-44ae-950a-c086623df16e" providerId="ADAL" clId="{95D6B800-8EC1-42AA-BDB7-C519E0C9EAA8}" dt="2020-07-22T21:07:12.834" v="23132"/>
            <ac:picMkLst>
              <pc:docMk/>
              <pc:sldMasterMk cId="1683658382" sldId="2147483648"/>
              <pc:sldLayoutMk cId="163535228" sldId="2147483694"/>
              <ac:picMk id="12" creationId="{ED9CFB75-6396-42FD-B212-D8BFF43A6918}"/>
            </ac:picMkLst>
          </pc:picChg>
          <pc:picChg chg="add mod">
            <ac:chgData name="RASHID, RYAN" userId="726cff61-88f9-44ae-950a-c086623df16e" providerId="ADAL" clId="{95D6B800-8EC1-42AA-BDB7-C519E0C9EAA8}" dt="2020-07-22T21:08:53.577" v="23148" actId="164"/>
            <ac:picMkLst>
              <pc:docMk/>
              <pc:sldMasterMk cId="1683658382" sldId="2147483648"/>
              <pc:sldLayoutMk cId="163535228" sldId="2147483694"/>
              <ac:picMk id="13" creationId="{8B75DD6D-5BE8-4A85-8CF4-F6AFE429D7A6}"/>
            </ac:picMkLst>
          </pc:picChg>
        </pc:sldLayoutChg>
      </pc:sldMasterChg>
      <pc:sldMasterChg chg="addSp delSp modSp replId delSldLayout modSldLayout">
        <pc:chgData name="RASHID, RYAN" userId="726cff61-88f9-44ae-950a-c086623df16e" providerId="ADAL" clId="{95D6B800-8EC1-42AA-BDB7-C519E0C9EAA8}" dt="2020-07-23T15:50:07.273" v="23293" actId="2696"/>
        <pc:sldMasterMkLst>
          <pc:docMk/>
          <pc:sldMasterMk cId="653654098" sldId="2147483695"/>
        </pc:sldMasterMkLst>
        <pc:spChg chg="add del mod ord">
          <ac:chgData name="RASHID, RYAN" userId="726cff61-88f9-44ae-950a-c086623df16e" providerId="ADAL" clId="{95D6B800-8EC1-42AA-BDB7-C519E0C9EAA8}" dt="2020-07-16T16:46:35.126" v="17614" actId="14100"/>
          <ac:spMkLst>
            <pc:docMk/>
            <pc:sldMasterMk cId="653654098" sldId="2147483695"/>
            <ac:spMk id="2" creationId="{6F25B596-55A2-4EB2-9369-4AD317E10EC9}"/>
          </ac:spMkLst>
        </pc:spChg>
        <pc:spChg chg="add del">
          <ac:chgData name="RASHID, RYAN" userId="726cff61-88f9-44ae-950a-c086623df16e" providerId="ADAL" clId="{95D6B800-8EC1-42AA-BDB7-C519E0C9EAA8}" dt="2020-06-19T20:15:00.961" v="10280" actId="478"/>
          <ac:spMkLst>
            <pc:docMk/>
            <pc:sldMasterMk cId="653654098" sldId="2147483695"/>
            <ac:spMk id="3" creationId="{3B966215-873C-4FC8-BAA4-D7E3D05E91C6}"/>
          </ac:spMkLst>
        </pc:spChg>
        <pc:spChg chg="add del">
          <ac:chgData name="RASHID, RYAN" userId="726cff61-88f9-44ae-950a-c086623df16e" providerId="ADAL" clId="{95D6B800-8EC1-42AA-BDB7-C519E0C9EAA8}" dt="2020-06-19T20:15:02.651" v="10281" actId="478"/>
          <ac:spMkLst>
            <pc:docMk/>
            <pc:sldMasterMk cId="653654098" sldId="2147483695"/>
            <ac:spMk id="4" creationId="{7ABF7532-726C-4BD8-B8A8-861C55E82675}"/>
          </ac:spMkLst>
        </pc:spChg>
        <pc:spChg chg="add del">
          <ac:chgData name="RASHID, RYAN" userId="726cff61-88f9-44ae-950a-c086623df16e" providerId="ADAL" clId="{95D6B800-8EC1-42AA-BDB7-C519E0C9EAA8}" dt="2020-06-19T20:15:05.286" v="10282" actId="478"/>
          <ac:spMkLst>
            <pc:docMk/>
            <pc:sldMasterMk cId="653654098" sldId="2147483695"/>
            <ac:spMk id="5" creationId="{65E7AAE6-A048-49FE-8739-442159CD1B54}"/>
          </ac:spMkLst>
        </pc:spChg>
        <pc:spChg chg="add del">
          <ac:chgData name="RASHID, RYAN" userId="726cff61-88f9-44ae-950a-c086623df16e" providerId="ADAL" clId="{95D6B800-8EC1-42AA-BDB7-C519E0C9EAA8}" dt="2020-06-19T20:15:05.959" v="10283" actId="478"/>
          <ac:spMkLst>
            <pc:docMk/>
            <pc:sldMasterMk cId="653654098" sldId="2147483695"/>
            <ac:spMk id="6" creationId="{8420DB5A-F50D-427D-A378-DF60AD89563E}"/>
          </ac:spMkLst>
        </pc:spChg>
        <pc:spChg chg="add del">
          <ac:chgData name="RASHID, RYAN" userId="726cff61-88f9-44ae-950a-c086623df16e" providerId="ADAL" clId="{95D6B800-8EC1-42AA-BDB7-C519E0C9EAA8}" dt="2020-06-19T20:11:24.415" v="10211"/>
          <ac:spMkLst>
            <pc:docMk/>
            <pc:sldMasterMk cId="653654098" sldId="2147483695"/>
            <ac:spMk id="7" creationId="{47354D3E-653A-44E9-9416-AF2B40356268}"/>
          </ac:spMkLst>
        </pc:spChg>
        <pc:spChg chg="add del">
          <ac:chgData name="RASHID, RYAN" userId="726cff61-88f9-44ae-950a-c086623df16e" providerId="ADAL" clId="{95D6B800-8EC1-42AA-BDB7-C519E0C9EAA8}" dt="2020-06-19T20:11:42.989" v="10213"/>
          <ac:spMkLst>
            <pc:docMk/>
            <pc:sldMasterMk cId="653654098" sldId="2147483695"/>
            <ac:spMk id="8" creationId="{1380660D-433E-405C-B2F2-73DF375BE4B5}"/>
          </ac:spMkLst>
        </pc:spChg>
        <pc:spChg chg="add del mod">
          <ac:chgData name="RASHID, RYAN" userId="726cff61-88f9-44ae-950a-c086623df16e" providerId="ADAL" clId="{95D6B800-8EC1-42AA-BDB7-C519E0C9EAA8}" dt="2020-06-19T20:14:37.516" v="10271"/>
          <ac:spMkLst>
            <pc:docMk/>
            <pc:sldMasterMk cId="653654098" sldId="2147483695"/>
            <ac:spMk id="12" creationId="{A19FAC8F-17DF-46C4-BB6F-D45FC1316AFF}"/>
          </ac:spMkLst>
        </pc:spChg>
        <pc:spChg chg="add del mod">
          <ac:chgData name="RASHID, RYAN" userId="726cff61-88f9-44ae-950a-c086623df16e" providerId="ADAL" clId="{95D6B800-8EC1-42AA-BDB7-C519E0C9EAA8}" dt="2020-06-19T20:17:06.217" v="10295" actId="478"/>
          <ac:spMkLst>
            <pc:docMk/>
            <pc:sldMasterMk cId="653654098" sldId="2147483695"/>
            <ac:spMk id="15" creationId="{444749FF-C84A-464B-9444-BA70DC10AE10}"/>
          </ac:spMkLst>
        </pc:spChg>
        <pc:picChg chg="add mod">
          <ac:chgData name="RASHID, RYAN" userId="726cff61-88f9-44ae-950a-c086623df16e" providerId="ADAL" clId="{95D6B800-8EC1-42AA-BDB7-C519E0C9EAA8}" dt="2020-07-15T19:25:19.701" v="15688" actId="167"/>
          <ac:picMkLst>
            <pc:docMk/>
            <pc:sldMasterMk cId="653654098" sldId="2147483695"/>
            <ac:picMk id="5" creationId="{271DC73C-6646-4CFE-8336-919D7280A088}"/>
          </ac:picMkLst>
        </pc:picChg>
        <pc:picChg chg="add del">
          <ac:chgData name="RASHID, RYAN" userId="726cff61-88f9-44ae-950a-c086623df16e" providerId="ADAL" clId="{95D6B800-8EC1-42AA-BDB7-C519E0C9EAA8}" dt="2020-06-19T20:14:37.687" v="10272"/>
          <ac:picMkLst>
            <pc:docMk/>
            <pc:sldMasterMk cId="653654098" sldId="2147483695"/>
            <ac:picMk id="10" creationId="{E18DD001-0DE2-4AA3-8CA3-864E295C6DB1}"/>
          </ac:picMkLst>
        </pc:picChg>
        <pc:picChg chg="add del">
          <ac:chgData name="RASHID, RYAN" userId="726cff61-88f9-44ae-950a-c086623df16e" providerId="ADAL" clId="{95D6B800-8EC1-42AA-BDB7-C519E0C9EAA8}" dt="2020-06-19T20:12:31.149" v="10217"/>
          <ac:picMkLst>
            <pc:docMk/>
            <pc:sldMasterMk cId="653654098" sldId="2147483695"/>
            <ac:picMk id="11" creationId="{9C65AB22-C31D-4FC0-9E55-20457A6922E4}"/>
          </ac:picMkLst>
        </pc:picChg>
        <pc:picChg chg="add del mod">
          <ac:chgData name="RASHID, RYAN" userId="726cff61-88f9-44ae-950a-c086623df16e" providerId="ADAL" clId="{95D6B800-8EC1-42AA-BDB7-C519E0C9EAA8}" dt="2020-07-15T19:25:22.581" v="15689" actId="478"/>
          <ac:picMkLst>
            <pc:docMk/>
            <pc:sldMasterMk cId="653654098" sldId="2147483695"/>
            <ac:picMk id="14" creationId="{435EA8E6-4821-4D4C-BD9D-5D94A8FF1111}"/>
          </ac:picMkLst>
        </pc:picChg>
        <pc:cxnChg chg="add del">
          <ac:chgData name="RASHID, RYAN" userId="726cff61-88f9-44ae-950a-c086623df16e" providerId="ADAL" clId="{95D6B800-8EC1-42AA-BDB7-C519E0C9EAA8}" dt="2020-06-19T20:14:37.873" v="10273"/>
          <ac:cxnSpMkLst>
            <pc:docMk/>
            <pc:sldMasterMk cId="653654098" sldId="2147483695"/>
            <ac:cxnSpMk id="9" creationId="{6A34EC8F-82CA-43CB-B0D0-72C8888C0241}"/>
          </ac:cxnSpMkLst>
        </pc:cxnChg>
        <pc:cxnChg chg="add mod">
          <ac:chgData name="RASHID, RYAN" userId="726cff61-88f9-44ae-950a-c086623df16e" providerId="ADAL" clId="{95D6B800-8EC1-42AA-BDB7-C519E0C9EAA8}" dt="2020-07-15T20:47:38.011" v="16090" actId="208"/>
          <ac:cxnSpMkLst>
            <pc:docMk/>
            <pc:sldMasterMk cId="653654098" sldId="2147483695"/>
            <ac:cxnSpMk id="13" creationId="{ACA491DA-DF87-4447-94CE-418002A1A9E0}"/>
          </ac:cxnSpMkLst>
        </pc:cxnChg>
        <pc:sldLayoutChg chg="addSp delSp modSp">
          <pc:chgData name="RASHID, RYAN" userId="726cff61-88f9-44ae-950a-c086623df16e" providerId="ADAL" clId="{95D6B800-8EC1-42AA-BDB7-C519E0C9EAA8}" dt="2020-06-19T20:20:15.254" v="10335" actId="1035"/>
          <pc:sldLayoutMkLst>
            <pc:docMk/>
            <pc:sldMasterMk cId="653654098" sldId="2147483695"/>
            <pc:sldLayoutMk cId="1590041558" sldId="2147483649"/>
          </pc:sldLayoutMkLst>
          <pc:spChg chg="add del mod">
            <ac:chgData name="RASHID, RYAN" userId="726cff61-88f9-44ae-950a-c086623df16e" providerId="ADAL" clId="{95D6B800-8EC1-42AA-BDB7-C519E0C9EAA8}" dt="2020-06-19T20:18:41.800" v="10299" actId="478"/>
            <ac:spMkLst>
              <pc:docMk/>
              <pc:sldMasterMk cId="653654098" sldId="2147483695"/>
              <pc:sldLayoutMk cId="1590041558" sldId="2147483649"/>
              <ac:spMk id="2" creationId="{64628659-15B9-47A0-9842-C0A023A0E53C}"/>
            </ac:spMkLst>
          </pc:spChg>
          <pc:spChg chg="add del">
            <ac:chgData name="RASHID, RYAN" userId="726cff61-88f9-44ae-950a-c086623df16e" providerId="ADAL" clId="{95D6B800-8EC1-42AA-BDB7-C519E0C9EAA8}" dt="2020-06-19T20:18:41.170" v="10298" actId="478"/>
            <ac:spMkLst>
              <pc:docMk/>
              <pc:sldMasterMk cId="653654098" sldId="2147483695"/>
              <pc:sldLayoutMk cId="1590041558" sldId="2147483649"/>
              <ac:spMk id="3" creationId="{2A741A9E-26C7-4900-980B-E7B730D157FD}"/>
            </ac:spMkLst>
          </pc:spChg>
          <pc:spChg chg="add del">
            <ac:chgData name="RASHID, RYAN" userId="726cff61-88f9-44ae-950a-c086623df16e" providerId="ADAL" clId="{95D6B800-8EC1-42AA-BDB7-C519E0C9EAA8}" dt="2020-06-19T20:18:44.707" v="10301" actId="478"/>
            <ac:spMkLst>
              <pc:docMk/>
              <pc:sldMasterMk cId="653654098" sldId="2147483695"/>
              <pc:sldLayoutMk cId="1590041558" sldId="2147483649"/>
              <ac:spMk id="4" creationId="{0E562C72-CC8E-46A9-BBD3-E2E1C6ED5443}"/>
            </ac:spMkLst>
          </pc:spChg>
          <pc:spChg chg="add del">
            <ac:chgData name="RASHID, RYAN" userId="726cff61-88f9-44ae-950a-c086623df16e" providerId="ADAL" clId="{95D6B800-8EC1-42AA-BDB7-C519E0C9EAA8}" dt="2020-06-19T20:18:43.456" v="10300" actId="478"/>
            <ac:spMkLst>
              <pc:docMk/>
              <pc:sldMasterMk cId="653654098" sldId="2147483695"/>
              <pc:sldLayoutMk cId="1590041558" sldId="2147483649"/>
              <ac:spMk id="5" creationId="{97724EE1-D3AD-4AAA-8CFE-56396437E299}"/>
            </ac:spMkLst>
          </pc:spChg>
          <pc:spChg chg="add del">
            <ac:chgData name="RASHID, RYAN" userId="726cff61-88f9-44ae-950a-c086623df16e" providerId="ADAL" clId="{95D6B800-8EC1-42AA-BDB7-C519E0C9EAA8}" dt="2020-06-19T20:18:45.904" v="10302" actId="478"/>
            <ac:spMkLst>
              <pc:docMk/>
              <pc:sldMasterMk cId="653654098" sldId="2147483695"/>
              <pc:sldLayoutMk cId="1590041558" sldId="2147483649"/>
              <ac:spMk id="6" creationId="{3C26CE2C-9899-491F-8B96-2B3FA73EA23B}"/>
            </ac:spMkLst>
          </pc:spChg>
          <pc:spChg chg="add mod">
            <ac:chgData name="RASHID, RYAN" userId="726cff61-88f9-44ae-950a-c086623df16e" providerId="ADAL" clId="{95D6B800-8EC1-42AA-BDB7-C519E0C9EAA8}" dt="2020-06-19T20:20:15.254" v="10335" actId="1035"/>
            <ac:spMkLst>
              <pc:docMk/>
              <pc:sldMasterMk cId="653654098" sldId="2147483695"/>
              <pc:sldLayoutMk cId="1590041558" sldId="2147483649"/>
              <ac:spMk id="7" creationId="{28AA4637-FA5A-4C22-BD4C-E94C72583A27}"/>
            </ac:spMkLst>
          </pc:spChg>
        </pc:sldLayoutChg>
        <pc:sldLayoutChg chg="addSp delSp modSp">
          <pc:chgData name="RASHID, RYAN" userId="726cff61-88f9-44ae-950a-c086623df16e" providerId="ADAL" clId="{95D6B800-8EC1-42AA-BDB7-C519E0C9EAA8}" dt="2020-06-19T20:20:26.805" v="10338" actId="1035"/>
          <pc:sldLayoutMkLst>
            <pc:docMk/>
            <pc:sldMasterMk cId="653654098" sldId="2147483695"/>
            <pc:sldLayoutMk cId="580440425" sldId="2147483650"/>
          </pc:sldLayoutMkLst>
          <pc:spChg chg="del">
            <ac:chgData name="RASHID, RYAN" userId="726cff61-88f9-44ae-950a-c086623df16e" providerId="ADAL" clId="{95D6B800-8EC1-42AA-BDB7-C519E0C9EAA8}" dt="2020-06-19T20:18:51.803" v="10304" actId="478"/>
            <ac:spMkLst>
              <pc:docMk/>
              <pc:sldMasterMk cId="653654098" sldId="2147483695"/>
              <pc:sldLayoutMk cId="580440425" sldId="2147483650"/>
              <ac:spMk id="2" creationId="{7EA529BB-ADF0-4FC6-8D46-30923BE16A6C}"/>
            </ac:spMkLst>
          </pc:spChg>
          <pc:spChg chg="del">
            <ac:chgData name="RASHID, RYAN" userId="726cff61-88f9-44ae-950a-c086623df16e" providerId="ADAL" clId="{95D6B800-8EC1-42AA-BDB7-C519E0C9EAA8}" dt="2020-06-19T20:18:53.398" v="10305" actId="478"/>
            <ac:spMkLst>
              <pc:docMk/>
              <pc:sldMasterMk cId="653654098" sldId="2147483695"/>
              <pc:sldLayoutMk cId="580440425" sldId="2147483650"/>
              <ac:spMk id="3" creationId="{30EF923B-9A13-49A1-A76C-CE8AF6283D6A}"/>
            </ac:spMkLst>
          </pc:spChg>
          <pc:spChg chg="del">
            <ac:chgData name="RASHID, RYAN" userId="726cff61-88f9-44ae-950a-c086623df16e" providerId="ADAL" clId="{95D6B800-8EC1-42AA-BDB7-C519E0C9EAA8}" dt="2020-06-19T20:18:54.477" v="10306" actId="478"/>
            <ac:spMkLst>
              <pc:docMk/>
              <pc:sldMasterMk cId="653654098" sldId="2147483695"/>
              <pc:sldLayoutMk cId="580440425" sldId="2147483650"/>
              <ac:spMk id="4" creationId="{57E2929B-B2AE-4E8B-95FD-F1189AE65559}"/>
            </ac:spMkLst>
          </pc:spChg>
          <pc:spChg chg="del">
            <ac:chgData name="RASHID, RYAN" userId="726cff61-88f9-44ae-950a-c086623df16e" providerId="ADAL" clId="{95D6B800-8EC1-42AA-BDB7-C519E0C9EAA8}" dt="2020-06-19T20:18:55.865" v="10307" actId="478"/>
            <ac:spMkLst>
              <pc:docMk/>
              <pc:sldMasterMk cId="653654098" sldId="2147483695"/>
              <pc:sldLayoutMk cId="580440425" sldId="2147483650"/>
              <ac:spMk id="5" creationId="{54C79D88-A93E-497E-AFF3-211A667A01B7}"/>
            </ac:spMkLst>
          </pc:spChg>
          <pc:spChg chg="del">
            <ac:chgData name="RASHID, RYAN" userId="726cff61-88f9-44ae-950a-c086623df16e" providerId="ADAL" clId="{95D6B800-8EC1-42AA-BDB7-C519E0C9EAA8}" dt="2020-06-19T20:18:57.015" v="10308" actId="478"/>
            <ac:spMkLst>
              <pc:docMk/>
              <pc:sldMasterMk cId="653654098" sldId="2147483695"/>
              <pc:sldLayoutMk cId="580440425" sldId="2147483650"/>
              <ac:spMk id="6" creationId="{C0F186F0-05BC-46E4-B63E-46B6AB10D990}"/>
            </ac:spMkLst>
          </pc:spChg>
          <pc:spChg chg="add mod">
            <ac:chgData name="RASHID, RYAN" userId="726cff61-88f9-44ae-950a-c086623df16e" providerId="ADAL" clId="{95D6B800-8EC1-42AA-BDB7-C519E0C9EAA8}" dt="2020-06-19T20:20:26.805" v="10338" actId="1035"/>
            <ac:spMkLst>
              <pc:docMk/>
              <pc:sldMasterMk cId="653654098" sldId="2147483695"/>
              <pc:sldLayoutMk cId="580440425" sldId="2147483650"/>
              <ac:spMk id="7" creationId="{B6EA80B0-53CA-4467-84DD-49113D3BC585}"/>
            </ac:spMkLst>
          </pc:spChg>
        </pc:sldLayoutChg>
        <pc:sldLayoutChg chg="delSp del">
          <pc:chgData name="RASHID, RYAN" userId="726cff61-88f9-44ae-950a-c086623df16e" providerId="ADAL" clId="{95D6B800-8EC1-42AA-BDB7-C519E0C9EAA8}" dt="2020-07-23T15:49:58.198" v="23290" actId="2696"/>
          <pc:sldLayoutMkLst>
            <pc:docMk/>
            <pc:sldMasterMk cId="653654098" sldId="2147483695"/>
            <pc:sldLayoutMk cId="1536665587" sldId="2147483651"/>
          </pc:sldLayoutMkLst>
          <pc:spChg chg="del">
            <ac:chgData name="RASHID, RYAN" userId="726cff61-88f9-44ae-950a-c086623df16e" providerId="ADAL" clId="{95D6B800-8EC1-42AA-BDB7-C519E0C9EAA8}" dt="2020-07-23T15:48:14.754" v="23256" actId="478"/>
            <ac:spMkLst>
              <pc:docMk/>
              <pc:sldMasterMk cId="653654098" sldId="2147483695"/>
              <pc:sldLayoutMk cId="1536665587" sldId="2147483651"/>
              <ac:spMk id="2" creationId="{A3D0349B-7DD5-4114-81F4-F9975F59E351}"/>
            </ac:spMkLst>
          </pc:spChg>
          <pc:spChg chg="del">
            <ac:chgData name="RASHID, RYAN" userId="726cff61-88f9-44ae-950a-c086623df16e" providerId="ADAL" clId="{95D6B800-8EC1-42AA-BDB7-C519E0C9EAA8}" dt="2020-07-23T15:48:15.706" v="23257" actId="478"/>
            <ac:spMkLst>
              <pc:docMk/>
              <pc:sldMasterMk cId="653654098" sldId="2147483695"/>
              <pc:sldLayoutMk cId="1536665587" sldId="2147483651"/>
              <ac:spMk id="3" creationId="{21852837-594F-4A01-B650-8BEEF0069127}"/>
            </ac:spMkLst>
          </pc:spChg>
          <pc:spChg chg="del">
            <ac:chgData name="RASHID, RYAN" userId="726cff61-88f9-44ae-950a-c086623df16e" providerId="ADAL" clId="{95D6B800-8EC1-42AA-BDB7-C519E0C9EAA8}" dt="2020-07-23T15:48:17.568" v="23258" actId="478"/>
            <ac:spMkLst>
              <pc:docMk/>
              <pc:sldMasterMk cId="653654098" sldId="2147483695"/>
              <pc:sldLayoutMk cId="1536665587" sldId="2147483651"/>
              <ac:spMk id="4" creationId="{33E9C046-0FBA-41F8-9216-B71C1450E371}"/>
            </ac:spMkLst>
          </pc:spChg>
        </pc:sldLayoutChg>
        <pc:sldLayoutChg chg="del">
          <pc:chgData name="RASHID, RYAN" userId="726cff61-88f9-44ae-950a-c086623df16e" providerId="ADAL" clId="{95D6B800-8EC1-42AA-BDB7-C519E0C9EAA8}" dt="2020-07-23T15:49:57.359" v="23289" actId="2696"/>
          <pc:sldLayoutMkLst>
            <pc:docMk/>
            <pc:sldMasterMk cId="653654098" sldId="2147483695"/>
            <pc:sldLayoutMk cId="1170734416" sldId="2147483652"/>
          </pc:sldLayoutMkLst>
        </pc:sldLayoutChg>
        <pc:sldLayoutChg chg="del">
          <pc:chgData name="RASHID, RYAN" userId="726cff61-88f9-44ae-950a-c086623df16e" providerId="ADAL" clId="{95D6B800-8EC1-42AA-BDB7-C519E0C9EAA8}" dt="2020-07-23T15:49:56.409" v="23288" actId="2696"/>
          <pc:sldLayoutMkLst>
            <pc:docMk/>
            <pc:sldMasterMk cId="653654098" sldId="2147483695"/>
            <pc:sldLayoutMk cId="3091897931" sldId="2147483653"/>
          </pc:sldLayoutMkLst>
        </pc:sldLayoutChg>
        <pc:sldLayoutChg chg="addSp delSp del">
          <pc:chgData name="RASHID, RYAN" userId="726cff61-88f9-44ae-950a-c086623df16e" providerId="ADAL" clId="{95D6B800-8EC1-42AA-BDB7-C519E0C9EAA8}" dt="2020-07-23T15:50:02.929" v="23291" actId="2696"/>
          <pc:sldLayoutMkLst>
            <pc:docMk/>
            <pc:sldMasterMk cId="653654098" sldId="2147483695"/>
            <pc:sldLayoutMk cId="3744147276" sldId="2147483654"/>
          </pc:sldLayoutMkLst>
          <pc:spChg chg="del">
            <ac:chgData name="RASHID, RYAN" userId="726cff61-88f9-44ae-950a-c086623df16e" providerId="ADAL" clId="{95D6B800-8EC1-42AA-BDB7-C519E0C9EAA8}" dt="2020-06-19T20:19:07.693" v="10310" actId="478"/>
            <ac:spMkLst>
              <pc:docMk/>
              <pc:sldMasterMk cId="653654098" sldId="2147483695"/>
              <pc:sldLayoutMk cId="3744147276" sldId="2147483654"/>
              <ac:spMk id="2" creationId="{431FAB28-FE6B-4AF3-8F4E-EB2412BDCC57}"/>
            </ac:spMkLst>
          </pc:spChg>
          <pc:spChg chg="del">
            <ac:chgData name="RASHID, RYAN" userId="726cff61-88f9-44ae-950a-c086623df16e" providerId="ADAL" clId="{95D6B800-8EC1-42AA-BDB7-C519E0C9EAA8}" dt="2020-06-19T20:19:08.652" v="10311" actId="478"/>
            <ac:spMkLst>
              <pc:docMk/>
              <pc:sldMasterMk cId="653654098" sldId="2147483695"/>
              <pc:sldLayoutMk cId="3744147276" sldId="2147483654"/>
              <ac:spMk id="3" creationId="{7C25C6D0-6EB1-4982-BAEA-6CA4FD6E39B8}"/>
            </ac:spMkLst>
          </pc:spChg>
          <pc:spChg chg="del">
            <ac:chgData name="RASHID, RYAN" userId="726cff61-88f9-44ae-950a-c086623df16e" providerId="ADAL" clId="{95D6B800-8EC1-42AA-BDB7-C519E0C9EAA8}" dt="2020-06-19T20:19:10.684" v="10312" actId="478"/>
            <ac:spMkLst>
              <pc:docMk/>
              <pc:sldMasterMk cId="653654098" sldId="2147483695"/>
              <pc:sldLayoutMk cId="3744147276" sldId="2147483654"/>
              <ac:spMk id="4" creationId="{10EF4B4D-C8E1-4F44-9E33-D9A927C9D8D1}"/>
            </ac:spMkLst>
          </pc:spChg>
          <pc:spChg chg="del">
            <ac:chgData name="RASHID, RYAN" userId="726cff61-88f9-44ae-950a-c086623df16e" providerId="ADAL" clId="{95D6B800-8EC1-42AA-BDB7-C519E0C9EAA8}" dt="2020-06-19T20:19:11.890" v="10313" actId="478"/>
            <ac:spMkLst>
              <pc:docMk/>
              <pc:sldMasterMk cId="653654098" sldId="2147483695"/>
              <pc:sldLayoutMk cId="3744147276" sldId="2147483654"/>
              <ac:spMk id="5" creationId="{43C746F6-E2D4-4C55-922F-D8167F145EC9}"/>
            </ac:spMkLst>
          </pc:spChg>
          <pc:spChg chg="add">
            <ac:chgData name="RASHID, RYAN" userId="726cff61-88f9-44ae-950a-c086623df16e" providerId="ADAL" clId="{95D6B800-8EC1-42AA-BDB7-C519E0C9EAA8}" dt="2020-06-19T20:19:12.801" v="10314"/>
            <ac:spMkLst>
              <pc:docMk/>
              <pc:sldMasterMk cId="653654098" sldId="2147483695"/>
              <pc:sldLayoutMk cId="3744147276" sldId="2147483654"/>
              <ac:spMk id="6" creationId="{1613F33E-1B0B-4C6B-ACC4-FDD72DA5838D}"/>
            </ac:spMkLst>
          </pc:spChg>
        </pc:sldLayoutChg>
        <pc:sldLayoutChg chg="del">
          <pc:chgData name="RASHID, RYAN" userId="726cff61-88f9-44ae-950a-c086623df16e" providerId="ADAL" clId="{95D6B800-8EC1-42AA-BDB7-C519E0C9EAA8}" dt="2020-07-23T15:49:52.461" v="23287" actId="2696"/>
          <pc:sldLayoutMkLst>
            <pc:docMk/>
            <pc:sldMasterMk cId="653654098" sldId="2147483695"/>
            <pc:sldLayoutMk cId="4230097093" sldId="2147483655"/>
          </pc:sldLayoutMkLst>
        </pc:sldLayoutChg>
        <pc:sldLayoutChg chg="del">
          <pc:chgData name="RASHID, RYAN" userId="726cff61-88f9-44ae-950a-c086623df16e" providerId="ADAL" clId="{95D6B800-8EC1-42AA-BDB7-C519E0C9EAA8}" dt="2020-07-23T15:50:06.404" v="23292" actId="2696"/>
          <pc:sldLayoutMkLst>
            <pc:docMk/>
            <pc:sldMasterMk cId="653654098" sldId="2147483695"/>
            <pc:sldLayoutMk cId="1315721174" sldId="2147483656"/>
          </pc:sldLayoutMkLst>
        </pc:sldLayoutChg>
        <pc:sldLayoutChg chg="del">
          <pc:chgData name="RASHID, RYAN" userId="726cff61-88f9-44ae-950a-c086623df16e" providerId="ADAL" clId="{95D6B800-8EC1-42AA-BDB7-C519E0C9EAA8}" dt="2020-07-23T15:50:07.273" v="23293" actId="2696"/>
          <pc:sldLayoutMkLst>
            <pc:docMk/>
            <pc:sldMasterMk cId="653654098" sldId="2147483695"/>
            <pc:sldLayoutMk cId="491267647" sldId="2147483657"/>
          </pc:sldLayoutMkLst>
        </pc:sldLayoutChg>
        <pc:sldLayoutChg chg="del">
          <pc:chgData name="RASHID, RYAN" userId="726cff61-88f9-44ae-950a-c086623df16e" providerId="ADAL" clId="{95D6B800-8EC1-42AA-BDB7-C519E0C9EAA8}" dt="2020-07-23T15:49:50.433" v="23286" actId="2696"/>
          <pc:sldLayoutMkLst>
            <pc:docMk/>
            <pc:sldMasterMk cId="653654098" sldId="2147483695"/>
            <pc:sldLayoutMk cId="4056600592" sldId="2147483658"/>
          </pc:sldLayoutMkLst>
        </pc:sldLayoutChg>
        <pc:sldLayoutChg chg="del">
          <pc:chgData name="RASHID, RYAN" userId="726cff61-88f9-44ae-950a-c086623df16e" providerId="ADAL" clId="{95D6B800-8EC1-42AA-BDB7-C519E0C9EAA8}" dt="2020-07-23T15:49:48.798" v="23285" actId="2696"/>
          <pc:sldLayoutMkLst>
            <pc:docMk/>
            <pc:sldMasterMk cId="653654098" sldId="2147483695"/>
            <pc:sldLayoutMk cId="721479024" sldId="2147483659"/>
          </pc:sldLayoutMkLst>
        </pc:sldLayoutChg>
        <pc:sldLayoutChg chg="del">
          <pc:chgData name="RASHID, RYAN" userId="726cff61-88f9-44ae-950a-c086623df16e" providerId="ADAL" clId="{95D6B800-8EC1-42AA-BDB7-C519E0C9EAA8}" dt="2020-07-17T15:00:59.348" v="18825" actId="2696"/>
          <pc:sldLayoutMkLst>
            <pc:docMk/>
            <pc:sldMasterMk cId="653654098" sldId="2147483695"/>
            <pc:sldLayoutMk cId="728636476" sldId="2147483660"/>
          </pc:sldLayoutMkLst>
        </pc:sldLayoutChg>
      </pc:sldMasterChg>
      <pc:sldMasterChg chg="addSp delSp modSp del delSldLayout">
        <pc:chgData name="RASHID, RYAN" userId="726cff61-88f9-44ae-950a-c086623df16e" providerId="ADAL" clId="{95D6B800-8EC1-42AA-BDB7-C519E0C9EAA8}" dt="2020-07-23T15:54:05.629" v="23429" actId="2696"/>
        <pc:sldMasterMkLst>
          <pc:docMk/>
          <pc:sldMasterMk cId="4118681532" sldId="2147483696"/>
        </pc:sldMasterMkLst>
        <pc:spChg chg="add del mod">
          <ac:chgData name="RASHID, RYAN" userId="726cff61-88f9-44ae-950a-c086623df16e" providerId="ADAL" clId="{95D6B800-8EC1-42AA-BDB7-C519E0C9EAA8}" dt="2020-07-23T15:48:42.626" v="23260" actId="478"/>
          <ac:spMkLst>
            <pc:docMk/>
            <pc:sldMasterMk cId="4118681532" sldId="2147483696"/>
            <ac:spMk id="2" creationId="{638DDEAB-B9DE-4A45-A50F-F17BF4702A63}"/>
          </ac:spMkLst>
        </pc:spChg>
        <pc:spChg chg="add del mod">
          <ac:chgData name="RASHID, RYAN" userId="726cff61-88f9-44ae-950a-c086623df16e" providerId="ADAL" clId="{95D6B800-8EC1-42AA-BDB7-C519E0C9EAA8}" dt="2020-07-23T15:48:44.371" v="23261" actId="478"/>
          <ac:spMkLst>
            <pc:docMk/>
            <pc:sldMasterMk cId="4118681532" sldId="2147483696"/>
            <ac:spMk id="3" creationId="{344D0E14-D4F5-4737-8793-00242BC525F2}"/>
          </ac:spMkLst>
        </pc:spChg>
        <pc:spChg chg="add del mod">
          <ac:chgData name="RASHID, RYAN" userId="726cff61-88f9-44ae-950a-c086623df16e" providerId="ADAL" clId="{95D6B800-8EC1-42AA-BDB7-C519E0C9EAA8}" dt="2020-07-23T15:48:45.170" v="23262" actId="478"/>
          <ac:spMkLst>
            <pc:docMk/>
            <pc:sldMasterMk cId="4118681532" sldId="2147483696"/>
            <ac:spMk id="4" creationId="{FD8B250D-AC64-4C3A-A679-30DCB9010D7A}"/>
          </ac:spMkLst>
        </pc:spChg>
        <pc:spChg chg="add del mod">
          <ac:chgData name="RASHID, RYAN" userId="726cff61-88f9-44ae-950a-c086623df16e" providerId="ADAL" clId="{95D6B800-8EC1-42AA-BDB7-C519E0C9EAA8}" dt="2020-07-23T15:48:46.586" v="23263" actId="478"/>
          <ac:spMkLst>
            <pc:docMk/>
            <pc:sldMasterMk cId="4118681532" sldId="2147483696"/>
            <ac:spMk id="5" creationId="{F5315321-B9B4-4347-8C3F-28978A4B996C}"/>
          </ac:spMkLst>
        </pc:spChg>
        <pc:spChg chg="add del mod">
          <ac:chgData name="RASHID, RYAN" userId="726cff61-88f9-44ae-950a-c086623df16e" providerId="ADAL" clId="{95D6B800-8EC1-42AA-BDB7-C519E0C9EAA8}" dt="2020-07-23T15:48:47.549" v="23264" actId="478"/>
          <ac:spMkLst>
            <pc:docMk/>
            <pc:sldMasterMk cId="4118681532" sldId="2147483696"/>
            <ac:spMk id="6" creationId="{53635467-BB87-404C-9D32-7DA0C67AFEDD}"/>
          </ac:spMkLst>
        </pc:spChg>
        <pc:spChg chg="add del mod">
          <ac:chgData name="RASHID, RYAN" userId="726cff61-88f9-44ae-950a-c086623df16e" providerId="ADAL" clId="{95D6B800-8EC1-42AA-BDB7-C519E0C9EAA8}" dt="2020-07-23T15:50:31.154" v="23297" actId="478"/>
          <ac:spMkLst>
            <pc:docMk/>
            <pc:sldMasterMk cId="4118681532" sldId="2147483696"/>
            <ac:spMk id="8" creationId="{D64FD9B5-06AC-430E-ABD2-5F1F93C3E9C6}"/>
          </ac:spMkLst>
        </pc:spChg>
        <pc:spChg chg="add del mod">
          <ac:chgData name="RASHID, RYAN" userId="726cff61-88f9-44ae-950a-c086623df16e" providerId="ADAL" clId="{95D6B800-8EC1-42AA-BDB7-C519E0C9EAA8}" dt="2020-07-23T15:52:52.625" v="23414" actId="478"/>
          <ac:spMkLst>
            <pc:docMk/>
            <pc:sldMasterMk cId="4118681532" sldId="2147483696"/>
            <ac:spMk id="9" creationId="{CA63A6B5-6B6B-4F75-AC23-613E9DC47026}"/>
          </ac:spMkLst>
        </pc:spChg>
        <pc:spChg chg="add mod">
          <ac:chgData name="RASHID, RYAN" userId="726cff61-88f9-44ae-950a-c086623df16e" providerId="ADAL" clId="{95D6B800-8EC1-42AA-BDB7-C519E0C9EAA8}" dt="2020-07-23T15:53:21.142" v="23423" actId="14100"/>
          <ac:spMkLst>
            <pc:docMk/>
            <pc:sldMasterMk cId="4118681532" sldId="2147483696"/>
            <ac:spMk id="10" creationId="{E2A674EB-2365-4E3D-A352-74FCB60F5995}"/>
          </ac:spMkLst>
        </pc:spChg>
        <pc:picChg chg="add del mod">
          <ac:chgData name="RASHID, RYAN" userId="726cff61-88f9-44ae-950a-c086623df16e" providerId="ADAL" clId="{95D6B800-8EC1-42AA-BDB7-C519E0C9EAA8}" dt="2020-07-23T15:53:12.276" v="23421" actId="1076"/>
          <ac:picMkLst>
            <pc:docMk/>
            <pc:sldMasterMk cId="4118681532" sldId="2147483696"/>
            <ac:picMk id="7" creationId="{A76F0411-7608-41A9-AD94-20E9C661F071}"/>
          </ac:picMkLst>
        </pc:picChg>
        <pc:sldLayoutChg chg="del">
          <pc:chgData name="RASHID, RYAN" userId="726cff61-88f9-44ae-950a-c086623df16e" providerId="ADAL" clId="{95D6B800-8EC1-42AA-BDB7-C519E0C9EAA8}" dt="2020-07-23T15:49:26.499" v="23274" actId="2696"/>
          <pc:sldLayoutMkLst>
            <pc:docMk/>
            <pc:sldMasterMk cId="4118681532" sldId="2147483696"/>
            <pc:sldLayoutMk cId="3207109023" sldId="2147483697"/>
          </pc:sldLayoutMkLst>
        </pc:sldLayoutChg>
        <pc:sldLayoutChg chg="del">
          <pc:chgData name="RASHID, RYAN" userId="726cff61-88f9-44ae-950a-c086623df16e" providerId="ADAL" clId="{95D6B800-8EC1-42AA-BDB7-C519E0C9EAA8}" dt="2020-07-23T15:49:31.547" v="23278" actId="2696"/>
          <pc:sldLayoutMkLst>
            <pc:docMk/>
            <pc:sldMasterMk cId="4118681532" sldId="2147483696"/>
            <pc:sldLayoutMk cId="2132306274" sldId="2147483698"/>
          </pc:sldLayoutMkLst>
        </pc:sldLayoutChg>
        <pc:sldLayoutChg chg="del">
          <pc:chgData name="RASHID, RYAN" userId="726cff61-88f9-44ae-950a-c086623df16e" providerId="ADAL" clId="{95D6B800-8EC1-42AA-BDB7-C519E0C9EAA8}" dt="2020-07-23T15:49:28.001" v="23275" actId="2696"/>
          <pc:sldLayoutMkLst>
            <pc:docMk/>
            <pc:sldMasterMk cId="4118681532" sldId="2147483696"/>
            <pc:sldLayoutMk cId="2195254582" sldId="2147483699"/>
          </pc:sldLayoutMkLst>
        </pc:sldLayoutChg>
        <pc:sldLayoutChg chg="del">
          <pc:chgData name="RASHID, RYAN" userId="726cff61-88f9-44ae-950a-c086623df16e" providerId="ADAL" clId="{95D6B800-8EC1-42AA-BDB7-C519E0C9EAA8}" dt="2020-07-23T15:49:30.449" v="23277" actId="2696"/>
          <pc:sldLayoutMkLst>
            <pc:docMk/>
            <pc:sldMasterMk cId="4118681532" sldId="2147483696"/>
            <pc:sldLayoutMk cId="136812253" sldId="2147483700"/>
          </pc:sldLayoutMkLst>
        </pc:sldLayoutChg>
        <pc:sldLayoutChg chg="del">
          <pc:chgData name="RASHID, RYAN" userId="726cff61-88f9-44ae-950a-c086623df16e" providerId="ADAL" clId="{95D6B800-8EC1-42AA-BDB7-C519E0C9EAA8}" dt="2020-07-23T15:49:29.690" v="23276" actId="2696"/>
          <pc:sldLayoutMkLst>
            <pc:docMk/>
            <pc:sldMasterMk cId="4118681532" sldId="2147483696"/>
            <pc:sldLayoutMk cId="443594098" sldId="2147483701"/>
          </pc:sldLayoutMkLst>
        </pc:sldLayoutChg>
        <pc:sldLayoutChg chg="del">
          <pc:chgData name="RASHID, RYAN" userId="726cff61-88f9-44ae-950a-c086623df16e" providerId="ADAL" clId="{95D6B800-8EC1-42AA-BDB7-C519E0C9EAA8}" dt="2020-07-23T15:49:33.583" v="23279" actId="2696"/>
          <pc:sldLayoutMkLst>
            <pc:docMk/>
            <pc:sldMasterMk cId="4118681532" sldId="2147483696"/>
            <pc:sldLayoutMk cId="1545384771" sldId="2147483702"/>
          </pc:sldLayoutMkLst>
        </pc:sldLayoutChg>
        <pc:sldLayoutChg chg="del">
          <pc:chgData name="RASHID, RYAN" userId="726cff61-88f9-44ae-950a-c086623df16e" providerId="ADAL" clId="{95D6B800-8EC1-42AA-BDB7-C519E0C9EAA8}" dt="2020-07-23T15:49:42.176" v="23284" actId="2696"/>
          <pc:sldLayoutMkLst>
            <pc:docMk/>
            <pc:sldMasterMk cId="4118681532" sldId="2147483696"/>
            <pc:sldLayoutMk cId="3935316510" sldId="2147483703"/>
          </pc:sldLayoutMkLst>
        </pc:sldLayoutChg>
        <pc:sldLayoutChg chg="del">
          <pc:chgData name="RASHID, RYAN" userId="726cff61-88f9-44ae-950a-c086623df16e" providerId="ADAL" clId="{95D6B800-8EC1-42AA-BDB7-C519E0C9EAA8}" dt="2020-07-23T15:49:36.827" v="23281" actId="2696"/>
          <pc:sldLayoutMkLst>
            <pc:docMk/>
            <pc:sldMasterMk cId="4118681532" sldId="2147483696"/>
            <pc:sldLayoutMk cId="2209242359" sldId="2147483704"/>
          </pc:sldLayoutMkLst>
        </pc:sldLayoutChg>
        <pc:sldLayoutChg chg="del">
          <pc:chgData name="RASHID, RYAN" userId="726cff61-88f9-44ae-950a-c086623df16e" providerId="ADAL" clId="{95D6B800-8EC1-42AA-BDB7-C519E0C9EAA8}" dt="2020-07-23T15:49:35.154" v="23280" actId="2696"/>
          <pc:sldLayoutMkLst>
            <pc:docMk/>
            <pc:sldMasterMk cId="4118681532" sldId="2147483696"/>
            <pc:sldLayoutMk cId="1895618781" sldId="2147483705"/>
          </pc:sldLayoutMkLst>
        </pc:sldLayoutChg>
        <pc:sldLayoutChg chg="del">
          <pc:chgData name="RASHID, RYAN" userId="726cff61-88f9-44ae-950a-c086623df16e" providerId="ADAL" clId="{95D6B800-8EC1-42AA-BDB7-C519E0C9EAA8}" dt="2020-07-23T15:49:38.023" v="23282" actId="2696"/>
          <pc:sldLayoutMkLst>
            <pc:docMk/>
            <pc:sldMasterMk cId="4118681532" sldId="2147483696"/>
            <pc:sldLayoutMk cId="3739421257" sldId="2147483706"/>
          </pc:sldLayoutMkLst>
        </pc:sldLayoutChg>
        <pc:sldLayoutChg chg="del">
          <pc:chgData name="RASHID, RYAN" userId="726cff61-88f9-44ae-950a-c086623df16e" providerId="ADAL" clId="{95D6B800-8EC1-42AA-BDB7-C519E0C9EAA8}" dt="2020-07-23T15:49:39.018" v="23283" actId="2696"/>
          <pc:sldLayoutMkLst>
            <pc:docMk/>
            <pc:sldMasterMk cId="4118681532" sldId="2147483696"/>
            <pc:sldLayoutMk cId="155211708" sldId="2147483707"/>
          </pc:sldLayoutMkLst>
        </pc:sldLayoutChg>
      </pc:sldMasterChg>
      <pc:sldMasterChg chg="add del addSldLayout delSldLayout modSldLayout">
        <pc:chgData name="RASHID, RYAN" userId="726cff61-88f9-44ae-950a-c086623df16e" providerId="ADAL" clId="{95D6B800-8EC1-42AA-BDB7-C519E0C9EAA8}" dt="2020-07-23T16:04:19.633" v="23790" actId="1076"/>
        <pc:sldMasterMkLst>
          <pc:docMk/>
          <pc:sldMasterMk cId="1683658382" sldId="2147483697"/>
        </pc:sldMasterMkLst>
        <pc:sldLayoutChg chg="addSp delSp modSp add del">
          <pc:chgData name="RASHID, RYAN" userId="726cff61-88f9-44ae-950a-c086623df16e" providerId="ADAL" clId="{95D6B800-8EC1-42AA-BDB7-C519E0C9EAA8}" dt="2020-07-23T16:04:19.633" v="23790" actId="1076"/>
          <pc:sldLayoutMkLst>
            <pc:docMk/>
            <pc:sldMasterMk cId="1683658382" sldId="2147483697"/>
            <pc:sldLayoutMk cId="1753192793" sldId="2147483696"/>
          </pc:sldLayoutMkLst>
          <pc:spChg chg="add mod">
            <ac:chgData name="RASHID, RYAN" userId="726cff61-88f9-44ae-950a-c086623df16e" providerId="ADAL" clId="{95D6B800-8EC1-42AA-BDB7-C519E0C9EAA8}" dt="2020-07-23T16:04:18.212" v="23789" actId="571"/>
            <ac:spMkLst>
              <pc:docMk/>
              <pc:sldMasterMk cId="1683658382" sldId="2147483697"/>
              <pc:sldLayoutMk cId="1753192793" sldId="2147483696"/>
              <ac:spMk id="11" creationId="{5329FC50-A0A5-4E27-9643-610C4C4A7111}"/>
            </ac:spMkLst>
          </pc:spChg>
          <pc:spChg chg="mod">
            <ac:chgData name="RASHID, RYAN" userId="726cff61-88f9-44ae-950a-c086623df16e" providerId="ADAL" clId="{95D6B800-8EC1-42AA-BDB7-C519E0C9EAA8}" dt="2020-07-23T16:04:07.786" v="23785" actId="20577"/>
            <ac:spMkLst>
              <pc:docMk/>
              <pc:sldMasterMk cId="1683658382" sldId="2147483697"/>
              <pc:sldLayoutMk cId="1753192793" sldId="2147483696"/>
              <ac:spMk id="16" creationId="{00000000-0000-0000-0000-000000000000}"/>
            </ac:spMkLst>
          </pc:spChg>
          <pc:spChg chg="mod">
            <ac:chgData name="RASHID, RYAN" userId="726cff61-88f9-44ae-950a-c086623df16e" providerId="ADAL" clId="{95D6B800-8EC1-42AA-BDB7-C519E0C9EAA8}" dt="2020-07-23T16:04:19.633" v="23790" actId="1076"/>
            <ac:spMkLst>
              <pc:docMk/>
              <pc:sldMasterMk cId="1683658382" sldId="2147483697"/>
              <pc:sldLayoutMk cId="1753192793" sldId="2147483696"/>
              <ac:spMk id="17" creationId="{00000000-0000-0000-0000-000000000000}"/>
            </ac:spMkLst>
          </pc:spChg>
          <pc:grpChg chg="add del">
            <ac:chgData name="RASHID, RYAN" userId="726cff61-88f9-44ae-950a-c086623df16e" providerId="ADAL" clId="{95D6B800-8EC1-42AA-BDB7-C519E0C9EAA8}" dt="2020-07-23T16:02:23.165" v="23705" actId="478"/>
            <ac:grpSpMkLst>
              <pc:docMk/>
              <pc:sldMasterMk cId="1683658382" sldId="2147483697"/>
              <pc:sldLayoutMk cId="1753192793" sldId="2147483696"/>
              <ac:grpSpMk id="9" creationId="{00000000-0000-0000-0000-000000000000}"/>
            </ac:grpSpMkLst>
          </pc:grpChg>
          <pc:picChg chg="add ord">
            <ac:chgData name="RASHID, RYAN" userId="726cff61-88f9-44ae-950a-c086623df16e" providerId="ADAL" clId="{95D6B800-8EC1-42AA-BDB7-C519E0C9EAA8}" dt="2020-07-23T16:01:31.206" v="23696" actId="167"/>
            <ac:picMkLst>
              <pc:docMk/>
              <pc:sldMasterMk cId="1683658382" sldId="2147483697"/>
              <pc:sldLayoutMk cId="1753192793" sldId="2147483696"/>
              <ac:picMk id="10" creationId="{BA3CFFED-2682-4E9D-B6DC-4590F2BC3287}"/>
            </ac:picMkLst>
          </pc:picChg>
        </pc:sldLayoutChg>
      </pc:sldMasterChg>
    </pc:docChg>
  </pc:docChgLst>
  <pc:docChgLst>
    <pc:chgData name="Mirji, Prakash (Solutions Engineering)" userId="S::prakash-r.mirji@hpe.com::5fc82dc3-6616-49e0-a72c-5a1d34658084" providerId="AD" clId="Web-{1BAF1778-573A-2CB5-5CFE-C8822CA30D0A}"/>
    <pc:docChg chg="">
      <pc:chgData name="Mirji, Prakash (Solutions Engineering)" userId="S::prakash-r.mirji@hpe.com::5fc82dc3-6616-49e0-a72c-5a1d34658084" providerId="AD" clId="Web-{1BAF1778-573A-2CB5-5CFE-C8822CA30D0A}" dt="2020-06-19T13:24:51.125" v="7"/>
      <pc:docMkLst>
        <pc:docMk/>
      </pc:docMkLst>
      <pc:sldChg chg="addCm">
        <pc:chgData name="Mirji, Prakash (Solutions Engineering)" userId="S::prakash-r.mirji@hpe.com::5fc82dc3-6616-49e0-a72c-5a1d34658084" providerId="AD" clId="Web-{1BAF1778-573A-2CB5-5CFE-C8822CA30D0A}" dt="2020-06-19T13:24:51.125" v="7"/>
        <pc:sldMkLst>
          <pc:docMk/>
          <pc:sldMk cId="3663446202" sldId="256"/>
        </pc:sldMkLst>
      </pc:sldChg>
      <pc:sldChg chg="addCm">
        <pc:chgData name="Mirji, Prakash (Solutions Engineering)" userId="S::prakash-r.mirji@hpe.com::5fc82dc3-6616-49e0-a72c-5a1d34658084" providerId="AD" clId="Web-{1BAF1778-573A-2CB5-5CFE-C8822CA30D0A}" dt="2020-06-19T13:16:21.652" v="1"/>
        <pc:sldMkLst>
          <pc:docMk/>
          <pc:sldMk cId="3273679138" sldId="260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6-19T06:18:41.357" idx="3">
    <p:pos x="10" y="10"/>
    <p:text>can you also add serverless.com to the list?</p:text>
    <p:extLst>
      <p:ext uri="{C676402C-5697-4E1C-873F-D02D1690AC5C}">
        <p15:threadingInfo xmlns:p15="http://schemas.microsoft.com/office/powerpoint/2012/main" timeZoneBias="420"/>
      </p:ext>
    </p:extLst>
  </p:cm>
  <p:cm authorId="2" dt="2020-06-19T06:19:02.638" idx="4">
    <p:pos x="106" y="106"/>
    <p:text>can we add ease metric?</p:text>
    <p:extLst>
      <p:ext uri="{C676402C-5697-4E1C-873F-D02D1690AC5C}">
        <p15:threadingInfo xmlns:p15="http://schemas.microsoft.com/office/powerpoint/2012/main" timeZoneBias="420"/>
      </p:ext>
    </p:extLst>
  </p:cm>
  <p:cm authorId="2" dt="2020-06-19T06:20:53.874" idx="6">
    <p:pos x="298" y="298"/>
    <p:text>can we add support for 3 major public clouds?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6-19T06:15:55.621" idx="1">
    <p:pos x="-408" y="3481"/>
    <p:text>can you please describe this? are you referring what are steps to start using it?</p:text>
    <p:extLst>
      <p:ext uri="{C676402C-5697-4E1C-873F-D02D1690AC5C}">
        <p15:threadingInfo xmlns:p15="http://schemas.microsoft.com/office/powerpoint/2012/main" timeZoneBias="420"/>
      </p:ext>
    </p:extLst>
  </p:cm>
  <p:cm authorId="2" dt="2020-06-19T06:16:21.652" idx="2">
    <p:pos x="3741" y="276"/>
    <p:text>can you also add serverless.com to the list?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AF1DF-895B-4FC7-A340-C1C86F7292A4}" type="doc">
      <dgm:prSet loTypeId="urn:microsoft.com/office/officeart/2005/8/layout/arrow6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7B9517-5F24-4DFE-8555-BFFEC71C457E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MetricHPE Medium" panose="020B0603030202060203" pitchFamily="34" charset="0"/>
            </a:rPr>
            <a:t>Cloud Provided</a:t>
          </a:r>
          <a:endParaRPr lang="en-GB" dirty="0">
            <a:solidFill>
              <a:sysClr val="windowText" lastClr="000000"/>
            </a:solidFill>
            <a:latin typeface="MetricHPE Medium" panose="020B0603030202060203" pitchFamily="34" charset="0"/>
          </a:endParaRPr>
        </a:p>
      </dgm:t>
    </dgm:pt>
    <dgm:pt modelId="{61F6F551-A348-46E3-9845-E0AB53F5BB9E}" type="parTrans" cxnId="{EC38BCE7-33E6-4144-94B2-2E76D846479C}">
      <dgm:prSet/>
      <dgm:spPr/>
      <dgm:t>
        <a:bodyPr/>
        <a:lstStyle/>
        <a:p>
          <a:endParaRPr lang="en-GB"/>
        </a:p>
      </dgm:t>
    </dgm:pt>
    <dgm:pt modelId="{1D61EF83-9F98-4AC9-B139-90C91F19E4A2}" type="sibTrans" cxnId="{EC38BCE7-33E6-4144-94B2-2E76D846479C}">
      <dgm:prSet/>
      <dgm:spPr/>
      <dgm:t>
        <a:bodyPr/>
        <a:lstStyle/>
        <a:p>
          <a:endParaRPr lang="en-GB"/>
        </a:p>
      </dgm:t>
    </dgm:pt>
    <dgm:pt modelId="{702E6F4E-2651-46F3-96E6-679FE1388AC5}">
      <dgm:prSet phldrT="[Text]"/>
      <dgm:spPr/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MetricHPE Medium" panose="020B0603030202060203" pitchFamily="34" charset="0"/>
            </a:rPr>
            <a:t>On-Premise (Pre-Cloud)</a:t>
          </a:r>
          <a:endParaRPr lang="en-GB" dirty="0">
            <a:solidFill>
              <a:sysClr val="windowText" lastClr="000000"/>
            </a:solidFill>
            <a:latin typeface="MetricHPE Medium" panose="020B0603030202060203" pitchFamily="34" charset="0"/>
          </a:endParaRPr>
        </a:p>
      </dgm:t>
    </dgm:pt>
    <dgm:pt modelId="{8B8CC51B-A8EB-4F54-97F3-8F24DDBDFA44}" type="parTrans" cxnId="{B51F171F-5292-4788-87F8-1F0CCA154DAA}">
      <dgm:prSet/>
      <dgm:spPr/>
      <dgm:t>
        <a:bodyPr/>
        <a:lstStyle/>
        <a:p>
          <a:endParaRPr lang="en-GB"/>
        </a:p>
      </dgm:t>
    </dgm:pt>
    <dgm:pt modelId="{0C5A2A5C-E8BA-42E9-8763-2869E2251DAB}" type="sibTrans" cxnId="{B51F171F-5292-4788-87F8-1F0CCA154DAA}">
      <dgm:prSet/>
      <dgm:spPr/>
      <dgm:t>
        <a:bodyPr/>
        <a:lstStyle/>
        <a:p>
          <a:endParaRPr lang="en-GB"/>
        </a:p>
      </dgm:t>
    </dgm:pt>
    <dgm:pt modelId="{C6430E0E-2BBF-41FA-B533-A83CF0CA3800}" type="pres">
      <dgm:prSet presAssocID="{C44AF1DF-895B-4FC7-A340-C1C86F7292A4}" presName="compositeShape" presStyleCnt="0">
        <dgm:presLayoutVars>
          <dgm:chMax val="2"/>
          <dgm:dir/>
          <dgm:resizeHandles val="exact"/>
        </dgm:presLayoutVars>
      </dgm:prSet>
      <dgm:spPr/>
    </dgm:pt>
    <dgm:pt modelId="{1E931173-33B8-4FA5-99DE-2B5E53C98B70}" type="pres">
      <dgm:prSet presAssocID="{C44AF1DF-895B-4FC7-A340-C1C86F7292A4}" presName="ribbon" presStyleLbl="node1" presStyleIdx="0" presStyleCnt="1" custLinFactNeighborX="168" custLinFactNeighborY="-7944"/>
      <dgm:spPr>
        <a:solidFill>
          <a:srgbClr val="7FF9E2"/>
        </a:solidFill>
      </dgm:spPr>
    </dgm:pt>
    <dgm:pt modelId="{798BC265-8798-47A4-B66B-3EB0909D33BF}" type="pres">
      <dgm:prSet presAssocID="{C44AF1DF-895B-4FC7-A340-C1C86F7292A4}" presName="leftArrowText" presStyleLbl="node1" presStyleIdx="0" presStyleCnt="1" custLinFactNeighborY="-7189">
        <dgm:presLayoutVars>
          <dgm:chMax val="0"/>
          <dgm:bulletEnabled val="1"/>
        </dgm:presLayoutVars>
      </dgm:prSet>
      <dgm:spPr/>
    </dgm:pt>
    <dgm:pt modelId="{A42C10A9-8238-4332-9FC3-EBFBB7AA4C4D}" type="pres">
      <dgm:prSet presAssocID="{C44AF1DF-895B-4FC7-A340-C1C86F7292A4}" presName="rightArrowText" presStyleLbl="node1" presStyleIdx="0" presStyleCnt="1" custLinFactNeighborY="-6162">
        <dgm:presLayoutVars>
          <dgm:chMax val="0"/>
          <dgm:bulletEnabled val="1"/>
        </dgm:presLayoutVars>
      </dgm:prSet>
      <dgm:spPr/>
    </dgm:pt>
  </dgm:ptLst>
  <dgm:cxnLst>
    <dgm:cxn modelId="{B51F171F-5292-4788-87F8-1F0CCA154DAA}" srcId="{C44AF1DF-895B-4FC7-A340-C1C86F7292A4}" destId="{702E6F4E-2651-46F3-96E6-679FE1388AC5}" srcOrd="1" destOrd="0" parTransId="{8B8CC51B-A8EB-4F54-97F3-8F24DDBDFA44}" sibTransId="{0C5A2A5C-E8BA-42E9-8763-2869E2251DAB}"/>
    <dgm:cxn modelId="{855858CB-1679-44B7-AD06-77C3ECCA265B}" type="presOf" srcId="{C44AF1DF-895B-4FC7-A340-C1C86F7292A4}" destId="{C6430E0E-2BBF-41FA-B533-A83CF0CA3800}" srcOrd="0" destOrd="0" presId="urn:microsoft.com/office/officeart/2005/8/layout/arrow6"/>
    <dgm:cxn modelId="{91249FDE-833B-42AA-A272-24A25BC6258C}" type="presOf" srcId="{702E6F4E-2651-46F3-96E6-679FE1388AC5}" destId="{A42C10A9-8238-4332-9FC3-EBFBB7AA4C4D}" srcOrd="0" destOrd="0" presId="urn:microsoft.com/office/officeart/2005/8/layout/arrow6"/>
    <dgm:cxn modelId="{BB075DE1-4BDB-4DEA-B0A8-8A4E8DFAC5CB}" type="presOf" srcId="{267B9517-5F24-4DFE-8555-BFFEC71C457E}" destId="{798BC265-8798-47A4-B66B-3EB0909D33BF}" srcOrd="0" destOrd="0" presId="urn:microsoft.com/office/officeart/2005/8/layout/arrow6"/>
    <dgm:cxn modelId="{EC38BCE7-33E6-4144-94B2-2E76D846479C}" srcId="{C44AF1DF-895B-4FC7-A340-C1C86F7292A4}" destId="{267B9517-5F24-4DFE-8555-BFFEC71C457E}" srcOrd="0" destOrd="0" parTransId="{61F6F551-A348-46E3-9845-E0AB53F5BB9E}" sibTransId="{1D61EF83-9F98-4AC9-B139-90C91F19E4A2}"/>
    <dgm:cxn modelId="{CC541FCD-265F-41CF-971B-631FE2FAA38F}" type="presParOf" srcId="{C6430E0E-2BBF-41FA-B533-A83CF0CA3800}" destId="{1E931173-33B8-4FA5-99DE-2B5E53C98B70}" srcOrd="0" destOrd="0" presId="urn:microsoft.com/office/officeart/2005/8/layout/arrow6"/>
    <dgm:cxn modelId="{65B4029E-0AF1-4E0E-91BA-7255A49F2226}" type="presParOf" srcId="{C6430E0E-2BBF-41FA-B533-A83CF0CA3800}" destId="{798BC265-8798-47A4-B66B-3EB0909D33BF}" srcOrd="1" destOrd="0" presId="urn:microsoft.com/office/officeart/2005/8/layout/arrow6"/>
    <dgm:cxn modelId="{93B266F6-BF3A-412C-A3C4-33BCB7B88227}" type="presParOf" srcId="{C6430E0E-2BBF-41FA-B533-A83CF0CA3800}" destId="{A42C10A9-8238-4332-9FC3-EBFBB7AA4C4D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31173-33B8-4FA5-99DE-2B5E53C98B70}">
      <dsp:nvSpPr>
        <dsp:cNvPr id="0" name=""/>
        <dsp:cNvSpPr/>
      </dsp:nvSpPr>
      <dsp:spPr>
        <a:xfrm>
          <a:off x="0" y="0"/>
          <a:ext cx="4458762" cy="1783504"/>
        </a:xfrm>
        <a:prstGeom prst="leftRightRibbon">
          <a:avLst/>
        </a:prstGeom>
        <a:solidFill>
          <a:srgbClr val="7FF9E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98BC265-8798-47A4-B66B-3EB0909D33BF}">
      <dsp:nvSpPr>
        <dsp:cNvPr id="0" name=""/>
        <dsp:cNvSpPr/>
      </dsp:nvSpPr>
      <dsp:spPr>
        <a:xfrm>
          <a:off x="535051" y="308929"/>
          <a:ext cx="1471391" cy="8739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  <a:latin typeface="MetricHPE Medium" panose="020B0603030202060203" pitchFamily="34" charset="0"/>
            </a:rPr>
            <a:t>Cloud Provided</a:t>
          </a:r>
          <a:endParaRPr lang="en-GB" sz="2600" kern="1200" dirty="0">
            <a:solidFill>
              <a:sysClr val="windowText" lastClr="000000"/>
            </a:solidFill>
            <a:latin typeface="MetricHPE Medium" panose="020B0603030202060203" pitchFamily="34" charset="0"/>
          </a:endParaRPr>
        </a:p>
      </dsp:txBody>
      <dsp:txXfrm>
        <a:off x="535051" y="308929"/>
        <a:ext cx="1471391" cy="873917"/>
      </dsp:txXfrm>
    </dsp:sp>
    <dsp:sp modelId="{A42C10A9-8238-4332-9FC3-EBFBB7AA4C4D}">
      <dsp:nvSpPr>
        <dsp:cNvPr id="0" name=""/>
        <dsp:cNvSpPr/>
      </dsp:nvSpPr>
      <dsp:spPr>
        <a:xfrm>
          <a:off x="2229381" y="603264"/>
          <a:ext cx="1738917" cy="87391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92456" rIns="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ysClr val="windowText" lastClr="000000"/>
              </a:solidFill>
              <a:latin typeface="MetricHPE Medium" panose="020B0603030202060203" pitchFamily="34" charset="0"/>
            </a:rPr>
            <a:t>On-Premise (Pre-Cloud)</a:t>
          </a:r>
          <a:endParaRPr lang="en-GB" sz="2600" kern="1200" dirty="0">
            <a:solidFill>
              <a:sysClr val="windowText" lastClr="000000"/>
            </a:solidFill>
            <a:latin typeface="MetricHPE Medium" panose="020B0603030202060203" pitchFamily="34" charset="0"/>
          </a:endParaRPr>
        </a:p>
      </dsp:txBody>
      <dsp:txXfrm>
        <a:off x="2229381" y="603264"/>
        <a:ext cx="1738917" cy="87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5E30D-D252-4C36-8EF7-375B1CC1A088}" type="datetimeFigureOut">
              <a:rPr lang="en-GB" smtClean="0"/>
              <a:t>05/08/2020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E4378-1FA7-4BB0-BF7F-016AAA920C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817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ppvia/serverless-on-kubernetes-63b49aeaf4e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psagon.com/blog/serverless-open-source-frameworks-openfaas-knative-more/" TargetMode="External"/><Relationship Id="rId4" Type="http://schemas.openxmlformats.org/officeDocument/2006/relationships/hyperlink" Target="https://vshn.ch/en/blog/a-very-quick-comparison-of-kubernetes-serverless-frameworks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pe-my.sharepoint.com/:w:/p/ryan_rashid/EVDgdTzLd4pHtgjQD7zfinUBmEnNDSLUi7vwQn30EMFaIw?e=PEKOoM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7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33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3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Sources</a:t>
            </a:r>
            <a:r>
              <a:rPr lang="en-GB"/>
              <a:t>:</a:t>
            </a:r>
          </a:p>
          <a:p>
            <a:r>
              <a:rPr lang="en-GB">
                <a:hlinkClick r:id="rId3"/>
              </a:rPr>
              <a:t>https://medium.com/appvia/serverless-on-kubernetes-63b49aeaf4ef</a:t>
            </a:r>
            <a:endParaRPr lang="en-GB"/>
          </a:p>
          <a:p>
            <a:r>
              <a:rPr lang="en-GB">
                <a:hlinkClick r:id="rId4"/>
              </a:rPr>
              <a:t>https://vshn.ch/en/blog/a-very-quick-comparison-of-kubernetes-serverless-frameworks/</a:t>
            </a:r>
            <a:endParaRPr lang="en-GB"/>
          </a:p>
          <a:p>
            <a:r>
              <a:rPr lang="en-GB">
                <a:hlinkClick r:id="rId5"/>
              </a:rPr>
              <a:t>https://epsagon.com/blog/serverless-open-source-frameworks-openfaas-knative-more/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9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36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full documentation of the framework’s processes, check out: </a:t>
            </a:r>
            <a:r>
              <a:rPr lang="en-GB" dirty="0" err="1">
                <a:hlinkClick r:id="rId3"/>
              </a:rPr>
              <a:t>OpenFaas</a:t>
            </a:r>
            <a:r>
              <a:rPr lang="en-GB" dirty="0">
                <a:hlinkClick r:id="rId3"/>
              </a:rPr>
              <a:t> Cookbook.docx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9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6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E4378-1FA7-4BB0-BF7F-016AAA920CE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35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8AA4637-FA5A-4C22-BD4C-E94C72583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40" y="435918"/>
            <a:ext cx="10515600" cy="482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0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EA80B0-53CA-4467-84DD-49113D3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40" y="435918"/>
            <a:ext cx="10515600" cy="482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44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6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4061583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53242E-79B8-4E42-A009-2B7E2A665237}"/>
              </a:ext>
            </a:extLst>
          </p:cNvPr>
          <p:cNvGrpSpPr/>
          <p:nvPr userDrawn="1"/>
        </p:nvGrpSpPr>
        <p:grpSpPr>
          <a:xfrm>
            <a:off x="55350" y="6219603"/>
            <a:ext cx="1113889" cy="740664"/>
            <a:chOff x="55350" y="6219603"/>
            <a:chExt cx="1113889" cy="740664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0B7E38A-F827-4007-A852-31A271EB4E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242" y="6219603"/>
              <a:ext cx="1110997" cy="740664"/>
            </a:xfrm>
            <a:prstGeom prst="rect">
              <a:avLst/>
            </a:prstGeom>
          </p:spPr>
        </p:pic>
        <p:pic>
          <p:nvPicPr>
            <p:cNvPr id="13" name="Picture 14">
              <a:extLst>
                <a:ext uri="{FF2B5EF4-FFF2-40B4-BE49-F238E27FC236}">
                  <a16:creationId xmlns:a16="http://schemas.microsoft.com/office/drawing/2014/main" id="{8B75DD6D-5BE8-4A85-8CF4-F6AFE429D7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8836" b="61981"/>
            <a:stretch/>
          </p:blipFill>
          <p:spPr bwMode="auto">
            <a:xfrm>
              <a:off x="55350" y="6219603"/>
              <a:ext cx="1015461" cy="282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BA3CFFED-2682-4E9D-B6DC-4590F2BC3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" b="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4">
            <a:extLst>
              <a:ext uri="{FF2B5EF4-FFF2-40B4-BE49-F238E27FC236}">
                <a16:creationId xmlns:a16="http://schemas.microsoft.com/office/drawing/2014/main" id="{271DC73C-6646-4CFE-8336-919D7280A0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5350" y="6219603"/>
            <a:ext cx="1113889" cy="7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5B596-55A2-4EB2-9369-4AD317E1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15" y="426393"/>
            <a:ext cx="10515600" cy="5261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A491DA-DF87-4447-94CE-418002A1A9E0}"/>
              </a:ext>
            </a:extLst>
          </p:cNvPr>
          <p:cNvCxnSpPr/>
          <p:nvPr userDrawn="1"/>
        </p:nvCxnSpPr>
        <p:spPr>
          <a:xfrm>
            <a:off x="0" y="409575"/>
            <a:ext cx="12192000" cy="0"/>
          </a:xfrm>
          <a:prstGeom prst="line">
            <a:avLst/>
          </a:prstGeom>
          <a:ln w="28575">
            <a:solidFill>
              <a:srgbClr val="01A9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6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etricHPE Black" panose="020B080303020206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4"/>
                </a:buBlip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bg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bg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bg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omments" Target="../comments/comment1.xml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6.svg"/><Relationship Id="rId18" Type="http://schemas.openxmlformats.org/officeDocument/2006/relationships/image" Target="../media/image41.svg"/><Relationship Id="rId3" Type="http://schemas.openxmlformats.org/officeDocument/2006/relationships/image" Target="../media/image29.png"/><Relationship Id="rId7" Type="http://schemas.openxmlformats.org/officeDocument/2006/relationships/image" Target="../media/image32.sv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4.svg"/><Relationship Id="rId5" Type="http://schemas.openxmlformats.org/officeDocument/2006/relationships/image" Target="../media/image22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0.svg"/><Relationship Id="rId9" Type="http://schemas.openxmlformats.org/officeDocument/2006/relationships/image" Target="../media/image15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84939" y="414963"/>
            <a:ext cx="6571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What Is ‘Function as a Service’?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329A23C-1F95-4BA3-B022-5F82054661B2}"/>
              </a:ext>
            </a:extLst>
          </p:cNvPr>
          <p:cNvCxnSpPr>
            <a:cxnSpLocks/>
          </p:cNvCxnSpPr>
          <p:nvPr/>
        </p:nvCxnSpPr>
        <p:spPr>
          <a:xfrm>
            <a:off x="4474041" y="1086358"/>
            <a:ext cx="0" cy="5055751"/>
          </a:xfrm>
          <a:prstGeom prst="line">
            <a:avLst/>
          </a:prstGeom>
          <a:ln w="9525">
            <a:solidFill>
              <a:srgbClr val="143017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812CC7-9FBD-4A25-B4AE-4D00CEBBB17D}"/>
              </a:ext>
            </a:extLst>
          </p:cNvPr>
          <p:cNvGrpSpPr/>
          <p:nvPr/>
        </p:nvGrpSpPr>
        <p:grpSpPr>
          <a:xfrm>
            <a:off x="448895" y="1086358"/>
            <a:ext cx="3604101" cy="5019803"/>
            <a:chOff x="612295" y="1116838"/>
            <a:chExt cx="3604101" cy="50198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20F4AD4-8C3E-4FFE-A350-E7395036FBD8}"/>
                </a:ext>
              </a:extLst>
            </p:cNvPr>
            <p:cNvGrpSpPr/>
            <p:nvPr/>
          </p:nvGrpSpPr>
          <p:grpSpPr>
            <a:xfrm>
              <a:off x="612295" y="1116838"/>
              <a:ext cx="3604101" cy="5019803"/>
              <a:chOff x="612295" y="1202016"/>
              <a:chExt cx="3604101" cy="501980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F1BCBC-9739-483F-955E-7325A725AB2C}"/>
                  </a:ext>
                </a:extLst>
              </p:cNvPr>
              <p:cNvSpPr/>
              <p:nvPr/>
            </p:nvSpPr>
            <p:spPr>
              <a:xfrm>
                <a:off x="612295" y="1202016"/>
                <a:ext cx="3604101" cy="575997"/>
              </a:xfrm>
              <a:prstGeom prst="rect">
                <a:avLst/>
              </a:prstGeom>
              <a:noFill/>
              <a:ln w="38100">
                <a:solidFill>
                  <a:srgbClr val="01A9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MetricHPE Medium" panose="020B0603030202060203" pitchFamily="34" charset="0"/>
                    <a:cs typeface="Arial" panose="020B0604020202020204" pitchFamily="34" charset="0"/>
                  </a:rPr>
                  <a:t>Overview</a:t>
                </a:r>
                <a:endParaRPr lang="en-GB" sz="2400" dirty="0">
                  <a:solidFill>
                    <a:schemeClr val="tx1"/>
                  </a:solidFill>
                  <a:latin typeface="MetricHPE Medium" panose="020B060303020206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8213A80-23D9-4704-9379-9CAA7576109C}"/>
                  </a:ext>
                </a:extLst>
              </p:cNvPr>
              <p:cNvSpPr/>
              <p:nvPr/>
            </p:nvSpPr>
            <p:spPr>
              <a:xfrm>
                <a:off x="612304" y="1808493"/>
                <a:ext cx="3604092" cy="441332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DE70F0-9DD9-4AF1-9BAB-144F335F111B}"/>
                </a:ext>
              </a:extLst>
            </p:cNvPr>
            <p:cNvSpPr txBox="1"/>
            <p:nvPr/>
          </p:nvSpPr>
          <p:spPr>
            <a:xfrm>
              <a:off x="652935" y="1816719"/>
              <a:ext cx="3339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Replaces formal applications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 that typically rely on servers with a </a:t>
              </a: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serverless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 function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D6ED152-988F-44B0-A510-0F25821DD3CF}"/>
                </a:ext>
              </a:extLst>
            </p:cNvPr>
            <p:cNvSpPr txBox="1"/>
            <p:nvPr/>
          </p:nvSpPr>
          <p:spPr>
            <a:xfrm>
              <a:off x="652934" y="2821214"/>
              <a:ext cx="33399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Each function has multiple </a:t>
              </a: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stateless instances 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of itself, based on the number of times it is triggered (event-driven)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FE460BF-BEDA-4CDB-82C0-95636D96B2FE}"/>
                </a:ext>
              </a:extLst>
            </p:cNvPr>
            <p:cNvSpPr txBox="1"/>
            <p:nvPr/>
          </p:nvSpPr>
          <p:spPr>
            <a:xfrm>
              <a:off x="652935" y="4099585"/>
              <a:ext cx="33399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Scales functions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 up and down efficiently </a:t>
              </a: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with no tradeoff 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in processing power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7354626-E19D-4DDF-A1A3-1B3EEA40D71F}"/>
                </a:ext>
              </a:extLst>
            </p:cNvPr>
            <p:cNvSpPr txBox="1"/>
            <p:nvPr/>
          </p:nvSpPr>
          <p:spPr>
            <a:xfrm>
              <a:off x="652935" y="5108978"/>
              <a:ext cx="35228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Modularizes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 always-running server architectures into </a:t>
              </a: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short-lived segments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 of runnable code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36C2BB-3753-421A-AB99-CA62D427DADB}"/>
              </a:ext>
            </a:extLst>
          </p:cNvPr>
          <p:cNvGrpSpPr/>
          <p:nvPr/>
        </p:nvGrpSpPr>
        <p:grpSpPr>
          <a:xfrm>
            <a:off x="4815092" y="1086358"/>
            <a:ext cx="2730023" cy="5055751"/>
            <a:chOff x="4815092" y="1086358"/>
            <a:chExt cx="2730023" cy="50557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B098D0-DED6-4211-B232-9A0FF02D9891}"/>
                </a:ext>
              </a:extLst>
            </p:cNvPr>
            <p:cNvSpPr/>
            <p:nvPr/>
          </p:nvSpPr>
          <p:spPr>
            <a:xfrm>
              <a:off x="5084329" y="1086358"/>
              <a:ext cx="2191550" cy="575997"/>
            </a:xfrm>
            <a:prstGeom prst="rect">
              <a:avLst/>
            </a:prstGeom>
            <a:noFill/>
            <a:ln w="38100">
              <a:solidFill>
                <a:srgbClr val="01A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MetricHPE Medium" panose="020B0603030202060203" pitchFamily="34" charset="0"/>
                  <a:cs typeface="Arial" panose="020B0604020202020204" pitchFamily="34" charset="0"/>
                </a:rPr>
                <a:t>Monolithic</a:t>
              </a:r>
              <a:endParaRPr lang="en-GB" sz="20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FC5F7CE-9771-43C7-9E2F-1AD1106AB57B}"/>
                </a:ext>
              </a:extLst>
            </p:cNvPr>
            <p:cNvGrpSpPr/>
            <p:nvPr/>
          </p:nvGrpSpPr>
          <p:grpSpPr>
            <a:xfrm>
              <a:off x="4815092" y="1911144"/>
              <a:ext cx="2730023" cy="4230965"/>
              <a:chOff x="5034788" y="1911144"/>
              <a:chExt cx="2730023" cy="423096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A3D5A3-8710-4313-AA20-685A1C119280}"/>
                  </a:ext>
                </a:extLst>
              </p:cNvPr>
              <p:cNvGrpSpPr/>
              <p:nvPr/>
            </p:nvGrpSpPr>
            <p:grpSpPr>
              <a:xfrm>
                <a:off x="5034788" y="3545840"/>
                <a:ext cx="2730023" cy="2596269"/>
                <a:chOff x="5034788" y="3545840"/>
                <a:chExt cx="2730023" cy="2596269"/>
              </a:xfrm>
            </p:grpSpPr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1DFD8F9-D5FA-477E-A1E9-0065931210CA}"/>
                    </a:ext>
                  </a:extLst>
                </p:cNvPr>
                <p:cNvSpPr/>
                <p:nvPr/>
              </p:nvSpPr>
              <p:spPr>
                <a:xfrm>
                  <a:off x="5034788" y="3545840"/>
                  <a:ext cx="2730023" cy="2596269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0DF0F4B-5CBB-464F-B369-1D385B184413}"/>
                    </a:ext>
                  </a:extLst>
                </p:cNvPr>
                <p:cNvGrpSpPr/>
                <p:nvPr/>
              </p:nvGrpSpPr>
              <p:grpSpPr>
                <a:xfrm>
                  <a:off x="5173746" y="4929973"/>
                  <a:ext cx="2452107" cy="1027663"/>
                  <a:chOff x="5173746" y="5042187"/>
                  <a:chExt cx="2452107" cy="1027663"/>
                </a:xfrm>
              </p:grpSpPr>
              <p:sp>
                <p:nvSpPr>
                  <p:cNvPr id="10" name="Cylinder 9">
                    <a:extLst>
                      <a:ext uri="{FF2B5EF4-FFF2-40B4-BE49-F238E27FC236}">
                        <a16:creationId xmlns:a16="http://schemas.microsoft.com/office/drawing/2014/main" id="{E004CBA4-653E-4843-BA9E-8CA0A79301AB}"/>
                      </a:ext>
                    </a:extLst>
                  </p:cNvPr>
                  <p:cNvSpPr/>
                  <p:nvPr/>
                </p:nvSpPr>
                <p:spPr>
                  <a:xfrm>
                    <a:off x="5173746" y="5042187"/>
                    <a:ext cx="817369" cy="1027663"/>
                  </a:xfrm>
                  <a:prstGeom prst="can">
                    <a:avLst/>
                  </a:prstGeom>
                  <a:solidFill>
                    <a:srgbClr val="7FF9E2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7" name="Cylinder 56">
                    <a:extLst>
                      <a:ext uri="{FF2B5EF4-FFF2-40B4-BE49-F238E27FC236}">
                        <a16:creationId xmlns:a16="http://schemas.microsoft.com/office/drawing/2014/main" id="{C29D4095-5E03-461E-BC30-BF6AF23F3648}"/>
                      </a:ext>
                    </a:extLst>
                  </p:cNvPr>
                  <p:cNvSpPr/>
                  <p:nvPr/>
                </p:nvSpPr>
                <p:spPr>
                  <a:xfrm>
                    <a:off x="5991115" y="5042187"/>
                    <a:ext cx="817369" cy="1027663"/>
                  </a:xfrm>
                  <a:prstGeom prst="can">
                    <a:avLst/>
                  </a:prstGeom>
                  <a:solidFill>
                    <a:srgbClr val="7FF9E2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Cylinder 57">
                    <a:extLst>
                      <a:ext uri="{FF2B5EF4-FFF2-40B4-BE49-F238E27FC236}">
                        <a16:creationId xmlns:a16="http://schemas.microsoft.com/office/drawing/2014/main" id="{A3F2B967-63EF-414C-B5B9-2838BE520F27}"/>
                      </a:ext>
                    </a:extLst>
                  </p:cNvPr>
                  <p:cNvSpPr/>
                  <p:nvPr/>
                </p:nvSpPr>
                <p:spPr>
                  <a:xfrm>
                    <a:off x="6808484" y="5042187"/>
                    <a:ext cx="817369" cy="1027663"/>
                  </a:xfrm>
                  <a:prstGeom prst="can">
                    <a:avLst/>
                  </a:prstGeom>
                  <a:solidFill>
                    <a:srgbClr val="7FF9E2"/>
                  </a:solidFill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38D7506-E8D1-4D5E-B03A-AE4FBDA93357}"/>
                      </a:ext>
                    </a:extLst>
                  </p:cNvPr>
                  <p:cNvSpPr txBox="1"/>
                  <p:nvPr/>
                </p:nvSpPr>
                <p:spPr>
                  <a:xfrm>
                    <a:off x="5568781" y="5325185"/>
                    <a:ext cx="1662035" cy="461665"/>
                  </a:xfrm>
                  <a:prstGeom prst="rect">
                    <a:avLst/>
                  </a:prstGeom>
                  <a:noFill/>
                  <a:ln w="31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latin typeface="MetricHPE Semibold" panose="020B0703030202060203" pitchFamily="34" charset="0"/>
                      </a:rPr>
                      <a:t>Database(s)</a:t>
                    </a:r>
                    <a:endParaRPr lang="en-GB" sz="2400" dirty="0">
                      <a:latin typeface="MetricHPE Semibold" panose="020B0703030202060203" pitchFamily="34" charset="0"/>
                    </a:endParaRPr>
                  </a:p>
                </p:txBody>
              </p:sp>
            </p:grpSp>
            <p:sp>
              <p:nvSpPr>
                <p:cNvPr id="20" name="Flowchart: Magnetic Disk 19">
                  <a:extLst>
                    <a:ext uri="{FF2B5EF4-FFF2-40B4-BE49-F238E27FC236}">
                      <a16:creationId xmlns:a16="http://schemas.microsoft.com/office/drawing/2014/main" id="{C3ECD6E2-47D9-4B49-9477-8F9F9408D790}"/>
                    </a:ext>
                  </a:extLst>
                </p:cNvPr>
                <p:cNvSpPr/>
                <p:nvPr/>
              </p:nvSpPr>
              <p:spPr>
                <a:xfrm>
                  <a:off x="5173745" y="3693940"/>
                  <a:ext cx="2452107" cy="1112520"/>
                </a:xfrm>
                <a:prstGeom prst="flowChartMagneticDisk">
                  <a:avLst/>
                </a:prstGeom>
                <a:solidFill>
                  <a:srgbClr val="C140E2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bg1"/>
                      </a:solidFill>
                      <a:latin typeface="MetricHPE Semibold" panose="020B0703030202060203" pitchFamily="34" charset="0"/>
                    </a:rPr>
                    <a:t>Server</a:t>
                  </a:r>
                  <a:endParaRPr lang="en-GB" sz="2800" dirty="0">
                    <a:solidFill>
                      <a:schemeClr val="bg1"/>
                    </a:solidFill>
                    <a:latin typeface="MetricHPE Semibold" panose="020B0703030202060203" pitchFamily="34" charset="0"/>
                  </a:endParaRPr>
                </a:p>
              </p:txBody>
            </p:sp>
          </p:grp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852BE856-D4BD-433B-A459-22C538B1AB3E}"/>
                  </a:ext>
                </a:extLst>
              </p:cNvPr>
              <p:cNvSpPr/>
              <p:nvPr/>
            </p:nvSpPr>
            <p:spPr>
              <a:xfrm>
                <a:off x="5173745" y="1911144"/>
                <a:ext cx="2452107" cy="975360"/>
              </a:xfrm>
              <a:prstGeom prst="round2SameRect">
                <a:avLst/>
              </a:prstGeom>
              <a:solidFill>
                <a:srgbClr val="FEC9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MetricHPE Semibold" panose="020B0703030202060203" pitchFamily="34" charset="0"/>
                  </a:rPr>
                  <a:t>Client (Browser)</a:t>
                </a:r>
                <a:endParaRPr lang="en-GB" sz="2400" dirty="0">
                  <a:solidFill>
                    <a:schemeClr val="tx1"/>
                  </a:solidFill>
                  <a:latin typeface="MetricHPE Semibold" panose="020B0703030202060203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FA291BD-64C8-42A6-AE59-733AE7B551FC}"/>
                  </a:ext>
                </a:extLst>
              </p:cNvPr>
              <p:cNvCxnSpPr>
                <a:cxnSpLocks/>
                <a:stCxn id="22" idx="1"/>
                <a:endCxn id="9" idx="0"/>
              </p:cNvCxnSpPr>
              <p:nvPr/>
            </p:nvCxnSpPr>
            <p:spPr>
              <a:xfrm>
                <a:off x="6399799" y="2886504"/>
                <a:ext cx="1" cy="6593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2B9616D-3E8A-48A7-9636-0937B713B959}"/>
              </a:ext>
            </a:extLst>
          </p:cNvPr>
          <p:cNvGrpSpPr/>
          <p:nvPr/>
        </p:nvGrpSpPr>
        <p:grpSpPr>
          <a:xfrm>
            <a:off x="8424960" y="1082473"/>
            <a:ext cx="3318136" cy="5081110"/>
            <a:chOff x="8424960" y="1082473"/>
            <a:chExt cx="3318136" cy="508111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060AE40-8390-4BF8-A770-4CF2B0745F4D}"/>
                </a:ext>
              </a:extLst>
            </p:cNvPr>
            <p:cNvSpPr/>
            <p:nvPr/>
          </p:nvSpPr>
          <p:spPr>
            <a:xfrm>
              <a:off x="9017089" y="1082473"/>
              <a:ext cx="2191549" cy="575997"/>
            </a:xfrm>
            <a:prstGeom prst="rect">
              <a:avLst/>
            </a:prstGeom>
            <a:noFill/>
            <a:ln w="38100">
              <a:solidFill>
                <a:srgbClr val="01A9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MetricHPE Medium" panose="020B0603030202060203" pitchFamily="34" charset="0"/>
                  <a:cs typeface="Arial" panose="020B0604020202020204" pitchFamily="34" charset="0"/>
                </a:rPr>
                <a:t>Serverless</a:t>
              </a:r>
              <a:endParaRPr lang="en-GB" sz="20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18F99E0A-0956-42D5-A261-E84A7E8A1C47}"/>
                </a:ext>
              </a:extLst>
            </p:cNvPr>
            <p:cNvSpPr/>
            <p:nvPr/>
          </p:nvSpPr>
          <p:spPr>
            <a:xfrm>
              <a:off x="8886809" y="1911144"/>
              <a:ext cx="2452107" cy="975360"/>
            </a:xfrm>
            <a:prstGeom prst="round2SameRect">
              <a:avLst/>
            </a:prstGeom>
            <a:solidFill>
              <a:srgbClr val="FEC9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MetricHPE Semibold" panose="020B0703030202060203" pitchFamily="34" charset="0"/>
                </a:rPr>
                <a:t>Client (Browser)</a:t>
              </a:r>
              <a:endParaRPr lang="en-GB" sz="2400" dirty="0">
                <a:solidFill>
                  <a:schemeClr val="tx1"/>
                </a:solidFill>
                <a:latin typeface="MetricHPE Semibold" panose="020B0703030202060203" pitchFamily="34" charset="0"/>
              </a:endParaRPr>
            </a:p>
          </p:txBody>
        </p:sp>
        <p:sp>
          <p:nvSpPr>
            <p:cNvPr id="36" name="Cloud 35">
              <a:extLst>
                <a:ext uri="{FF2B5EF4-FFF2-40B4-BE49-F238E27FC236}">
                  <a16:creationId xmlns:a16="http://schemas.microsoft.com/office/drawing/2014/main" id="{FEFB50B6-1096-49A1-80C2-601A8BA69E0D}"/>
                </a:ext>
              </a:extLst>
            </p:cNvPr>
            <p:cNvSpPr/>
            <p:nvPr/>
          </p:nvSpPr>
          <p:spPr>
            <a:xfrm>
              <a:off x="9331902" y="3094238"/>
              <a:ext cx="1561917" cy="975360"/>
            </a:xfrm>
            <a:prstGeom prst="cloud">
              <a:avLst/>
            </a:prstGeom>
            <a:solidFill>
              <a:srgbClr val="C14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MetricHPE Light" panose="020B0303030202060203" pitchFamily="34" charset="0"/>
                </a:rPr>
                <a:t>API Gateway</a:t>
              </a:r>
              <a:endParaRPr lang="en-GB" sz="2000" dirty="0">
                <a:latin typeface="MetricHPE Light" panose="020B0303030202060203" pitchFamily="34" charset="0"/>
              </a:endParaRPr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420AF8F-79A6-46E9-AAE6-EE6579B47A78}"/>
                </a:ext>
              </a:extLst>
            </p:cNvPr>
            <p:cNvSpPr/>
            <p:nvPr/>
          </p:nvSpPr>
          <p:spPr>
            <a:xfrm>
              <a:off x="8424960" y="4125814"/>
              <a:ext cx="1356073" cy="728053"/>
            </a:xfrm>
            <a:prstGeom prst="trapezoid">
              <a:avLst/>
            </a:prstGeom>
            <a:solidFill>
              <a:srgbClr val="C14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MetricHPE Light" panose="020B0303030202060203" pitchFamily="34" charset="0"/>
                </a:rPr>
                <a:t>Function</a:t>
              </a:r>
              <a:endParaRPr lang="en-GB" sz="2000" dirty="0">
                <a:latin typeface="MetricHPE Light" panose="020B0303030202060203" pitchFamily="34" charset="0"/>
              </a:endParaRPr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7765D543-B2BA-4013-BE8B-CE70A00F39F9}"/>
                </a:ext>
              </a:extLst>
            </p:cNvPr>
            <p:cNvSpPr/>
            <p:nvPr/>
          </p:nvSpPr>
          <p:spPr>
            <a:xfrm>
              <a:off x="10387023" y="4125814"/>
              <a:ext cx="1356073" cy="728053"/>
            </a:xfrm>
            <a:prstGeom prst="trapezoid">
              <a:avLst/>
            </a:prstGeom>
            <a:solidFill>
              <a:srgbClr val="C14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MetricHPE Light" panose="020B0303030202060203" pitchFamily="34" charset="0"/>
                </a:rPr>
                <a:t>Function</a:t>
              </a:r>
              <a:endParaRPr lang="en-GB" sz="2000" dirty="0">
                <a:latin typeface="MetricHPE Light" panose="020B0303030202060203" pitchFamily="34" charset="0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75CB278B-B3A5-445D-8EDD-2D1AFA8040B6}"/>
                </a:ext>
              </a:extLst>
            </p:cNvPr>
            <p:cNvGrpSpPr/>
            <p:nvPr/>
          </p:nvGrpSpPr>
          <p:grpSpPr>
            <a:xfrm>
              <a:off x="8886809" y="5078498"/>
              <a:ext cx="2452108" cy="1085085"/>
              <a:chOff x="8886809" y="5078498"/>
              <a:chExt cx="2452108" cy="1085085"/>
            </a:xfrm>
          </p:grpSpPr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F7FE748A-D57A-4C09-95F3-F2E7F0BD1BEF}"/>
                  </a:ext>
                </a:extLst>
              </p:cNvPr>
              <p:cNvSpPr/>
              <p:nvPr/>
            </p:nvSpPr>
            <p:spPr>
              <a:xfrm>
                <a:off x="8886809" y="5078498"/>
                <a:ext cx="2452108" cy="10850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BFCA330-35BE-4F6D-863E-B23ADA13DF0F}"/>
                  </a:ext>
                </a:extLst>
              </p:cNvPr>
              <p:cNvGrpSpPr/>
              <p:nvPr/>
            </p:nvGrpSpPr>
            <p:grpSpPr>
              <a:xfrm>
                <a:off x="9117723" y="5203983"/>
                <a:ext cx="1990273" cy="834114"/>
                <a:chOff x="8886809" y="4929973"/>
                <a:chExt cx="2452107" cy="1027668"/>
              </a:xfrm>
            </p:grpSpPr>
            <p:sp>
              <p:nvSpPr>
                <p:cNvPr id="88" name="Cylinder 87">
                  <a:extLst>
                    <a:ext uri="{FF2B5EF4-FFF2-40B4-BE49-F238E27FC236}">
                      <a16:creationId xmlns:a16="http://schemas.microsoft.com/office/drawing/2014/main" id="{2B7CED8A-08B1-41F2-85B6-7514BE01DB5E}"/>
                    </a:ext>
                  </a:extLst>
                </p:cNvPr>
                <p:cNvSpPr/>
                <p:nvPr/>
              </p:nvSpPr>
              <p:spPr>
                <a:xfrm>
                  <a:off x="8886809" y="4929973"/>
                  <a:ext cx="817369" cy="1027663"/>
                </a:xfrm>
                <a:prstGeom prst="can">
                  <a:avLst/>
                </a:prstGeom>
                <a:solidFill>
                  <a:srgbClr val="7FF9E2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Cylinder 88">
                  <a:extLst>
                    <a:ext uri="{FF2B5EF4-FFF2-40B4-BE49-F238E27FC236}">
                      <a16:creationId xmlns:a16="http://schemas.microsoft.com/office/drawing/2014/main" id="{F3753E28-01DF-4F78-9E28-E7E56E8DF02B}"/>
                    </a:ext>
                  </a:extLst>
                </p:cNvPr>
                <p:cNvSpPr/>
                <p:nvPr/>
              </p:nvSpPr>
              <p:spPr>
                <a:xfrm>
                  <a:off x="9704178" y="4929973"/>
                  <a:ext cx="817369" cy="1027663"/>
                </a:xfrm>
                <a:prstGeom prst="can">
                  <a:avLst/>
                </a:prstGeom>
                <a:solidFill>
                  <a:srgbClr val="7FF9E2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Cylinder 89">
                  <a:extLst>
                    <a:ext uri="{FF2B5EF4-FFF2-40B4-BE49-F238E27FC236}">
                      <a16:creationId xmlns:a16="http://schemas.microsoft.com/office/drawing/2014/main" id="{EFF7B1F0-F4C2-4D96-9E33-FD96C292947C}"/>
                    </a:ext>
                  </a:extLst>
                </p:cNvPr>
                <p:cNvSpPr/>
                <p:nvPr/>
              </p:nvSpPr>
              <p:spPr>
                <a:xfrm>
                  <a:off x="10521547" y="4929978"/>
                  <a:ext cx="817369" cy="1027663"/>
                </a:xfrm>
                <a:prstGeom prst="can">
                  <a:avLst/>
                </a:prstGeom>
                <a:solidFill>
                  <a:srgbClr val="7FF9E2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365B172-9AF8-41CB-8AA6-859A888DAD28}"/>
                    </a:ext>
                  </a:extLst>
                </p:cNvPr>
                <p:cNvSpPr txBox="1"/>
                <p:nvPr/>
              </p:nvSpPr>
              <p:spPr>
                <a:xfrm>
                  <a:off x="9281843" y="5212977"/>
                  <a:ext cx="1662036" cy="473994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900" dirty="0">
                      <a:latin typeface="MetricHPE Semibold" panose="020B0703030202060203" pitchFamily="34" charset="0"/>
                    </a:rPr>
                    <a:t>Database(s)</a:t>
                  </a:r>
                  <a:endParaRPr lang="en-GB" sz="1900" dirty="0">
                    <a:latin typeface="MetricHPE Semibold" panose="020B0703030202060203" pitchFamily="34" charset="0"/>
                  </a:endParaRPr>
                </a:p>
              </p:txBody>
            </p:sp>
          </p:grpSp>
        </p:grp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0BCCB7A2-ED64-435D-BC04-CF4090F152D4}"/>
                </a:ext>
              </a:extLst>
            </p:cNvPr>
            <p:cNvCxnSpPr>
              <a:stCxn id="36" idx="2"/>
              <a:endCxn id="41" idx="0"/>
            </p:cNvCxnSpPr>
            <p:nvPr/>
          </p:nvCxnSpPr>
          <p:spPr>
            <a:xfrm rot="10800000" flipV="1">
              <a:off x="9102997" y="3581918"/>
              <a:ext cx="233750" cy="54389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D27CD824-F9E6-48A9-BC66-7F999E5CADC4}"/>
                </a:ext>
              </a:extLst>
            </p:cNvPr>
            <p:cNvCxnSpPr>
              <a:stCxn id="36" idx="0"/>
              <a:endCxn id="80" idx="0"/>
            </p:cNvCxnSpPr>
            <p:nvPr/>
          </p:nvCxnSpPr>
          <p:spPr>
            <a:xfrm>
              <a:off x="10892517" y="3581918"/>
              <a:ext cx="172543" cy="54389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DD9D71-1111-4702-B083-2D580A5A229B}"/>
                </a:ext>
              </a:extLst>
            </p:cNvPr>
            <p:cNvCxnSpPr>
              <a:stCxn id="68" idx="1"/>
              <a:endCxn id="36" idx="3"/>
            </p:cNvCxnSpPr>
            <p:nvPr/>
          </p:nvCxnSpPr>
          <p:spPr>
            <a:xfrm flipH="1">
              <a:off x="10112861" y="2886504"/>
              <a:ext cx="2" cy="2635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48F9F60-D43A-485F-983D-548A0252D69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102997" y="4853867"/>
              <a:ext cx="186614" cy="224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26FC84D-FBDC-4547-A7F1-044CC57B97E4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10892517" y="4853867"/>
              <a:ext cx="172543" cy="2246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18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84940" y="414963"/>
            <a:ext cx="576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When Should I Use FaaS?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0369C-061F-4A8F-90CA-446B3462DEBE}"/>
              </a:ext>
            </a:extLst>
          </p:cNvPr>
          <p:cNvSpPr txBox="1"/>
          <p:nvPr/>
        </p:nvSpPr>
        <p:spPr>
          <a:xfrm>
            <a:off x="92470" y="5719821"/>
            <a:ext cx="120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In general, FaaS is most useful for managing </a:t>
            </a:r>
            <a:r>
              <a:rPr lang="en-US" dirty="0">
                <a:latin typeface="MetricHPE Semibold" panose="020B0703030202060203" pitchFamily="34" charset="0"/>
                <a:cs typeface="Arial" panose="020B0604020202020204" pitchFamily="34" charset="0"/>
              </a:rPr>
              <a:t>high-volume workloads </a:t>
            </a:r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and backend </a:t>
            </a:r>
            <a:r>
              <a:rPr lang="en-US" dirty="0">
                <a:latin typeface="MetricHPE Semibold" panose="020B0703030202060203" pitchFamily="34" charset="0"/>
                <a:cs typeface="Arial" panose="020B0604020202020204" pitchFamily="34" charset="0"/>
              </a:rPr>
              <a:t>microservices</a:t>
            </a:r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 that can essentially be </a:t>
            </a:r>
            <a:r>
              <a:rPr lang="en-US" dirty="0">
                <a:latin typeface="MetricHPE Semibold" panose="020B0703030202060203" pitchFamily="34" charset="0"/>
                <a:cs typeface="Arial" panose="020B0604020202020204" pitchFamily="34" charset="0"/>
              </a:rPr>
              <a:t>‘outsourced’ from the original architecture </a:t>
            </a:r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of an app. Some other examples include chatbots, </a:t>
            </a:r>
            <a:r>
              <a:rPr lang="en-US" dirty="0">
                <a:latin typeface="MetricHPE Semibold" panose="020B0703030202060203" pitchFamily="34" charset="0"/>
                <a:cs typeface="Arial" panose="020B0604020202020204" pitchFamily="34" charset="0"/>
              </a:rPr>
              <a:t>machine learning models</a:t>
            </a:r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, and data parsing. </a:t>
            </a:r>
            <a:endParaRPr lang="en-GB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7CBF3-9A8B-45D9-9790-2893D4210363}"/>
              </a:ext>
            </a:extLst>
          </p:cNvPr>
          <p:cNvSpPr/>
          <p:nvPr/>
        </p:nvSpPr>
        <p:spPr>
          <a:xfrm>
            <a:off x="1051428" y="1009186"/>
            <a:ext cx="1344710" cy="446276"/>
          </a:xfrm>
          <a:prstGeom prst="rect">
            <a:avLst/>
          </a:prstGeom>
          <a:noFill/>
          <a:ln w="3810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rPr>
              <a:t>APIs</a:t>
            </a:r>
            <a:endParaRPr lang="en-GB" sz="2200" dirty="0">
              <a:solidFill>
                <a:schemeClr val="tx1"/>
              </a:solidFill>
              <a:latin typeface="MetricHPE Medium" panose="020B06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944D4D-1117-4496-BF8F-B07FA78489F4}"/>
              </a:ext>
            </a:extLst>
          </p:cNvPr>
          <p:cNvGrpSpPr/>
          <p:nvPr/>
        </p:nvGrpSpPr>
        <p:grpSpPr>
          <a:xfrm>
            <a:off x="1027649" y="4158785"/>
            <a:ext cx="1392271" cy="1511673"/>
            <a:chOff x="4703729" y="2521765"/>
            <a:chExt cx="1392271" cy="1511673"/>
          </a:xfrm>
        </p:grpSpPr>
        <p:pic>
          <p:nvPicPr>
            <p:cNvPr id="8" name="Graphic 7" descr="Internet">
              <a:extLst>
                <a:ext uri="{FF2B5EF4-FFF2-40B4-BE49-F238E27FC236}">
                  <a16:creationId xmlns:a16="http://schemas.microsoft.com/office/drawing/2014/main" id="{952CA48B-83BB-4596-BED9-40E7BF39E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03729" y="2521765"/>
              <a:ext cx="1392271" cy="139227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E30193A-A034-4DF4-B0A2-6FF8C1CF3678}"/>
                </a:ext>
              </a:extLst>
            </p:cNvPr>
            <p:cNvSpPr txBox="1"/>
            <p:nvPr/>
          </p:nvSpPr>
          <p:spPr>
            <a:xfrm>
              <a:off x="5046241" y="3664106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Client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Hexagon 13">
            <a:extLst>
              <a:ext uri="{FF2B5EF4-FFF2-40B4-BE49-F238E27FC236}">
                <a16:creationId xmlns:a16="http://schemas.microsoft.com/office/drawing/2014/main" id="{6B1BB63D-B70A-4794-9985-6BFEFFFE8418}"/>
              </a:ext>
            </a:extLst>
          </p:cNvPr>
          <p:cNvSpPr/>
          <p:nvPr/>
        </p:nvSpPr>
        <p:spPr>
          <a:xfrm>
            <a:off x="1044639" y="2970387"/>
            <a:ext cx="1375281" cy="904963"/>
          </a:xfrm>
          <a:prstGeom prst="hexagon">
            <a:avLst/>
          </a:prstGeom>
          <a:solidFill>
            <a:srgbClr val="7FF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tricHPE" panose="020B0503030202060203" pitchFamily="34" charset="0"/>
                <a:cs typeface="Arial" panose="020B0604020202020204" pitchFamily="34" charset="0"/>
              </a:rPr>
              <a:t>API Gateway</a:t>
            </a:r>
            <a:endParaRPr lang="en-GB" dirty="0">
              <a:solidFill>
                <a:schemeClr val="tx1"/>
              </a:solidFill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BD8D31-BD77-4959-B09F-791142E7AFCD}"/>
              </a:ext>
            </a:extLst>
          </p:cNvPr>
          <p:cNvCxnSpPr>
            <a:cxnSpLocks/>
          </p:cNvCxnSpPr>
          <p:nvPr/>
        </p:nvCxnSpPr>
        <p:spPr>
          <a:xfrm flipV="1">
            <a:off x="1732279" y="3962337"/>
            <a:ext cx="0" cy="3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714ED0-7979-40A0-A163-0E0939107BE8}"/>
              </a:ext>
            </a:extLst>
          </p:cNvPr>
          <p:cNvCxnSpPr>
            <a:cxnSpLocks/>
          </p:cNvCxnSpPr>
          <p:nvPr/>
        </p:nvCxnSpPr>
        <p:spPr>
          <a:xfrm>
            <a:off x="0" y="5690124"/>
            <a:ext cx="12192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CFF7E00-8733-4110-A63A-DD046C89AFAD}"/>
              </a:ext>
            </a:extLst>
          </p:cNvPr>
          <p:cNvGrpSpPr/>
          <p:nvPr/>
        </p:nvGrpSpPr>
        <p:grpSpPr>
          <a:xfrm>
            <a:off x="410224" y="1557081"/>
            <a:ext cx="1084915" cy="1163050"/>
            <a:chOff x="267165" y="1733571"/>
            <a:chExt cx="1084915" cy="1163050"/>
          </a:xfrm>
        </p:grpSpPr>
        <p:pic>
          <p:nvPicPr>
            <p:cNvPr id="2052" name="Picture 4" descr="Going Serverless — An AWS Lambda overview - THE ICONIC Tech">
              <a:extLst>
                <a:ext uri="{FF2B5EF4-FFF2-40B4-BE49-F238E27FC236}">
                  <a16:creationId xmlns:a16="http://schemas.microsoft.com/office/drawing/2014/main" id="{A99D5836-C310-4810-BB9C-3CD99589F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36" y="1733571"/>
              <a:ext cx="531174" cy="53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66B403-3F6F-4E9C-9088-D939A69333FE}"/>
                </a:ext>
              </a:extLst>
            </p:cNvPr>
            <p:cNvSpPr txBox="1"/>
            <p:nvPr/>
          </p:nvSpPr>
          <p:spPr>
            <a:xfrm>
              <a:off x="267165" y="2250290"/>
              <a:ext cx="1084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Display Function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9E8E0CD-F1BF-4F32-87EE-80316EBDC28D}"/>
              </a:ext>
            </a:extLst>
          </p:cNvPr>
          <p:cNvGrpSpPr/>
          <p:nvPr/>
        </p:nvGrpSpPr>
        <p:grpSpPr>
          <a:xfrm>
            <a:off x="1962410" y="1557081"/>
            <a:ext cx="1084915" cy="1163050"/>
            <a:chOff x="267165" y="1733571"/>
            <a:chExt cx="1084915" cy="1163050"/>
          </a:xfrm>
        </p:grpSpPr>
        <p:pic>
          <p:nvPicPr>
            <p:cNvPr id="28" name="Picture 4" descr="Going Serverless — An AWS Lambda overview - THE ICONIC Tech">
              <a:extLst>
                <a:ext uri="{FF2B5EF4-FFF2-40B4-BE49-F238E27FC236}">
                  <a16:creationId xmlns:a16="http://schemas.microsoft.com/office/drawing/2014/main" id="{E73A825D-508B-446D-9B4C-C81CEF3F4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36" y="1733571"/>
              <a:ext cx="531174" cy="53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B2F9EA-916C-4F0D-B6E1-7BE504A8EAE4}"/>
                </a:ext>
              </a:extLst>
            </p:cNvPr>
            <p:cNvSpPr txBox="1"/>
            <p:nvPr/>
          </p:nvSpPr>
          <p:spPr>
            <a:xfrm>
              <a:off x="267165" y="2250290"/>
              <a:ext cx="1084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Click Function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4642D6-81AA-4A47-B718-6598630D46D2}"/>
              </a:ext>
            </a:extLst>
          </p:cNvPr>
          <p:cNvGrpSpPr/>
          <p:nvPr/>
        </p:nvGrpSpPr>
        <p:grpSpPr>
          <a:xfrm>
            <a:off x="973002" y="2658575"/>
            <a:ext cx="238628" cy="399585"/>
            <a:chOff x="812800" y="2617935"/>
            <a:chExt cx="238628" cy="3995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EFF112-D5C4-489E-9352-9332D644A683}"/>
                </a:ext>
              </a:extLst>
            </p:cNvPr>
            <p:cNvCxnSpPr/>
            <p:nvPr/>
          </p:nvCxnSpPr>
          <p:spPr>
            <a:xfrm flipH="1">
              <a:off x="812800" y="3017520"/>
              <a:ext cx="238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7BFB0E9-F0EC-4EFC-9EB9-9A05EB3968A0}"/>
                </a:ext>
              </a:extLst>
            </p:cNvPr>
            <p:cNvCxnSpPr/>
            <p:nvPr/>
          </p:nvCxnSpPr>
          <p:spPr>
            <a:xfrm flipV="1">
              <a:off x="812800" y="2617935"/>
              <a:ext cx="0" cy="39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A189A7-D7DA-4993-98B3-3E48F4895C68}"/>
              </a:ext>
            </a:extLst>
          </p:cNvPr>
          <p:cNvGrpSpPr/>
          <p:nvPr/>
        </p:nvGrpSpPr>
        <p:grpSpPr>
          <a:xfrm>
            <a:off x="2268914" y="2658575"/>
            <a:ext cx="225794" cy="379500"/>
            <a:chOff x="575056" y="2617935"/>
            <a:chExt cx="237744" cy="39958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D7280C-BF60-4B14-B8B7-07F97B0C1B3A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6" y="3017520"/>
              <a:ext cx="2377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7B32A64-7E2D-4B99-846A-6BA638989D3E}"/>
                </a:ext>
              </a:extLst>
            </p:cNvPr>
            <p:cNvCxnSpPr/>
            <p:nvPr/>
          </p:nvCxnSpPr>
          <p:spPr>
            <a:xfrm flipV="1">
              <a:off x="812800" y="2617935"/>
              <a:ext cx="0" cy="399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0C879B-EC58-4E4A-A8FF-79CD7D992626}"/>
              </a:ext>
            </a:extLst>
          </p:cNvPr>
          <p:cNvCxnSpPr>
            <a:cxnSpLocks/>
          </p:cNvCxnSpPr>
          <p:nvPr/>
        </p:nvCxnSpPr>
        <p:spPr>
          <a:xfrm>
            <a:off x="3519001" y="1009186"/>
            <a:ext cx="0" cy="4672490"/>
          </a:xfrm>
          <a:prstGeom prst="line">
            <a:avLst/>
          </a:prstGeom>
          <a:ln w="9525">
            <a:solidFill>
              <a:srgbClr val="143017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48AC4E3-754B-4997-85E8-01BD26DEBA04}"/>
              </a:ext>
            </a:extLst>
          </p:cNvPr>
          <p:cNvSpPr/>
          <p:nvPr/>
        </p:nvSpPr>
        <p:spPr>
          <a:xfrm>
            <a:off x="4330911" y="1011768"/>
            <a:ext cx="2358375" cy="446276"/>
          </a:xfrm>
          <a:prstGeom prst="rect">
            <a:avLst/>
          </a:prstGeom>
          <a:noFill/>
          <a:ln w="3810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rPr>
              <a:t>Heavy Traffic</a:t>
            </a:r>
            <a:endParaRPr lang="en-GB" sz="2200" dirty="0">
              <a:solidFill>
                <a:schemeClr val="tx1"/>
              </a:solidFill>
              <a:latin typeface="MetricHPE Medium" panose="020B0603030202060203" pitchFamily="34" charset="0"/>
              <a:cs typeface="Arial" panose="020B0604020202020204" pitchFamily="34" charset="0"/>
            </a:endParaRPr>
          </a:p>
        </p:txBody>
      </p:sp>
      <p:pic>
        <p:nvPicPr>
          <p:cNvPr id="53" name="Graphic 52" descr="Social network">
            <a:extLst>
              <a:ext uri="{FF2B5EF4-FFF2-40B4-BE49-F238E27FC236}">
                <a16:creationId xmlns:a16="http://schemas.microsoft.com/office/drawing/2014/main" id="{63EDF4DD-9393-4523-BF06-52B9AA246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6544" y="4361366"/>
            <a:ext cx="987108" cy="98710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504369B-7060-48FA-99F2-1D1F69F3AF7D}"/>
              </a:ext>
            </a:extLst>
          </p:cNvPr>
          <p:cNvSpPr txBox="1"/>
          <p:nvPr/>
        </p:nvSpPr>
        <p:spPr>
          <a:xfrm>
            <a:off x="5094154" y="5301889"/>
            <a:ext cx="78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Clients</a:t>
            </a:r>
            <a:endParaRPr lang="en-GB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70D3C3-2202-47A0-BEC8-A0427C66163E}"/>
              </a:ext>
            </a:extLst>
          </p:cNvPr>
          <p:cNvCxnSpPr>
            <a:cxnSpLocks/>
          </p:cNvCxnSpPr>
          <p:nvPr/>
        </p:nvCxnSpPr>
        <p:spPr>
          <a:xfrm flipV="1">
            <a:off x="5489776" y="3962337"/>
            <a:ext cx="0" cy="43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Hexagon 80">
            <a:extLst>
              <a:ext uri="{FF2B5EF4-FFF2-40B4-BE49-F238E27FC236}">
                <a16:creationId xmlns:a16="http://schemas.microsoft.com/office/drawing/2014/main" id="{E70FEBB3-8C9D-4622-AC53-B72D98A91012}"/>
              </a:ext>
            </a:extLst>
          </p:cNvPr>
          <p:cNvSpPr/>
          <p:nvPr/>
        </p:nvSpPr>
        <p:spPr>
          <a:xfrm>
            <a:off x="4778982" y="2970387"/>
            <a:ext cx="1462229" cy="904963"/>
          </a:xfrm>
          <a:prstGeom prst="hexagon">
            <a:avLst/>
          </a:prstGeom>
          <a:solidFill>
            <a:srgbClr val="7FF9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etricHPE" panose="020B0503030202060203" pitchFamily="34" charset="0"/>
                <a:cs typeface="Arial" panose="020B0604020202020204" pitchFamily="34" charset="0"/>
              </a:rPr>
              <a:t>Server or Gateway</a:t>
            </a:r>
            <a:endParaRPr lang="en-GB" dirty="0">
              <a:solidFill>
                <a:schemeClr val="tx1"/>
              </a:solidFill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25E272-EAA6-4600-A017-DBE43127ACDB}"/>
              </a:ext>
            </a:extLst>
          </p:cNvPr>
          <p:cNvGrpSpPr/>
          <p:nvPr/>
        </p:nvGrpSpPr>
        <p:grpSpPr>
          <a:xfrm>
            <a:off x="4161364" y="1550961"/>
            <a:ext cx="847188" cy="835336"/>
            <a:chOff x="3883709" y="1683041"/>
            <a:chExt cx="847188" cy="835336"/>
          </a:xfrm>
        </p:grpSpPr>
        <p:pic>
          <p:nvPicPr>
            <p:cNvPr id="88" name="Picture 4" descr="Going Serverless — An AWS Lambda overview - THE ICONIC Tech">
              <a:extLst>
                <a:ext uri="{FF2B5EF4-FFF2-40B4-BE49-F238E27FC236}">
                  <a16:creationId xmlns:a16="http://schemas.microsoft.com/office/drawing/2014/main" id="{E8BB0CE2-41BE-42CC-B27E-1B79111BE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723" y="1987203"/>
              <a:ext cx="531174" cy="53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EE32446-D03B-4742-A1FE-CB109D561E57}"/>
                </a:ext>
              </a:extLst>
            </p:cNvPr>
            <p:cNvGrpSpPr/>
            <p:nvPr/>
          </p:nvGrpSpPr>
          <p:grpSpPr>
            <a:xfrm>
              <a:off x="3883709" y="1683041"/>
              <a:ext cx="692271" cy="682390"/>
              <a:chOff x="3883709" y="1683041"/>
              <a:chExt cx="692271" cy="682390"/>
            </a:xfrm>
          </p:grpSpPr>
          <p:pic>
            <p:nvPicPr>
              <p:cNvPr id="86" name="Picture 4" descr="Going Serverless — An AWS Lambda overview - THE ICONIC Tech">
                <a:extLst>
                  <a:ext uri="{FF2B5EF4-FFF2-40B4-BE49-F238E27FC236}">
                    <a16:creationId xmlns:a16="http://schemas.microsoft.com/office/drawing/2014/main" id="{A2EA74D2-6908-46A9-BE32-02EC6245CA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3709" y="1683041"/>
                <a:ext cx="531174" cy="53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4" descr="Going Serverless — An AWS Lambda overview - THE ICONIC Tech">
                <a:extLst>
                  <a:ext uri="{FF2B5EF4-FFF2-40B4-BE49-F238E27FC236}">
                    <a16:creationId xmlns:a16="http://schemas.microsoft.com/office/drawing/2014/main" id="{778E3C8E-8F6F-4635-A35A-9C32B5C38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4806" y="1834257"/>
                <a:ext cx="531174" cy="53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656A205-607B-4599-BE19-BA4F01B070C8}"/>
              </a:ext>
            </a:extLst>
          </p:cNvPr>
          <p:cNvGrpSpPr/>
          <p:nvPr/>
        </p:nvGrpSpPr>
        <p:grpSpPr>
          <a:xfrm>
            <a:off x="5060815" y="1550961"/>
            <a:ext cx="847188" cy="835336"/>
            <a:chOff x="3883709" y="1683041"/>
            <a:chExt cx="847188" cy="835336"/>
          </a:xfrm>
        </p:grpSpPr>
        <p:pic>
          <p:nvPicPr>
            <p:cNvPr id="95" name="Picture 4" descr="Going Serverless — An AWS Lambda overview - THE ICONIC Tech">
              <a:extLst>
                <a:ext uri="{FF2B5EF4-FFF2-40B4-BE49-F238E27FC236}">
                  <a16:creationId xmlns:a16="http://schemas.microsoft.com/office/drawing/2014/main" id="{BFDE477C-2F72-4D3E-9A0F-7E664107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723" y="1987203"/>
              <a:ext cx="531174" cy="53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5CBBD97-73B8-4E57-95A2-6612A2973E8B}"/>
                </a:ext>
              </a:extLst>
            </p:cNvPr>
            <p:cNvGrpSpPr/>
            <p:nvPr/>
          </p:nvGrpSpPr>
          <p:grpSpPr>
            <a:xfrm>
              <a:off x="3883709" y="1683041"/>
              <a:ext cx="692271" cy="682390"/>
              <a:chOff x="3883709" y="1683041"/>
              <a:chExt cx="692271" cy="682390"/>
            </a:xfrm>
          </p:grpSpPr>
          <p:pic>
            <p:nvPicPr>
              <p:cNvPr id="97" name="Picture 4" descr="Going Serverless — An AWS Lambda overview - THE ICONIC Tech">
                <a:extLst>
                  <a:ext uri="{FF2B5EF4-FFF2-40B4-BE49-F238E27FC236}">
                    <a16:creationId xmlns:a16="http://schemas.microsoft.com/office/drawing/2014/main" id="{FB94B2B4-25B1-4984-8DF3-178DB99241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3709" y="1683041"/>
                <a:ext cx="531174" cy="53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4" descr="Going Serverless — An AWS Lambda overview - THE ICONIC Tech">
                <a:extLst>
                  <a:ext uri="{FF2B5EF4-FFF2-40B4-BE49-F238E27FC236}">
                    <a16:creationId xmlns:a16="http://schemas.microsoft.com/office/drawing/2014/main" id="{6AB37711-85F0-4944-9027-7AE1F7AA3A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4806" y="1834257"/>
                <a:ext cx="531174" cy="53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56E3E3A-15FC-4693-96E0-6E8F7F444EC7}"/>
              </a:ext>
            </a:extLst>
          </p:cNvPr>
          <p:cNvGrpSpPr/>
          <p:nvPr/>
        </p:nvGrpSpPr>
        <p:grpSpPr>
          <a:xfrm>
            <a:off x="5995033" y="1550961"/>
            <a:ext cx="847188" cy="835336"/>
            <a:chOff x="3883709" y="1683041"/>
            <a:chExt cx="847188" cy="835336"/>
          </a:xfrm>
        </p:grpSpPr>
        <p:pic>
          <p:nvPicPr>
            <p:cNvPr id="101" name="Picture 4" descr="Going Serverless — An AWS Lambda overview - THE ICONIC Tech">
              <a:extLst>
                <a:ext uri="{FF2B5EF4-FFF2-40B4-BE49-F238E27FC236}">
                  <a16:creationId xmlns:a16="http://schemas.microsoft.com/office/drawing/2014/main" id="{DAFFB7AF-2803-48EE-A225-CCC55CABC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723" y="1987203"/>
              <a:ext cx="531174" cy="53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B39FA95-2B6D-4315-B14A-CB6A83B45A89}"/>
                </a:ext>
              </a:extLst>
            </p:cNvPr>
            <p:cNvGrpSpPr/>
            <p:nvPr/>
          </p:nvGrpSpPr>
          <p:grpSpPr>
            <a:xfrm>
              <a:off x="3883709" y="1683041"/>
              <a:ext cx="692271" cy="682390"/>
              <a:chOff x="3883709" y="1683041"/>
              <a:chExt cx="692271" cy="682390"/>
            </a:xfrm>
          </p:grpSpPr>
          <p:pic>
            <p:nvPicPr>
              <p:cNvPr id="103" name="Picture 4" descr="Going Serverless — An AWS Lambda overview - THE ICONIC Tech">
                <a:extLst>
                  <a:ext uri="{FF2B5EF4-FFF2-40B4-BE49-F238E27FC236}">
                    <a16:creationId xmlns:a16="http://schemas.microsoft.com/office/drawing/2014/main" id="{714DFD73-4C9E-4FA3-81CD-1A4E9AF3E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3709" y="1683041"/>
                <a:ext cx="531174" cy="53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4" descr="Going Serverless — An AWS Lambda overview - THE ICONIC Tech">
                <a:extLst>
                  <a:ext uri="{FF2B5EF4-FFF2-40B4-BE49-F238E27FC236}">
                    <a16:creationId xmlns:a16="http://schemas.microsoft.com/office/drawing/2014/main" id="{78825C95-FC38-4675-BA92-B2E869E8BF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44806" y="1834257"/>
                <a:ext cx="531174" cy="531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6ECABF0-F61A-41BE-BCB3-90FBCBF08ABD}"/>
              </a:ext>
            </a:extLst>
          </p:cNvPr>
          <p:cNvSpPr txBox="1"/>
          <p:nvPr/>
        </p:nvSpPr>
        <p:spPr>
          <a:xfrm>
            <a:off x="4618015" y="2415884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Function Instances</a:t>
            </a:r>
            <a:endParaRPr lang="en-GB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DC5AD2-94B6-4ADE-AE5C-6C2FB18D0E2C}"/>
              </a:ext>
            </a:extLst>
          </p:cNvPr>
          <p:cNvGrpSpPr/>
          <p:nvPr/>
        </p:nvGrpSpPr>
        <p:grpSpPr>
          <a:xfrm>
            <a:off x="6083162" y="2764598"/>
            <a:ext cx="237744" cy="273478"/>
            <a:chOff x="575056" y="2744043"/>
            <a:chExt cx="237744" cy="273478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9A6F1BB-8CA8-4F22-9D45-F48B809BBB44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6" y="3017520"/>
              <a:ext cx="2377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0E166CD-C36C-4378-A243-293C556EF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00" y="2744043"/>
              <a:ext cx="0" cy="273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723D229-E3AA-46CA-8637-CA640BCEB62C}"/>
              </a:ext>
            </a:extLst>
          </p:cNvPr>
          <p:cNvGrpSpPr/>
          <p:nvPr/>
        </p:nvGrpSpPr>
        <p:grpSpPr>
          <a:xfrm>
            <a:off x="4706028" y="2764598"/>
            <a:ext cx="238628" cy="293563"/>
            <a:chOff x="812800" y="2723958"/>
            <a:chExt cx="238628" cy="293563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67E9317-A9F4-41EB-AC9E-127EAA5D93D8}"/>
                </a:ext>
              </a:extLst>
            </p:cNvPr>
            <p:cNvCxnSpPr/>
            <p:nvPr/>
          </p:nvCxnSpPr>
          <p:spPr>
            <a:xfrm flipH="1">
              <a:off x="812800" y="3017520"/>
              <a:ext cx="23862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63AF156D-47FB-49CD-8121-E28F7F116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00" y="2723958"/>
              <a:ext cx="0" cy="293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533F657-3009-4756-87ED-27B993E7EB6F}"/>
              </a:ext>
            </a:extLst>
          </p:cNvPr>
          <p:cNvCxnSpPr>
            <a:cxnSpLocks/>
          </p:cNvCxnSpPr>
          <p:nvPr/>
        </p:nvCxnSpPr>
        <p:spPr>
          <a:xfrm>
            <a:off x="7481401" y="1009186"/>
            <a:ext cx="0" cy="4672490"/>
          </a:xfrm>
          <a:prstGeom prst="line">
            <a:avLst/>
          </a:prstGeom>
          <a:ln w="9525">
            <a:solidFill>
              <a:srgbClr val="143017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A7D7967-8BF0-469F-8BB5-EF5FF45BC164}"/>
              </a:ext>
            </a:extLst>
          </p:cNvPr>
          <p:cNvSpPr/>
          <p:nvPr/>
        </p:nvSpPr>
        <p:spPr>
          <a:xfrm>
            <a:off x="8206995" y="1011768"/>
            <a:ext cx="3139983" cy="446276"/>
          </a:xfrm>
          <a:prstGeom prst="rect">
            <a:avLst/>
          </a:prstGeom>
          <a:noFill/>
          <a:ln w="3810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rPr>
              <a:t>Batch Processing</a:t>
            </a:r>
            <a:endParaRPr lang="en-GB" sz="2200" dirty="0">
              <a:solidFill>
                <a:schemeClr val="tx1"/>
              </a:solidFill>
              <a:latin typeface="MetricHPE Medium" panose="020B0603030202060203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109" descr="Alarm clock">
            <a:extLst>
              <a:ext uri="{FF2B5EF4-FFF2-40B4-BE49-F238E27FC236}">
                <a16:creationId xmlns:a16="http://schemas.microsoft.com/office/drawing/2014/main" id="{F2621644-4D0E-4874-8FCF-9F259E669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7868" y="4364547"/>
            <a:ext cx="978555" cy="97855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A28E5EB-D121-4EB1-AD07-35B8C8D2EB95}"/>
              </a:ext>
            </a:extLst>
          </p:cNvPr>
          <p:cNvSpPr txBox="1"/>
          <p:nvPr/>
        </p:nvSpPr>
        <p:spPr>
          <a:xfrm>
            <a:off x="9083777" y="5301126"/>
            <a:ext cx="1406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tricHPE" panose="020B0503030202060203" pitchFamily="34" charset="0"/>
                <a:cs typeface="Arial" panose="020B0604020202020204" pitchFamily="34" charset="0"/>
              </a:rPr>
              <a:t>Timer Trigger</a:t>
            </a:r>
            <a:endParaRPr lang="en-GB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C0E0133-9BB1-492B-AEAA-480EEAB9D932}"/>
              </a:ext>
            </a:extLst>
          </p:cNvPr>
          <p:cNvCxnSpPr>
            <a:cxnSpLocks/>
            <a:stCxn id="110" idx="0"/>
            <a:endCxn id="126" idx="2"/>
          </p:cNvCxnSpPr>
          <p:nvPr/>
        </p:nvCxnSpPr>
        <p:spPr>
          <a:xfrm flipH="1" flipV="1">
            <a:off x="9787144" y="4021417"/>
            <a:ext cx="2" cy="34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FDA11A6-5CA6-47CD-8D40-F8349806BC96}"/>
              </a:ext>
            </a:extLst>
          </p:cNvPr>
          <p:cNvGrpSpPr/>
          <p:nvPr/>
        </p:nvGrpSpPr>
        <p:grpSpPr>
          <a:xfrm>
            <a:off x="9244686" y="2858367"/>
            <a:ext cx="1084915" cy="1163050"/>
            <a:chOff x="267165" y="1733571"/>
            <a:chExt cx="1084915" cy="1163050"/>
          </a:xfrm>
        </p:grpSpPr>
        <p:pic>
          <p:nvPicPr>
            <p:cNvPr id="125" name="Picture 4" descr="Going Serverless — An AWS Lambda overview - THE ICONIC Tech">
              <a:extLst>
                <a:ext uri="{FF2B5EF4-FFF2-40B4-BE49-F238E27FC236}">
                  <a16:creationId xmlns:a16="http://schemas.microsoft.com/office/drawing/2014/main" id="{2388510E-DE78-4A56-ADBC-88CD51F84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036" y="1733571"/>
              <a:ext cx="531174" cy="531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BFBED15-C84A-4300-8542-A6CFA9AB1256}"/>
                </a:ext>
              </a:extLst>
            </p:cNvPr>
            <p:cNvSpPr txBox="1"/>
            <p:nvPr/>
          </p:nvSpPr>
          <p:spPr>
            <a:xfrm>
              <a:off x="267165" y="2250290"/>
              <a:ext cx="10849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Batch Function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30811F5-8063-45F9-A535-83ADC011A46E}"/>
              </a:ext>
            </a:extLst>
          </p:cNvPr>
          <p:cNvCxnSpPr>
            <a:cxnSpLocks/>
            <a:stCxn id="125" idx="1"/>
            <a:endCxn id="134" idx="2"/>
          </p:cNvCxnSpPr>
          <p:nvPr/>
        </p:nvCxnSpPr>
        <p:spPr>
          <a:xfrm flipH="1" flipV="1">
            <a:off x="8821262" y="2758163"/>
            <a:ext cx="700295" cy="3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4EF198A-E7BB-4BBA-9204-AE4A440B2705}"/>
              </a:ext>
            </a:extLst>
          </p:cNvPr>
          <p:cNvCxnSpPr>
            <a:cxnSpLocks/>
            <a:stCxn id="125" idx="3"/>
            <a:endCxn id="135" idx="2"/>
          </p:cNvCxnSpPr>
          <p:nvPr/>
        </p:nvCxnSpPr>
        <p:spPr>
          <a:xfrm flipV="1">
            <a:off x="10052731" y="2752035"/>
            <a:ext cx="780418" cy="37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6B979869-D127-431B-AC13-A2E2803FA618}"/>
              </a:ext>
            </a:extLst>
          </p:cNvPr>
          <p:cNvGrpSpPr/>
          <p:nvPr/>
        </p:nvGrpSpPr>
        <p:grpSpPr>
          <a:xfrm>
            <a:off x="8187819" y="1550961"/>
            <a:ext cx="1266885" cy="1207202"/>
            <a:chOff x="8187819" y="1550961"/>
            <a:chExt cx="1266885" cy="1207202"/>
          </a:xfrm>
        </p:grpSpPr>
        <p:pic>
          <p:nvPicPr>
            <p:cNvPr id="120" name="Graphic 119" descr="Database">
              <a:extLst>
                <a:ext uri="{FF2B5EF4-FFF2-40B4-BE49-F238E27FC236}">
                  <a16:creationId xmlns:a16="http://schemas.microsoft.com/office/drawing/2014/main" id="{A3A1E9E2-7DE7-4795-93E9-0B3F7FE5C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64062" y="1550961"/>
              <a:ext cx="914400" cy="9144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876033B-5829-4526-BD13-A89F392E8A82}"/>
                </a:ext>
              </a:extLst>
            </p:cNvPr>
            <p:cNvSpPr txBox="1"/>
            <p:nvPr/>
          </p:nvSpPr>
          <p:spPr>
            <a:xfrm>
              <a:off x="8187819" y="2388831"/>
              <a:ext cx="1266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App Servers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DC5A4BD1-8D34-4BBD-997A-BF9A959289A7}"/>
              </a:ext>
            </a:extLst>
          </p:cNvPr>
          <p:cNvGrpSpPr/>
          <p:nvPr/>
        </p:nvGrpSpPr>
        <p:grpSpPr>
          <a:xfrm>
            <a:off x="10227758" y="1550961"/>
            <a:ext cx="1210781" cy="1201074"/>
            <a:chOff x="10227758" y="1550961"/>
            <a:chExt cx="1210781" cy="1201074"/>
          </a:xfrm>
        </p:grpSpPr>
        <p:pic>
          <p:nvPicPr>
            <p:cNvPr id="131" name="Graphic 130" descr="Database">
              <a:extLst>
                <a:ext uri="{FF2B5EF4-FFF2-40B4-BE49-F238E27FC236}">
                  <a16:creationId xmlns:a16="http://schemas.microsoft.com/office/drawing/2014/main" id="{F31511A4-9561-443E-8AFC-14826B2C8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75949" y="1550961"/>
              <a:ext cx="914400" cy="914400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A62D860-6CAF-490D-82F2-10071DEA5C75}"/>
                </a:ext>
              </a:extLst>
            </p:cNvPr>
            <p:cNvSpPr txBox="1"/>
            <p:nvPr/>
          </p:nvSpPr>
          <p:spPr>
            <a:xfrm>
              <a:off x="10227758" y="2382703"/>
              <a:ext cx="1210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File Servers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261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8163-9635-46BF-B700-C804CBA6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40" y="435918"/>
            <a:ext cx="10515600" cy="569922"/>
          </a:xfrm>
        </p:spPr>
        <p:txBody>
          <a:bodyPr>
            <a:normAutofit/>
          </a:bodyPr>
          <a:lstStyle/>
          <a:p>
            <a:r>
              <a:rPr lang="en-US" dirty="0"/>
              <a:t>Which FaaS Type Suits Best?</a:t>
            </a:r>
            <a:endParaRPr lang="en-GB" dirty="0"/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66652E92-5492-47C7-9AE8-D207C456A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089480"/>
              </p:ext>
            </p:extLst>
          </p:nvPr>
        </p:nvGraphicFramePr>
        <p:xfrm>
          <a:off x="3866619" y="1069039"/>
          <a:ext cx="4458762" cy="190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21BD7021-EC0A-4207-BB89-273A6B12DA28}"/>
              </a:ext>
            </a:extLst>
          </p:cNvPr>
          <p:cNvGrpSpPr/>
          <p:nvPr/>
        </p:nvGrpSpPr>
        <p:grpSpPr>
          <a:xfrm>
            <a:off x="219712" y="1283662"/>
            <a:ext cx="3286761" cy="4742915"/>
            <a:chOff x="111585" y="982693"/>
            <a:chExt cx="3286761" cy="4742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759344E-DBCA-482D-ABFD-E4334435AB2A}"/>
                </a:ext>
              </a:extLst>
            </p:cNvPr>
            <p:cNvGrpSpPr/>
            <p:nvPr/>
          </p:nvGrpSpPr>
          <p:grpSpPr>
            <a:xfrm>
              <a:off x="395197" y="1168861"/>
              <a:ext cx="2892571" cy="4317540"/>
              <a:chOff x="5161565" y="1788621"/>
              <a:chExt cx="2892571" cy="431754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5230179-78A6-4149-B837-100F071F0263}"/>
                  </a:ext>
                </a:extLst>
              </p:cNvPr>
              <p:cNvSpPr/>
              <p:nvPr/>
            </p:nvSpPr>
            <p:spPr>
              <a:xfrm>
                <a:off x="5363927" y="5349945"/>
                <a:ext cx="2335134" cy="756216"/>
              </a:xfrm>
              <a:prstGeom prst="roundRect">
                <a:avLst/>
              </a:prstGeom>
              <a:solidFill>
                <a:srgbClr val="7626E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MetricHPE" panose="020B0503030202060203" pitchFamily="34" charset="0"/>
                    <a:cs typeface="Arial" panose="020B0604020202020204" pitchFamily="34" charset="0"/>
                  </a:rPr>
                  <a:t>Base Application</a:t>
                </a:r>
                <a:endParaRPr lang="en-GB" sz="2000" dirty="0">
                  <a:solidFill>
                    <a:schemeClr val="bg1"/>
                  </a:solidFill>
                  <a:latin typeface="MetricHPE" panose="020B0503030202060203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95ACE90-E0C0-4872-B3D5-7829A9E833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1334" y="4763551"/>
                <a:ext cx="0" cy="48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8F9F650-205F-4C5C-B044-35BA846F534C}"/>
                  </a:ext>
                </a:extLst>
              </p:cNvPr>
              <p:cNvGrpSpPr/>
              <p:nvPr/>
            </p:nvGrpSpPr>
            <p:grpSpPr>
              <a:xfrm>
                <a:off x="5161565" y="1788621"/>
                <a:ext cx="1243097" cy="1081927"/>
                <a:chOff x="5906725" y="3953349"/>
                <a:chExt cx="1243097" cy="1081927"/>
              </a:xfrm>
            </p:grpSpPr>
            <p:pic>
              <p:nvPicPr>
                <p:cNvPr id="17" name="Picture 8" descr="How to Write Your First AWS Lambda Function — Runscope Blog">
                  <a:extLst>
                    <a:ext uri="{FF2B5EF4-FFF2-40B4-BE49-F238E27FC236}">
                      <a16:creationId xmlns:a16="http://schemas.microsoft.com/office/drawing/2014/main" id="{D28AB06C-1163-4CFD-8E61-501EE6480D9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493" r="27889"/>
                <a:stretch/>
              </p:blipFill>
              <p:spPr bwMode="auto">
                <a:xfrm>
                  <a:off x="6131551" y="3953349"/>
                  <a:ext cx="787256" cy="77976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122872-BFE5-4C64-9F15-DEA4147306D7}"/>
                    </a:ext>
                  </a:extLst>
                </p:cNvPr>
                <p:cNvSpPr txBox="1"/>
                <p:nvPr/>
              </p:nvSpPr>
              <p:spPr>
                <a:xfrm>
                  <a:off x="5906725" y="4696722"/>
                  <a:ext cx="12430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etricHPE" panose="020B0503030202060203" pitchFamily="34" charset="0"/>
                      <a:cs typeface="Arial" panose="020B0604020202020204" pitchFamily="34" charset="0"/>
                    </a:rPr>
                    <a:t>AWS Lambda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3027D9B-89D1-4907-BF47-68A5B8FC2438}"/>
                  </a:ext>
                </a:extLst>
              </p:cNvPr>
              <p:cNvGrpSpPr/>
              <p:nvPr/>
            </p:nvGrpSpPr>
            <p:grpSpPr>
              <a:xfrm>
                <a:off x="6592454" y="1903422"/>
                <a:ext cx="1461682" cy="970554"/>
                <a:chOff x="5795916" y="2877952"/>
                <a:chExt cx="1461682" cy="970554"/>
              </a:xfrm>
            </p:grpSpPr>
            <p:pic>
              <p:nvPicPr>
                <p:cNvPr id="15" name="Picture 14" descr="Things I Learnt in My First Azure Functions Project">
                  <a:extLst>
                    <a:ext uri="{FF2B5EF4-FFF2-40B4-BE49-F238E27FC236}">
                      <a16:creationId xmlns:a16="http://schemas.microsoft.com/office/drawing/2014/main" id="{9EF32BE8-B362-4B73-B879-2A51D9A505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33168" y="2877952"/>
                  <a:ext cx="984023" cy="6602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4FA362B-7C8A-40AD-A4AD-E2E6FAE27831}"/>
                    </a:ext>
                  </a:extLst>
                </p:cNvPr>
                <p:cNvSpPr txBox="1"/>
                <p:nvPr/>
              </p:nvSpPr>
              <p:spPr>
                <a:xfrm>
                  <a:off x="5795916" y="3509952"/>
                  <a:ext cx="146168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etricHPE" panose="020B0503030202060203" pitchFamily="34" charset="0"/>
                      <a:cs typeface="Arial" panose="020B0604020202020204" pitchFamily="34" charset="0"/>
                    </a:rPr>
                    <a:t>Azure Functions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C6DE3C9-4FD1-476B-8219-DAB182832010}"/>
                  </a:ext>
                </a:extLst>
              </p:cNvPr>
              <p:cNvGrpSpPr/>
              <p:nvPr/>
            </p:nvGrpSpPr>
            <p:grpSpPr>
              <a:xfrm>
                <a:off x="5226046" y="2339224"/>
                <a:ext cx="2675463" cy="2675463"/>
                <a:chOff x="5207489" y="2339224"/>
                <a:chExt cx="2675463" cy="2675463"/>
              </a:xfrm>
            </p:grpSpPr>
            <p:pic>
              <p:nvPicPr>
                <p:cNvPr id="10" name="Graphic 9" descr="Cloud">
                  <a:extLst>
                    <a:ext uri="{FF2B5EF4-FFF2-40B4-BE49-F238E27FC236}">
                      <a16:creationId xmlns:a16="http://schemas.microsoft.com/office/drawing/2014/main" id="{C68A40C7-9160-4561-A1CA-C55D502ED0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07489" y="2339224"/>
                  <a:ext cx="2675463" cy="2675463"/>
                </a:xfrm>
                <a:prstGeom prst="rect">
                  <a:avLst/>
                </a:prstGeom>
              </p:spPr>
            </p:pic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16F95AB7-C857-41D3-91D3-DA1327912734}"/>
                    </a:ext>
                  </a:extLst>
                </p:cNvPr>
                <p:cNvSpPr/>
                <p:nvPr/>
              </p:nvSpPr>
              <p:spPr>
                <a:xfrm>
                  <a:off x="5652593" y="3765931"/>
                  <a:ext cx="675151" cy="415961"/>
                </a:xfrm>
                <a:prstGeom prst="roundRect">
                  <a:avLst/>
                </a:prstGeom>
                <a:solidFill>
                  <a:srgbClr val="7FF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MetricHPE" panose="020B0503030202060203" pitchFamily="34" charset="0"/>
                      <a:cs typeface="Arial" panose="020B0604020202020204" pitchFamily="34" charset="0"/>
                    </a:rPr>
                    <a:t>Func</a:t>
                  </a:r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46DC4BF4-2AF7-4E8D-92E5-714202BED36E}"/>
                    </a:ext>
                  </a:extLst>
                </p:cNvPr>
                <p:cNvSpPr/>
                <p:nvPr/>
              </p:nvSpPr>
              <p:spPr>
                <a:xfrm>
                  <a:off x="6021007" y="3251074"/>
                  <a:ext cx="675151" cy="415961"/>
                </a:xfrm>
                <a:prstGeom prst="roundRect">
                  <a:avLst/>
                </a:prstGeom>
                <a:solidFill>
                  <a:srgbClr val="7FF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MetricHPE" panose="020B0503030202060203" pitchFamily="34" charset="0"/>
                      <a:cs typeface="Arial" panose="020B0604020202020204" pitchFamily="34" charset="0"/>
                    </a:rPr>
                    <a:t>Task</a:t>
                  </a:r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148B74A9-31CF-4036-ADA7-A2AE5FABBC3F}"/>
                    </a:ext>
                  </a:extLst>
                </p:cNvPr>
                <p:cNvSpPr/>
                <p:nvPr/>
              </p:nvSpPr>
              <p:spPr>
                <a:xfrm>
                  <a:off x="6463940" y="3765931"/>
                  <a:ext cx="900605" cy="415961"/>
                </a:xfrm>
                <a:prstGeom prst="roundRect">
                  <a:avLst/>
                </a:prstGeom>
                <a:solidFill>
                  <a:srgbClr val="7FF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MetricHPE" panose="020B0503030202060203" pitchFamily="34" charset="0"/>
                      <a:cs typeface="Arial" panose="020B0604020202020204" pitchFamily="34" charset="0"/>
                    </a:rPr>
                    <a:t>Events</a:t>
                  </a:r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D82FA11-7171-42AB-A351-994A97EE7EDD}"/>
                    </a:ext>
                  </a:extLst>
                </p:cNvPr>
                <p:cNvSpPr txBox="1"/>
                <p:nvPr/>
              </p:nvSpPr>
              <p:spPr>
                <a:xfrm>
                  <a:off x="5765497" y="4394219"/>
                  <a:ext cx="16539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750" dirty="0">
                      <a:latin typeface="MetricHPE Semibold" panose="020B0703030202060203" pitchFamily="34" charset="0"/>
                      <a:cs typeface="Arial" panose="020B0604020202020204" pitchFamily="34" charset="0"/>
                    </a:rPr>
                    <a:t>Search Function</a:t>
                  </a:r>
                  <a:endParaRPr lang="en-GB" sz="1750" dirty="0">
                    <a:latin typeface="MetricHPE Semibold" panose="020B070303020206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9" name="Frame 38">
              <a:extLst>
                <a:ext uri="{FF2B5EF4-FFF2-40B4-BE49-F238E27FC236}">
                  <a16:creationId xmlns:a16="http://schemas.microsoft.com/office/drawing/2014/main" id="{2B218A4E-AD32-47AC-BDEC-1179DCB4BD71}"/>
                </a:ext>
              </a:extLst>
            </p:cNvPr>
            <p:cNvSpPr/>
            <p:nvPr/>
          </p:nvSpPr>
          <p:spPr>
            <a:xfrm>
              <a:off x="111585" y="982693"/>
              <a:ext cx="3286761" cy="4742915"/>
            </a:xfrm>
            <a:prstGeom prst="frame">
              <a:avLst>
                <a:gd name="adj1" fmla="val 1681"/>
              </a:avLst>
            </a:prstGeom>
            <a:solidFill>
              <a:srgbClr val="762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38C65-702E-4E71-BE46-1B7E68DC2787}"/>
              </a:ext>
            </a:extLst>
          </p:cNvPr>
          <p:cNvGrpSpPr/>
          <p:nvPr/>
        </p:nvGrpSpPr>
        <p:grpSpPr>
          <a:xfrm>
            <a:off x="8685525" y="1283660"/>
            <a:ext cx="3286761" cy="4742915"/>
            <a:chOff x="8685525" y="1283660"/>
            <a:chExt cx="3286761" cy="4742915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A7F9297-1262-4EFF-A284-8E9A04BDAB51}"/>
                </a:ext>
              </a:extLst>
            </p:cNvPr>
            <p:cNvSpPr/>
            <p:nvPr/>
          </p:nvSpPr>
          <p:spPr>
            <a:xfrm>
              <a:off x="8685525" y="1283660"/>
              <a:ext cx="3286761" cy="4742915"/>
            </a:xfrm>
            <a:prstGeom prst="frame">
              <a:avLst>
                <a:gd name="adj1" fmla="val 1681"/>
              </a:avLst>
            </a:prstGeom>
            <a:solidFill>
              <a:srgbClr val="762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CC5334-AAAD-4026-A5D1-E822DF5A7416}"/>
                </a:ext>
              </a:extLst>
            </p:cNvPr>
            <p:cNvGrpSpPr/>
            <p:nvPr/>
          </p:nvGrpSpPr>
          <p:grpSpPr>
            <a:xfrm>
              <a:off x="9007668" y="1379734"/>
              <a:ext cx="2675463" cy="4407636"/>
              <a:chOff x="8904233" y="1698525"/>
              <a:chExt cx="2675463" cy="4407636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64CA237-9786-415A-AC74-3AD24BE7F108}"/>
                  </a:ext>
                </a:extLst>
              </p:cNvPr>
              <p:cNvSpPr/>
              <p:nvPr/>
            </p:nvSpPr>
            <p:spPr>
              <a:xfrm>
                <a:off x="9057905" y="5349945"/>
                <a:ext cx="2335134" cy="756216"/>
              </a:xfrm>
              <a:prstGeom prst="roundRect">
                <a:avLst/>
              </a:prstGeom>
              <a:solidFill>
                <a:srgbClr val="7626E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MetricHPE" panose="020B0503030202060203" pitchFamily="34" charset="0"/>
                    <a:cs typeface="Arial" panose="020B0604020202020204" pitchFamily="34" charset="0"/>
                  </a:rPr>
                  <a:t>Base Application</a:t>
                </a:r>
                <a:endParaRPr lang="en-GB" sz="2000" dirty="0">
                  <a:solidFill>
                    <a:schemeClr val="bg1"/>
                  </a:solidFill>
                  <a:latin typeface="MetricHPE" panose="020B0503030202060203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C544C36-7570-46D6-932E-983EB4728F92}"/>
                  </a:ext>
                </a:extLst>
              </p:cNvPr>
              <p:cNvGrpSpPr/>
              <p:nvPr/>
            </p:nvGrpSpPr>
            <p:grpSpPr>
              <a:xfrm>
                <a:off x="8904233" y="2171730"/>
                <a:ext cx="2675463" cy="2675463"/>
                <a:chOff x="8904233" y="2171730"/>
                <a:chExt cx="2675463" cy="2675463"/>
              </a:xfrm>
            </p:grpSpPr>
            <p:pic>
              <p:nvPicPr>
                <p:cNvPr id="35" name="Picture 2" descr="House roof icon - Transparent PNG &amp; SVG vector file">
                  <a:extLst>
                    <a:ext uri="{FF2B5EF4-FFF2-40B4-BE49-F238E27FC236}">
                      <a16:creationId xmlns:a16="http://schemas.microsoft.com/office/drawing/2014/main" id="{45970A4D-91C6-44F7-8455-FA60B0E990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904233" y="2171730"/>
                  <a:ext cx="2675463" cy="26754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6" name="Graphic 35" descr="Database">
                  <a:extLst>
                    <a:ext uri="{FF2B5EF4-FFF2-40B4-BE49-F238E27FC236}">
                      <a16:creationId xmlns:a16="http://schemas.microsoft.com/office/drawing/2014/main" id="{D384805C-9D3E-4F81-B5A1-89FEC90A0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83961" y="3629977"/>
                  <a:ext cx="771345" cy="771345"/>
                </a:xfrm>
                <a:prstGeom prst="rect">
                  <a:avLst/>
                </a:prstGeom>
              </p:spPr>
            </p:pic>
            <p:pic>
              <p:nvPicPr>
                <p:cNvPr id="37" name="Graphic 36" descr="Database">
                  <a:extLst>
                    <a:ext uri="{FF2B5EF4-FFF2-40B4-BE49-F238E27FC236}">
                      <a16:creationId xmlns:a16="http://schemas.microsoft.com/office/drawing/2014/main" id="{1F727F7B-B290-404D-9F2A-A5E57C5D96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6357" y="3629977"/>
                  <a:ext cx="771345" cy="771345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5B1EA0D-8533-4474-B95E-592A47B79301}"/>
                  </a:ext>
                </a:extLst>
              </p:cNvPr>
              <p:cNvGrpSpPr/>
              <p:nvPr/>
            </p:nvGrpSpPr>
            <p:grpSpPr>
              <a:xfrm>
                <a:off x="9057905" y="4417822"/>
                <a:ext cx="2335134" cy="772716"/>
                <a:chOff x="9057905" y="4417822"/>
                <a:chExt cx="2335134" cy="772716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51EE3E78-80DE-45DE-B14E-7F346B012B39}"/>
                    </a:ext>
                  </a:extLst>
                </p:cNvPr>
                <p:cNvSpPr/>
                <p:nvPr/>
              </p:nvSpPr>
              <p:spPr>
                <a:xfrm>
                  <a:off x="9057905" y="4417822"/>
                  <a:ext cx="2335134" cy="756216"/>
                </a:xfrm>
                <a:prstGeom prst="roundRect">
                  <a:avLst/>
                </a:prstGeom>
                <a:solidFill>
                  <a:srgbClr val="7626EA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CF857D5A-4E0A-42BF-8FFE-1BAD9E479DB8}"/>
                    </a:ext>
                  </a:extLst>
                </p:cNvPr>
                <p:cNvSpPr/>
                <p:nvPr/>
              </p:nvSpPr>
              <p:spPr>
                <a:xfrm>
                  <a:off x="9088385" y="4446734"/>
                  <a:ext cx="675151" cy="415961"/>
                </a:xfrm>
                <a:prstGeom prst="roundRect">
                  <a:avLst/>
                </a:prstGeom>
                <a:solidFill>
                  <a:srgbClr val="7FF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MetricHPE" panose="020B0503030202060203" pitchFamily="34" charset="0"/>
                      <a:cs typeface="Arial" panose="020B0604020202020204" pitchFamily="34" charset="0"/>
                    </a:rPr>
                    <a:t>Func</a:t>
                  </a:r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C3BEF7EA-66F0-483C-A390-440E666DCF39}"/>
                    </a:ext>
                  </a:extLst>
                </p:cNvPr>
                <p:cNvSpPr/>
                <p:nvPr/>
              </p:nvSpPr>
              <p:spPr>
                <a:xfrm>
                  <a:off x="9788368" y="4445278"/>
                  <a:ext cx="900605" cy="415961"/>
                </a:xfrm>
                <a:prstGeom prst="roundRect">
                  <a:avLst/>
                </a:prstGeom>
                <a:solidFill>
                  <a:srgbClr val="7FF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MetricHPE" panose="020B0503030202060203" pitchFamily="34" charset="0"/>
                      <a:cs typeface="Arial" panose="020B0604020202020204" pitchFamily="34" charset="0"/>
                    </a:rPr>
                    <a:t>Events</a:t>
                  </a:r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FF44275C-94E2-46F6-8AF4-C45698085F55}"/>
                    </a:ext>
                  </a:extLst>
                </p:cNvPr>
                <p:cNvSpPr/>
                <p:nvPr/>
              </p:nvSpPr>
              <p:spPr>
                <a:xfrm>
                  <a:off x="10703645" y="4453936"/>
                  <a:ext cx="675151" cy="415961"/>
                </a:xfrm>
                <a:prstGeom prst="roundRect">
                  <a:avLst/>
                </a:prstGeom>
                <a:solidFill>
                  <a:srgbClr val="7FF9E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MetricHPE" panose="020B0503030202060203" pitchFamily="34" charset="0"/>
                      <a:cs typeface="Arial" panose="020B0604020202020204" pitchFamily="34" charset="0"/>
                    </a:rPr>
                    <a:t>Task</a:t>
                  </a:r>
                  <a:endParaRPr lang="en-GB" dirty="0">
                    <a:solidFill>
                      <a:schemeClr val="tx1"/>
                    </a:solidFill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D2CAE18-A9EC-4357-9A48-92165253AC09}"/>
                    </a:ext>
                  </a:extLst>
                </p:cNvPr>
                <p:cNvSpPr txBox="1"/>
                <p:nvPr/>
              </p:nvSpPr>
              <p:spPr>
                <a:xfrm>
                  <a:off x="9447274" y="4821206"/>
                  <a:ext cx="16539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750" b="1" dirty="0">
                      <a:solidFill>
                        <a:schemeClr val="bg1"/>
                      </a:solidFill>
                      <a:latin typeface="MetricHPE Semibold" panose="020B0703030202060203" pitchFamily="34" charset="0"/>
                      <a:cs typeface="Arial" panose="020B0604020202020204" pitchFamily="34" charset="0"/>
                    </a:rPr>
                    <a:t>Search Function</a:t>
                  </a:r>
                  <a:endParaRPr lang="en-GB" sz="1750" b="1" dirty="0">
                    <a:solidFill>
                      <a:schemeClr val="bg1"/>
                    </a:solidFill>
                    <a:latin typeface="MetricHPE Semibold" panose="020B070303020206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2585B4C-4EDE-4D78-A0C2-6EEEF1A0861E}"/>
                  </a:ext>
                </a:extLst>
              </p:cNvPr>
              <p:cNvGrpSpPr/>
              <p:nvPr/>
            </p:nvGrpSpPr>
            <p:grpSpPr>
              <a:xfrm>
                <a:off x="9092025" y="1698525"/>
                <a:ext cx="893684" cy="1172023"/>
                <a:chOff x="8803507" y="1665324"/>
                <a:chExt cx="893684" cy="1172023"/>
              </a:xfrm>
            </p:grpSpPr>
            <p:pic>
              <p:nvPicPr>
                <p:cNvPr id="28" name="Picture 2" descr="Knative · GitHub">
                  <a:extLst>
                    <a:ext uri="{FF2B5EF4-FFF2-40B4-BE49-F238E27FC236}">
                      <a16:creationId xmlns:a16="http://schemas.microsoft.com/office/drawing/2014/main" id="{6E7C1DC4-B139-4E6E-B25A-7AB8472FDA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03507" y="1665324"/>
                  <a:ext cx="893684" cy="8936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852F517-5B78-4427-A038-15EE920105F3}"/>
                    </a:ext>
                  </a:extLst>
                </p:cNvPr>
                <p:cNvSpPr txBox="1"/>
                <p:nvPr/>
              </p:nvSpPr>
              <p:spPr>
                <a:xfrm>
                  <a:off x="8827315" y="2498793"/>
                  <a:ext cx="7834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etricHPE" panose="020B0503030202060203" pitchFamily="34" charset="0"/>
                      <a:cs typeface="Arial" panose="020B0604020202020204" pitchFamily="34" charset="0"/>
                    </a:rPr>
                    <a:t>Knative</a:t>
                  </a:r>
                  <a:endParaRPr lang="en-GB" dirty="0">
                    <a:latin typeface="MetricHPE" panose="020B050303020206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9627236-96FC-4F0A-9F9F-D4B003CB7982}"/>
                  </a:ext>
                </a:extLst>
              </p:cNvPr>
              <p:cNvGrpSpPr/>
              <p:nvPr/>
            </p:nvGrpSpPr>
            <p:grpSpPr>
              <a:xfrm>
                <a:off x="10460876" y="1885525"/>
                <a:ext cx="988860" cy="985023"/>
                <a:chOff x="10530099" y="1854748"/>
                <a:chExt cx="988860" cy="985023"/>
              </a:xfrm>
            </p:grpSpPr>
            <p:pic>
              <p:nvPicPr>
                <p:cNvPr id="26" name="Picture 4" descr="OpenFaaS · GitHub">
                  <a:extLst>
                    <a:ext uri="{FF2B5EF4-FFF2-40B4-BE49-F238E27FC236}">
                      <a16:creationId xmlns:a16="http://schemas.microsoft.com/office/drawing/2014/main" id="{AADA4397-EFBA-4768-826C-048CAC8655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710455" y="1854748"/>
                  <a:ext cx="635897" cy="6358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A9A28BF-6FE6-479C-B240-EA36715712A8}"/>
                    </a:ext>
                  </a:extLst>
                </p:cNvPr>
                <p:cNvSpPr txBox="1"/>
                <p:nvPr/>
              </p:nvSpPr>
              <p:spPr>
                <a:xfrm>
                  <a:off x="10530099" y="2501217"/>
                  <a:ext cx="9888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MetricHPE" panose="020B0503030202060203" pitchFamily="34" charset="0"/>
                      <a:cs typeface="Arial" panose="020B0604020202020204" pitchFamily="34" charset="0"/>
                    </a:rPr>
                    <a:t>OpenFaaS</a:t>
                  </a:r>
                </a:p>
              </p:txBody>
            </p:sp>
          </p:grp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B9B7A6-B8A9-464D-BB5F-2D617841536B}"/>
              </a:ext>
            </a:extLst>
          </p:cNvPr>
          <p:cNvGrpSpPr/>
          <p:nvPr/>
        </p:nvGrpSpPr>
        <p:grpSpPr>
          <a:xfrm>
            <a:off x="6142220" y="2893280"/>
            <a:ext cx="2178073" cy="3089993"/>
            <a:chOff x="6142220" y="2893280"/>
            <a:chExt cx="2178073" cy="30899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C3E9EF9-B36C-49D8-83A1-B61C22133B17}"/>
                </a:ext>
              </a:extLst>
            </p:cNvPr>
            <p:cNvGrpSpPr/>
            <p:nvPr/>
          </p:nvGrpSpPr>
          <p:grpSpPr>
            <a:xfrm>
              <a:off x="6142220" y="2893280"/>
              <a:ext cx="2178073" cy="3089993"/>
              <a:chOff x="3854566" y="2893280"/>
              <a:chExt cx="2178073" cy="308999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27B307-2B0C-4027-AE4A-74A40CA074D2}"/>
                  </a:ext>
                </a:extLst>
              </p:cNvPr>
              <p:cNvSpPr txBox="1"/>
              <p:nvPr/>
            </p:nvSpPr>
            <p:spPr>
              <a:xfrm>
                <a:off x="3921548" y="2893280"/>
                <a:ext cx="2039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Personally managed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9E4594-A3CB-4C20-B8FD-A1145A7A91AC}"/>
                  </a:ext>
                </a:extLst>
              </p:cNvPr>
              <p:cNvSpPr txBox="1"/>
              <p:nvPr/>
            </p:nvSpPr>
            <p:spPr>
              <a:xfrm>
                <a:off x="3993425" y="3523013"/>
                <a:ext cx="19003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Pay for your own hardware/servers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F920DED-24A4-48B5-A05E-D15EC0CF91AC}"/>
                  </a:ext>
                </a:extLst>
              </p:cNvPr>
              <p:cNvSpPr txBox="1"/>
              <p:nvPr/>
            </p:nvSpPr>
            <p:spPr>
              <a:xfrm>
                <a:off x="3854566" y="4430210"/>
                <a:ext cx="21780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Design &amp; efficiency depends on provider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6EFD95-A26D-4A77-B329-1B91E37FD142}"/>
                  </a:ext>
                </a:extLst>
              </p:cNvPr>
              <p:cNvSpPr txBox="1"/>
              <p:nvPr/>
            </p:nvSpPr>
            <p:spPr>
              <a:xfrm>
                <a:off x="3873661" y="5336942"/>
                <a:ext cx="21313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More direct input, higher managing costs 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C75A901-6C60-41E3-9825-920577B0938E}"/>
                  </a:ext>
                </a:extLst>
              </p:cNvPr>
              <p:cNvSpPr/>
              <p:nvPr/>
            </p:nvSpPr>
            <p:spPr>
              <a:xfrm>
                <a:off x="4600745" y="4272577"/>
                <a:ext cx="685711" cy="54864"/>
              </a:xfrm>
              <a:prstGeom prst="rect">
                <a:avLst/>
              </a:prstGeom>
              <a:solidFill>
                <a:srgbClr val="762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421"/>
                <a:endParaRPr lang="en-US" sz="2150" dirty="0">
                  <a:solidFill>
                    <a:prstClr val="white"/>
                  </a:solidFill>
                  <a:latin typeface="MetricHPE" panose="020B0503030202060203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BD17E5A-DF5D-4F08-919A-0CEF78320798}"/>
                  </a:ext>
                </a:extLst>
              </p:cNvPr>
              <p:cNvSpPr/>
              <p:nvPr/>
            </p:nvSpPr>
            <p:spPr>
              <a:xfrm>
                <a:off x="4600745" y="5179309"/>
                <a:ext cx="685711" cy="54864"/>
              </a:xfrm>
              <a:prstGeom prst="rect">
                <a:avLst/>
              </a:prstGeom>
              <a:solidFill>
                <a:srgbClr val="762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421"/>
                <a:endParaRPr lang="en-US" sz="2150" dirty="0">
                  <a:solidFill>
                    <a:prstClr val="white"/>
                  </a:solidFill>
                  <a:latin typeface="MetricHPE" panose="020B0503030202060203" pitchFamily="34" charset="0"/>
                </a:endParaRP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F87B348-EC9E-4FE9-B051-9C7A0577A51F}"/>
                </a:ext>
              </a:extLst>
            </p:cNvPr>
            <p:cNvSpPr/>
            <p:nvPr/>
          </p:nvSpPr>
          <p:spPr>
            <a:xfrm>
              <a:off x="6888399" y="3370293"/>
              <a:ext cx="685711" cy="54864"/>
            </a:xfrm>
            <a:prstGeom prst="rect">
              <a:avLst/>
            </a:prstGeom>
            <a:solidFill>
              <a:srgbClr val="762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421"/>
              <a:endParaRPr lang="en-US" sz="2150" dirty="0">
                <a:solidFill>
                  <a:prstClr val="white"/>
                </a:solidFill>
                <a:latin typeface="MetricHPE" panose="020B0503030202060203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204420-78EA-4F15-9A99-390304316101}"/>
              </a:ext>
            </a:extLst>
          </p:cNvPr>
          <p:cNvGrpSpPr/>
          <p:nvPr/>
        </p:nvGrpSpPr>
        <p:grpSpPr>
          <a:xfrm>
            <a:off x="3729243" y="2893280"/>
            <a:ext cx="2178073" cy="3089993"/>
            <a:chOff x="3729243" y="2893280"/>
            <a:chExt cx="2178073" cy="308999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7BED0BD-DA8E-4181-9E35-E126661BADFB}"/>
                </a:ext>
              </a:extLst>
            </p:cNvPr>
            <p:cNvGrpSpPr/>
            <p:nvPr/>
          </p:nvGrpSpPr>
          <p:grpSpPr>
            <a:xfrm>
              <a:off x="3729243" y="2893280"/>
              <a:ext cx="2178073" cy="3089993"/>
              <a:chOff x="3854566" y="2893280"/>
              <a:chExt cx="2178073" cy="3089993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901D2D9-A0C4-4B37-99DA-FAA3D07FC63F}"/>
                  </a:ext>
                </a:extLst>
              </p:cNvPr>
              <p:cNvSpPr txBox="1"/>
              <p:nvPr/>
            </p:nvSpPr>
            <p:spPr>
              <a:xfrm>
                <a:off x="3993425" y="2893280"/>
                <a:ext cx="1900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3</a:t>
                </a:r>
                <a:r>
                  <a:rPr lang="en-US" baseline="30000" dirty="0">
                    <a:latin typeface="MetricHPE Light" panose="020B0303030202060203" pitchFamily="34" charset="0"/>
                  </a:rPr>
                  <a:t>rd</a:t>
                </a:r>
                <a:r>
                  <a:rPr lang="en-US" dirty="0">
                    <a:latin typeface="MetricHPE Light" panose="020B0303030202060203" pitchFamily="34" charset="0"/>
                  </a:rPr>
                  <a:t> party managed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D98564-B7C1-40E7-9C23-7BE893D88208}"/>
                  </a:ext>
                </a:extLst>
              </p:cNvPr>
              <p:cNvSpPr txBox="1"/>
              <p:nvPr/>
            </p:nvSpPr>
            <p:spPr>
              <a:xfrm>
                <a:off x="3993425" y="3523013"/>
                <a:ext cx="19003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Only pay for what you use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C0DA50-B519-491A-AEB8-12BD7DA2F619}"/>
                  </a:ext>
                </a:extLst>
              </p:cNvPr>
              <p:cNvSpPr txBox="1"/>
              <p:nvPr/>
            </p:nvSpPr>
            <p:spPr>
              <a:xfrm>
                <a:off x="3854566" y="4430210"/>
                <a:ext cx="21780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Abstracts away architectural processes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CF66B12-245C-4156-BA0A-5087FD6E413C}"/>
                  </a:ext>
                </a:extLst>
              </p:cNvPr>
              <p:cNvSpPr txBox="1"/>
              <p:nvPr/>
            </p:nvSpPr>
            <p:spPr>
              <a:xfrm>
                <a:off x="4011319" y="5336942"/>
                <a:ext cx="186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Less oversight, less troubleshooting </a:t>
                </a:r>
                <a:endParaRPr lang="en-GB" dirty="0">
                  <a:latin typeface="MetricHPE Light" panose="020B0303030202060203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AA7B679-5935-409E-AB5C-3B478B8EAC63}"/>
                  </a:ext>
                </a:extLst>
              </p:cNvPr>
              <p:cNvSpPr/>
              <p:nvPr/>
            </p:nvSpPr>
            <p:spPr>
              <a:xfrm>
                <a:off x="4600745" y="4272577"/>
                <a:ext cx="685711" cy="54864"/>
              </a:xfrm>
              <a:prstGeom prst="rect">
                <a:avLst/>
              </a:prstGeom>
              <a:solidFill>
                <a:srgbClr val="762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421"/>
                <a:endParaRPr lang="en-US" sz="2150" dirty="0">
                  <a:solidFill>
                    <a:prstClr val="white"/>
                  </a:solidFill>
                  <a:latin typeface="MetricHPE" panose="020B0503030202060203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45CB30E-6962-4AB2-B5D3-F1D42D7240BC}"/>
                  </a:ext>
                </a:extLst>
              </p:cNvPr>
              <p:cNvSpPr/>
              <p:nvPr/>
            </p:nvSpPr>
            <p:spPr>
              <a:xfrm>
                <a:off x="4600745" y="5179309"/>
                <a:ext cx="685711" cy="54864"/>
              </a:xfrm>
              <a:prstGeom prst="rect">
                <a:avLst/>
              </a:prstGeom>
              <a:solidFill>
                <a:srgbClr val="762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421"/>
                <a:endParaRPr lang="en-US" sz="2150" dirty="0">
                  <a:solidFill>
                    <a:prstClr val="white"/>
                  </a:solidFill>
                  <a:latin typeface="MetricHPE" panose="020B0503030202060203" pitchFamily="34" charset="0"/>
                </a:endParaRP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EA8C5AF-255F-491A-A96C-A26C332FB622}"/>
                </a:ext>
              </a:extLst>
            </p:cNvPr>
            <p:cNvSpPr/>
            <p:nvPr/>
          </p:nvSpPr>
          <p:spPr>
            <a:xfrm>
              <a:off x="4475422" y="3368816"/>
              <a:ext cx="685711" cy="54864"/>
            </a:xfrm>
            <a:prstGeom prst="rect">
              <a:avLst/>
            </a:prstGeom>
            <a:solidFill>
              <a:srgbClr val="762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421"/>
              <a:endParaRPr lang="en-US" sz="2150" dirty="0">
                <a:solidFill>
                  <a:prstClr val="white"/>
                </a:solidFill>
                <a:latin typeface="MetricHPE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6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84940" y="414963"/>
            <a:ext cx="708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FaaS On-Premise Framework Overview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C89553-62FC-4420-A5DB-BFA0E00F959C}"/>
              </a:ext>
            </a:extLst>
          </p:cNvPr>
          <p:cNvGrpSpPr/>
          <p:nvPr/>
        </p:nvGrpSpPr>
        <p:grpSpPr>
          <a:xfrm>
            <a:off x="0" y="988397"/>
            <a:ext cx="12192000" cy="4702810"/>
            <a:chOff x="0" y="959822"/>
            <a:chExt cx="12192000" cy="47028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53D8774-3E0C-4BB1-A66E-DB3D7F77E323}"/>
                </a:ext>
              </a:extLst>
            </p:cNvPr>
            <p:cNvGrpSpPr/>
            <p:nvPr/>
          </p:nvGrpSpPr>
          <p:grpSpPr>
            <a:xfrm>
              <a:off x="0" y="2036996"/>
              <a:ext cx="12192000" cy="3622431"/>
              <a:chOff x="0" y="2036996"/>
              <a:chExt cx="12192000" cy="362243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FCA2E3-3683-4EC5-8364-03CB70337A2E}"/>
                  </a:ext>
                </a:extLst>
              </p:cNvPr>
              <p:cNvSpPr/>
              <p:nvPr/>
            </p:nvSpPr>
            <p:spPr>
              <a:xfrm>
                <a:off x="0" y="2036996"/>
                <a:ext cx="12192000" cy="36358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C63E7D7-82DC-446B-B10C-7A2EC0A37E78}"/>
                  </a:ext>
                </a:extLst>
              </p:cNvPr>
              <p:cNvSpPr/>
              <p:nvPr/>
            </p:nvSpPr>
            <p:spPr>
              <a:xfrm>
                <a:off x="0" y="2396652"/>
                <a:ext cx="12192000" cy="363587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etricHPE" panose="020B0503030202060203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07EA90C-00F8-4C07-A5D4-46DD13F27AB5}"/>
                  </a:ext>
                </a:extLst>
              </p:cNvPr>
              <p:cNvSpPr/>
              <p:nvPr/>
            </p:nvSpPr>
            <p:spPr>
              <a:xfrm>
                <a:off x="0" y="2756308"/>
                <a:ext cx="12192000" cy="36358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7B236C-818F-4EB4-9E73-5EBED743ACEE}"/>
                  </a:ext>
                </a:extLst>
              </p:cNvPr>
              <p:cNvSpPr/>
              <p:nvPr/>
            </p:nvSpPr>
            <p:spPr>
              <a:xfrm>
                <a:off x="0" y="3124890"/>
                <a:ext cx="12192000" cy="363587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etricHPE" panose="020B0503030202060203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3D0B704-62FF-4DC2-B361-CA453B35BBE0}"/>
                  </a:ext>
                </a:extLst>
              </p:cNvPr>
              <p:cNvSpPr/>
              <p:nvPr/>
            </p:nvSpPr>
            <p:spPr>
              <a:xfrm>
                <a:off x="0" y="3486401"/>
                <a:ext cx="12192000" cy="36358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B87FAA-E7A7-4BC4-9903-0D63E3C86BEF}"/>
                  </a:ext>
                </a:extLst>
              </p:cNvPr>
              <p:cNvSpPr/>
              <p:nvPr/>
            </p:nvSpPr>
            <p:spPr>
              <a:xfrm>
                <a:off x="0" y="3848540"/>
                <a:ext cx="12192000" cy="363587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MetricHPE" panose="020B050303020206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AE867D7-B1E2-4962-9AC7-735B9FD91C29}"/>
                  </a:ext>
                </a:extLst>
              </p:cNvPr>
              <p:cNvSpPr/>
              <p:nvPr/>
            </p:nvSpPr>
            <p:spPr>
              <a:xfrm>
                <a:off x="0" y="4210679"/>
                <a:ext cx="12192000" cy="36358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58AEFC2-4166-484F-ABA0-9E0EC07C4CA5}"/>
                  </a:ext>
                </a:extLst>
              </p:cNvPr>
              <p:cNvSpPr/>
              <p:nvPr/>
            </p:nvSpPr>
            <p:spPr>
              <a:xfrm>
                <a:off x="0" y="4572190"/>
                <a:ext cx="12192000" cy="363587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17AF92-1A6A-4369-8D89-6C3D8A1996C4}"/>
                  </a:ext>
                </a:extLst>
              </p:cNvPr>
              <p:cNvSpPr/>
              <p:nvPr/>
            </p:nvSpPr>
            <p:spPr>
              <a:xfrm>
                <a:off x="0" y="4934329"/>
                <a:ext cx="12192000" cy="363587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56DC4FD-92C1-4CB4-A1AC-0C3559D7485E}"/>
                  </a:ext>
                </a:extLst>
              </p:cNvPr>
              <p:cNvSpPr/>
              <p:nvPr/>
            </p:nvSpPr>
            <p:spPr>
              <a:xfrm>
                <a:off x="0" y="5295840"/>
                <a:ext cx="12192000" cy="363587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MetricHPE" panose="020B0503030202060203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CD31360-BF8C-4CDD-B986-D26652894BEB}"/>
                </a:ext>
              </a:extLst>
            </p:cNvPr>
            <p:cNvGrpSpPr/>
            <p:nvPr/>
          </p:nvGrpSpPr>
          <p:grpSpPr>
            <a:xfrm>
              <a:off x="1771650" y="959822"/>
              <a:ext cx="10152851" cy="4702810"/>
              <a:chOff x="1533525" y="997922"/>
              <a:chExt cx="10152851" cy="470281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7C2B07-9A3E-4475-8848-5040D1D649A7}"/>
                  </a:ext>
                </a:extLst>
              </p:cNvPr>
              <p:cNvGrpSpPr/>
              <p:nvPr/>
            </p:nvGrpSpPr>
            <p:grpSpPr>
              <a:xfrm>
                <a:off x="1888815" y="997922"/>
                <a:ext cx="9797561" cy="1028801"/>
                <a:chOff x="1926915" y="967619"/>
                <a:chExt cx="9797561" cy="102880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CB434A0-F796-4509-8CEF-0CB5F5CA0DA0}"/>
                    </a:ext>
                  </a:extLst>
                </p:cNvPr>
                <p:cNvGrpSpPr/>
                <p:nvPr/>
              </p:nvGrpSpPr>
              <p:grpSpPr>
                <a:xfrm>
                  <a:off x="1926915" y="971551"/>
                  <a:ext cx="963469" cy="1024869"/>
                  <a:chOff x="2450790" y="971551"/>
                  <a:chExt cx="963469" cy="1024869"/>
                </a:xfrm>
              </p:grpSpPr>
              <p:pic>
                <p:nvPicPr>
                  <p:cNvPr id="1026" name="Picture 2" descr="Knative · GitHub">
                    <a:extLst>
                      <a:ext uri="{FF2B5EF4-FFF2-40B4-BE49-F238E27FC236}">
                        <a16:creationId xmlns:a16="http://schemas.microsoft.com/office/drawing/2014/main" id="{0EEF6170-6101-49C9-8AFF-938A71526F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91340" y="971551"/>
                    <a:ext cx="723900" cy="7239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58520A5-3CEB-47B5-BBC1-505D98F0A982}"/>
                      </a:ext>
                    </a:extLst>
                  </p:cNvPr>
                  <p:cNvSpPr txBox="1"/>
                  <p:nvPr/>
                </p:nvSpPr>
                <p:spPr>
                  <a:xfrm>
                    <a:off x="2450790" y="1627088"/>
                    <a:ext cx="9634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Knative*</a:t>
                    </a:r>
                    <a:endParaRPr lang="en-GB" sz="2000" dirty="0">
                      <a:latin typeface="MetricHPE Semibold" panose="020B07030302020602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8A48780-F272-4911-9659-DCC8110AA4AD}"/>
                    </a:ext>
                  </a:extLst>
                </p:cNvPr>
                <p:cNvGrpSpPr/>
                <p:nvPr/>
              </p:nvGrpSpPr>
              <p:grpSpPr>
                <a:xfrm>
                  <a:off x="3591941" y="1080141"/>
                  <a:ext cx="1115947" cy="916279"/>
                  <a:chOff x="4115816" y="1080141"/>
                  <a:chExt cx="1115947" cy="916279"/>
                </a:xfrm>
              </p:grpSpPr>
              <p:pic>
                <p:nvPicPr>
                  <p:cNvPr id="1028" name="Picture 4" descr="OpenFaaS · GitHub">
                    <a:extLst>
                      <a:ext uri="{FF2B5EF4-FFF2-40B4-BE49-F238E27FC236}">
                        <a16:creationId xmlns:a16="http://schemas.microsoft.com/office/drawing/2014/main" id="{51F21CA7-D4B3-4845-9D04-F662470C40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97172" y="1080141"/>
                    <a:ext cx="546947" cy="54694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9A0AB0A-13B7-488D-90D3-7179E9B4AB59}"/>
                      </a:ext>
                    </a:extLst>
                  </p:cNvPr>
                  <p:cNvSpPr txBox="1"/>
                  <p:nvPr/>
                </p:nvSpPr>
                <p:spPr>
                  <a:xfrm>
                    <a:off x="4115816" y="1627088"/>
                    <a:ext cx="1115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OpenFaaS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04EA385-A48A-4EF4-9ED8-06A2090918F3}"/>
                    </a:ext>
                  </a:extLst>
                </p:cNvPr>
                <p:cNvGrpSpPr/>
                <p:nvPr/>
              </p:nvGrpSpPr>
              <p:grpSpPr>
                <a:xfrm>
                  <a:off x="7122778" y="967619"/>
                  <a:ext cx="821059" cy="1028801"/>
                  <a:chOff x="7646653" y="967619"/>
                  <a:chExt cx="821059" cy="1028801"/>
                </a:xfrm>
              </p:grpSpPr>
              <p:pic>
                <p:nvPicPr>
                  <p:cNvPr id="1032" name="Picture 8" descr="Image result for fission logo (With images) | Logos, Branding ...">
                    <a:extLst>
                      <a:ext uri="{FF2B5EF4-FFF2-40B4-BE49-F238E27FC236}">
                        <a16:creationId xmlns:a16="http://schemas.microsoft.com/office/drawing/2014/main" id="{9D2F49F7-A384-44EC-B207-D10045740C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51" t="15938" r="65917" b="17604"/>
                  <a:stretch/>
                </p:blipFill>
                <p:spPr bwMode="auto">
                  <a:xfrm>
                    <a:off x="7714630" y="967619"/>
                    <a:ext cx="695660" cy="7158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AE530F0-E053-4027-ADB4-F989CE3F756B}"/>
                      </a:ext>
                    </a:extLst>
                  </p:cNvPr>
                  <p:cNvSpPr txBox="1"/>
                  <p:nvPr/>
                </p:nvSpPr>
                <p:spPr>
                  <a:xfrm>
                    <a:off x="7646653" y="1627088"/>
                    <a:ext cx="8210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Fission</a:t>
                    </a:r>
                    <a:endParaRPr lang="en-GB" dirty="0">
                      <a:latin typeface="MetricHPE Semibold" panose="020B07030302020602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49DA268-ACA7-4F62-9A39-933F2D58B59B}"/>
                    </a:ext>
                  </a:extLst>
                </p:cNvPr>
                <p:cNvGrpSpPr/>
                <p:nvPr/>
              </p:nvGrpSpPr>
              <p:grpSpPr>
                <a:xfrm>
                  <a:off x="5402914" y="1017862"/>
                  <a:ext cx="1001236" cy="978558"/>
                  <a:chOff x="5926789" y="1017862"/>
                  <a:chExt cx="1001236" cy="978558"/>
                </a:xfrm>
              </p:grpSpPr>
              <p:pic>
                <p:nvPicPr>
                  <p:cNvPr id="1030" name="Picture 6" descr="Kubeless · GitHub">
                    <a:extLst>
                      <a:ext uri="{FF2B5EF4-FFF2-40B4-BE49-F238E27FC236}">
                        <a16:creationId xmlns:a16="http://schemas.microsoft.com/office/drawing/2014/main" id="{D547C238-A978-4C6A-AB31-465C7F8CAD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19510" y="1017862"/>
                    <a:ext cx="637032" cy="6370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F2E4BD9-84E9-4548-970A-306A31F014A1}"/>
                      </a:ext>
                    </a:extLst>
                  </p:cNvPr>
                  <p:cNvSpPr txBox="1"/>
                  <p:nvPr/>
                </p:nvSpPr>
                <p:spPr>
                  <a:xfrm>
                    <a:off x="5926789" y="1627088"/>
                    <a:ext cx="10012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Kubeless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31777F7-6F09-44A3-8AF4-0BCA30ACA68E}"/>
                    </a:ext>
                  </a:extLst>
                </p:cNvPr>
                <p:cNvGrpSpPr/>
                <p:nvPr/>
              </p:nvGrpSpPr>
              <p:grpSpPr>
                <a:xfrm>
                  <a:off x="10610132" y="992698"/>
                  <a:ext cx="1114344" cy="1003722"/>
                  <a:chOff x="10886357" y="992698"/>
                  <a:chExt cx="1114344" cy="1003722"/>
                </a:xfrm>
              </p:grpSpPr>
              <p:pic>
                <p:nvPicPr>
                  <p:cNvPr id="1036" name="Picture 12" descr="Fn Project – Medium">
                    <a:extLst>
                      <a:ext uri="{FF2B5EF4-FFF2-40B4-BE49-F238E27FC236}">
                        <a16:creationId xmlns:a16="http://schemas.microsoft.com/office/drawing/2014/main" id="{749B65D0-7246-4A42-9C7B-EDC223261D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039841" y="992698"/>
                    <a:ext cx="702753" cy="70275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F639754-04FD-4D3B-80DC-A5B09D4F1F8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86357" y="1627088"/>
                    <a:ext cx="11143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Fn Project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2B9A759-8FCC-4535-BFC0-298921FFCFEB}"/>
                    </a:ext>
                  </a:extLst>
                </p:cNvPr>
                <p:cNvGrpSpPr/>
                <p:nvPr/>
              </p:nvGrpSpPr>
              <p:grpSpPr>
                <a:xfrm>
                  <a:off x="8654770" y="992003"/>
                  <a:ext cx="1233928" cy="1004417"/>
                  <a:chOff x="9178645" y="992003"/>
                  <a:chExt cx="1233928" cy="1004417"/>
                </a:xfrm>
              </p:grpSpPr>
              <p:pic>
                <p:nvPicPr>
                  <p:cNvPr id="1034" name="Picture 10" descr="Apache OpenWhisk – Medium">
                    <a:extLst>
                      <a:ext uri="{FF2B5EF4-FFF2-40B4-BE49-F238E27FC236}">
                        <a16:creationId xmlns:a16="http://schemas.microsoft.com/office/drawing/2014/main" id="{34BD80F7-D794-4411-BE0A-BEEE6DCE42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36046" y="992003"/>
                    <a:ext cx="715857" cy="7158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C02026-F953-451A-A14C-2D578F3A5DE1}"/>
                      </a:ext>
                    </a:extLst>
                  </p:cNvPr>
                  <p:cNvSpPr txBox="1"/>
                  <p:nvPr/>
                </p:nvSpPr>
                <p:spPr>
                  <a:xfrm>
                    <a:off x="9178645" y="1627088"/>
                    <a:ext cx="12339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OpenWhisk</a:t>
                    </a:r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5CA8F28-50E7-486C-A608-D29D0196E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0400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AE17704-ABBC-4F95-80A3-E3CDA70E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0150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49D3A8E-B5FF-47A0-B4B2-F431DA50E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700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4AE1CFB-B68A-4F41-B4F6-9086AB6D0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4850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C4A5D4-644B-485C-8DD5-FEBC8CE79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325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31A7EAE-BD70-494D-A226-719E26FBA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3525" y="1110444"/>
                <a:ext cx="0" cy="4587083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446F332-D036-4F34-8851-4C050EE76B62}"/>
              </a:ext>
            </a:extLst>
          </p:cNvPr>
          <p:cNvSpPr txBox="1"/>
          <p:nvPr/>
        </p:nvSpPr>
        <p:spPr>
          <a:xfrm>
            <a:off x="-8249" y="2088239"/>
            <a:ext cx="11644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Developer(s)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17FBD7-C544-47DB-B205-1BA817FC19F3}"/>
              </a:ext>
            </a:extLst>
          </p:cNvPr>
          <p:cNvGrpSpPr/>
          <p:nvPr/>
        </p:nvGrpSpPr>
        <p:grpSpPr>
          <a:xfrm>
            <a:off x="1906999" y="2087519"/>
            <a:ext cx="9744817" cy="323165"/>
            <a:chOff x="1906999" y="2087519"/>
            <a:chExt cx="9744817" cy="323165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5E9C54-42F6-4ADA-9734-D4CAB007EA7C}"/>
                </a:ext>
              </a:extLst>
            </p:cNvPr>
            <p:cNvSpPr txBox="1"/>
            <p:nvPr/>
          </p:nvSpPr>
          <p:spPr>
            <a:xfrm>
              <a:off x="1906999" y="2087519"/>
              <a:ext cx="141166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Google &amp; Pivotal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0E87E5-3ED3-44E0-B1AD-C2E618536C32}"/>
                </a:ext>
              </a:extLst>
            </p:cNvPr>
            <p:cNvSpPr txBox="1"/>
            <p:nvPr/>
          </p:nvSpPr>
          <p:spPr>
            <a:xfrm>
              <a:off x="3933673" y="2087519"/>
              <a:ext cx="7907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VMware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1637A7-BAEC-4781-B4E5-2B127F7583D4}"/>
                </a:ext>
              </a:extLst>
            </p:cNvPr>
            <p:cNvSpPr txBox="1"/>
            <p:nvPr/>
          </p:nvSpPr>
          <p:spPr>
            <a:xfrm>
              <a:off x="5717427" y="2087519"/>
              <a:ext cx="74892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Bitnami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FBDE66E-954C-4446-932D-6D9326748384}"/>
                </a:ext>
              </a:extLst>
            </p:cNvPr>
            <p:cNvSpPr txBox="1"/>
            <p:nvPr/>
          </p:nvSpPr>
          <p:spPr>
            <a:xfrm>
              <a:off x="7274152" y="2087519"/>
              <a:ext cx="9201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Platform9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75DB21E-F7A0-4519-BC97-08D5CBC1221B}"/>
                </a:ext>
              </a:extLst>
            </p:cNvPr>
            <p:cNvSpPr txBox="1"/>
            <p:nvPr/>
          </p:nvSpPr>
          <p:spPr>
            <a:xfrm>
              <a:off x="9079457" y="2087519"/>
              <a:ext cx="74251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Apache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A34720A-8B81-4C32-A521-EECA177DF049}"/>
                </a:ext>
              </a:extLst>
            </p:cNvPr>
            <p:cNvSpPr txBox="1"/>
            <p:nvPr/>
          </p:nvSpPr>
          <p:spPr>
            <a:xfrm>
              <a:off x="10994970" y="2087519"/>
              <a:ext cx="65684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Oracle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493E70A9-DE17-43B8-8E3D-1721944F5157}"/>
              </a:ext>
            </a:extLst>
          </p:cNvPr>
          <p:cNvSpPr txBox="1"/>
          <p:nvPr/>
        </p:nvSpPr>
        <p:spPr>
          <a:xfrm>
            <a:off x="-8490" y="3548970"/>
            <a:ext cx="17237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Kubernetes Support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5E2703-847F-496F-AE97-2C66DF1187FA}"/>
              </a:ext>
            </a:extLst>
          </p:cNvPr>
          <p:cNvGrpSpPr/>
          <p:nvPr/>
        </p:nvGrpSpPr>
        <p:grpSpPr>
          <a:xfrm>
            <a:off x="2427878" y="3528079"/>
            <a:ext cx="9092686" cy="339135"/>
            <a:chOff x="2427878" y="3528079"/>
            <a:chExt cx="9092686" cy="339135"/>
          </a:xfrm>
        </p:grpSpPr>
        <p:pic>
          <p:nvPicPr>
            <p:cNvPr id="69" name="Graphic 68" descr="Checkmark">
              <a:extLst>
                <a:ext uri="{FF2B5EF4-FFF2-40B4-BE49-F238E27FC236}">
                  <a16:creationId xmlns:a16="http://schemas.microsoft.com/office/drawing/2014/main" id="{8D18D29C-40EB-4D54-B62B-E55D93B6E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27878" y="3528079"/>
              <a:ext cx="339135" cy="339135"/>
            </a:xfrm>
            <a:prstGeom prst="rect">
              <a:avLst/>
            </a:prstGeom>
          </p:spPr>
        </p:pic>
        <p:pic>
          <p:nvPicPr>
            <p:cNvPr id="99" name="Graphic 98" descr="Checkmark">
              <a:extLst>
                <a:ext uri="{FF2B5EF4-FFF2-40B4-BE49-F238E27FC236}">
                  <a16:creationId xmlns:a16="http://schemas.microsoft.com/office/drawing/2014/main" id="{B72604B8-4363-48F5-9AF4-D4A0B7E80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80477" y="3528079"/>
              <a:ext cx="339135" cy="339135"/>
            </a:xfrm>
            <a:prstGeom prst="rect">
              <a:avLst/>
            </a:prstGeom>
          </p:spPr>
        </p:pic>
        <p:pic>
          <p:nvPicPr>
            <p:cNvPr id="100" name="Graphic 99" descr="Checkmark">
              <a:extLst>
                <a:ext uri="{FF2B5EF4-FFF2-40B4-BE49-F238E27FC236}">
                  <a16:creationId xmlns:a16="http://schemas.microsoft.com/office/drawing/2014/main" id="{D41F894C-1742-49FB-87AD-7A080FBA1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0498" y="3528079"/>
              <a:ext cx="339135" cy="339135"/>
            </a:xfrm>
            <a:prstGeom prst="rect">
              <a:avLst/>
            </a:prstGeom>
          </p:spPr>
        </p:pic>
        <p:pic>
          <p:nvPicPr>
            <p:cNvPr id="102" name="Graphic 101" descr="Checkmark">
              <a:extLst>
                <a:ext uri="{FF2B5EF4-FFF2-40B4-BE49-F238E27FC236}">
                  <a16:creationId xmlns:a16="http://schemas.microsoft.com/office/drawing/2014/main" id="{BC118BA8-19DF-4079-B867-B9003587F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05991" y="3528079"/>
              <a:ext cx="339135" cy="339135"/>
            </a:xfrm>
            <a:prstGeom prst="rect">
              <a:avLst/>
            </a:prstGeom>
          </p:spPr>
        </p:pic>
        <p:pic>
          <p:nvPicPr>
            <p:cNvPr id="103" name="Graphic 102" descr="Checkmark">
              <a:extLst>
                <a:ext uri="{FF2B5EF4-FFF2-40B4-BE49-F238E27FC236}">
                  <a16:creationId xmlns:a16="http://schemas.microsoft.com/office/drawing/2014/main" id="{518A314B-51E9-421B-8F96-10BF224FD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1429" y="3528079"/>
              <a:ext cx="339135" cy="339135"/>
            </a:xfrm>
            <a:prstGeom prst="rect">
              <a:avLst/>
            </a:prstGeom>
          </p:spPr>
        </p:pic>
        <p:pic>
          <p:nvPicPr>
            <p:cNvPr id="114" name="Graphic 113" descr="Checkmark">
              <a:extLst>
                <a:ext uri="{FF2B5EF4-FFF2-40B4-BE49-F238E27FC236}">
                  <a16:creationId xmlns:a16="http://schemas.microsoft.com/office/drawing/2014/main" id="{A79DB865-BC82-4D47-8591-DEF07F71D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68614" y="3528079"/>
              <a:ext cx="339135" cy="33913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A288EDF-C497-437A-B546-0A36D9181FC6}"/>
              </a:ext>
            </a:extLst>
          </p:cNvPr>
          <p:cNvSpPr txBox="1"/>
          <p:nvPr/>
        </p:nvSpPr>
        <p:spPr>
          <a:xfrm>
            <a:off x="-8490" y="4628380"/>
            <a:ext cx="12992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Full Scalability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D1EB4A-2D11-4531-BC5C-9F4932498E64}"/>
              </a:ext>
            </a:extLst>
          </p:cNvPr>
          <p:cNvGrpSpPr/>
          <p:nvPr/>
        </p:nvGrpSpPr>
        <p:grpSpPr>
          <a:xfrm>
            <a:off x="2427878" y="4611673"/>
            <a:ext cx="9092686" cy="341977"/>
            <a:chOff x="2427878" y="4611673"/>
            <a:chExt cx="9092686" cy="341977"/>
          </a:xfrm>
        </p:grpSpPr>
        <p:pic>
          <p:nvPicPr>
            <p:cNvPr id="85" name="Graphic 84" descr="Checkmark">
              <a:extLst>
                <a:ext uri="{FF2B5EF4-FFF2-40B4-BE49-F238E27FC236}">
                  <a16:creationId xmlns:a16="http://schemas.microsoft.com/office/drawing/2014/main" id="{CA62D94F-972E-4519-909D-40838E8BD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27878" y="4613327"/>
              <a:ext cx="339135" cy="339135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12649D5-DA9C-4E4B-A365-40C7830BDE8D}"/>
                </a:ext>
              </a:extLst>
            </p:cNvPr>
            <p:cNvSpPr txBox="1"/>
            <p:nvPr/>
          </p:nvSpPr>
          <p:spPr>
            <a:xfrm>
              <a:off x="5437916" y="4619657"/>
              <a:ext cx="13630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No scale to zero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2BFBE35-DC37-4A4A-9490-9D8B0838631D}"/>
                </a:ext>
              </a:extLst>
            </p:cNvPr>
            <p:cNvSpPr txBox="1"/>
            <p:nvPr/>
          </p:nvSpPr>
          <p:spPr>
            <a:xfrm>
              <a:off x="7077712" y="4630485"/>
              <a:ext cx="13841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Limited scale up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8" name="Graphic 87" descr="Checkmark">
              <a:extLst>
                <a:ext uri="{FF2B5EF4-FFF2-40B4-BE49-F238E27FC236}">
                  <a16:creationId xmlns:a16="http://schemas.microsoft.com/office/drawing/2014/main" id="{83932507-8F74-49A6-AA03-A59D471B5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80477" y="4611779"/>
              <a:ext cx="339135" cy="339135"/>
            </a:xfrm>
            <a:prstGeom prst="rect">
              <a:avLst/>
            </a:prstGeom>
          </p:spPr>
        </p:pic>
        <p:pic>
          <p:nvPicPr>
            <p:cNvPr id="94" name="Graphic 93" descr="Checkmark">
              <a:extLst>
                <a:ext uri="{FF2B5EF4-FFF2-40B4-BE49-F238E27FC236}">
                  <a16:creationId xmlns:a16="http://schemas.microsoft.com/office/drawing/2014/main" id="{E0FA1E15-F16A-4A18-AB39-D44B8B190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05991" y="4611673"/>
              <a:ext cx="339135" cy="339135"/>
            </a:xfrm>
            <a:prstGeom prst="rect">
              <a:avLst/>
            </a:prstGeom>
          </p:spPr>
        </p:pic>
        <p:pic>
          <p:nvPicPr>
            <p:cNvPr id="95" name="Graphic 94" descr="Checkmark">
              <a:extLst>
                <a:ext uri="{FF2B5EF4-FFF2-40B4-BE49-F238E27FC236}">
                  <a16:creationId xmlns:a16="http://schemas.microsoft.com/office/drawing/2014/main" id="{D2E8CECC-02EF-4168-B287-6F767B2AD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1429" y="4612410"/>
              <a:ext cx="339135" cy="339135"/>
            </a:xfrm>
            <a:prstGeom prst="rect">
              <a:avLst/>
            </a:prstGeom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18BE552-7E0E-41E2-87B9-E2611D0FC4B7}"/>
              </a:ext>
            </a:extLst>
          </p:cNvPr>
          <p:cNvSpPr txBox="1"/>
          <p:nvPr/>
        </p:nvSpPr>
        <p:spPr>
          <a:xfrm>
            <a:off x="-8490" y="2807578"/>
            <a:ext cx="13587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GitHub Ratings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5E019C-5CB4-4D69-849B-8A6965A1089F}"/>
              </a:ext>
            </a:extLst>
          </p:cNvPr>
          <p:cNvGrpSpPr/>
          <p:nvPr/>
        </p:nvGrpSpPr>
        <p:grpSpPr>
          <a:xfrm>
            <a:off x="2290742" y="2804759"/>
            <a:ext cx="9365996" cy="329184"/>
            <a:chOff x="2290742" y="2804759"/>
            <a:chExt cx="9365996" cy="32918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6E9264-278A-4DC9-B726-74665BDE8A1C}"/>
                </a:ext>
              </a:extLst>
            </p:cNvPr>
            <p:cNvSpPr txBox="1"/>
            <p:nvPr/>
          </p:nvSpPr>
          <p:spPr>
            <a:xfrm>
              <a:off x="3981149" y="2808606"/>
              <a:ext cx="71526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17,800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0C6F5B7-DCEF-497F-A4AA-C7C3AE6F25AD}"/>
                </a:ext>
              </a:extLst>
            </p:cNvPr>
            <p:cNvSpPr txBox="1"/>
            <p:nvPr/>
          </p:nvSpPr>
          <p:spPr>
            <a:xfrm>
              <a:off x="5809884" y="2810485"/>
              <a:ext cx="6158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5,800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71053B1-9599-42DA-87EA-1F947BC2FDE7}"/>
                </a:ext>
              </a:extLst>
            </p:cNvPr>
            <p:cNvSpPr txBox="1"/>
            <p:nvPr/>
          </p:nvSpPr>
          <p:spPr>
            <a:xfrm>
              <a:off x="7433746" y="2810485"/>
              <a:ext cx="6158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5,200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8DB586-418E-4143-8CC2-33402B625446}"/>
                </a:ext>
              </a:extLst>
            </p:cNvPr>
            <p:cNvSpPr txBox="1"/>
            <p:nvPr/>
          </p:nvSpPr>
          <p:spPr>
            <a:xfrm>
              <a:off x="9149764" y="2810485"/>
              <a:ext cx="6158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4,800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C1CA20-5504-4CD1-9771-7013C7F25D89}"/>
                </a:ext>
              </a:extLst>
            </p:cNvPr>
            <p:cNvSpPr txBox="1"/>
            <p:nvPr/>
          </p:nvSpPr>
          <p:spPr>
            <a:xfrm>
              <a:off x="11040864" y="2804759"/>
              <a:ext cx="6158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4,600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4257813-510C-4A6F-9415-419885F35B5A}"/>
                </a:ext>
              </a:extLst>
            </p:cNvPr>
            <p:cNvSpPr txBox="1"/>
            <p:nvPr/>
          </p:nvSpPr>
          <p:spPr>
            <a:xfrm>
              <a:off x="2290742" y="2810778"/>
              <a:ext cx="6158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3,800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4E78C07D-BD07-43E4-A3D4-19E61E51D653}"/>
              </a:ext>
            </a:extLst>
          </p:cNvPr>
          <p:cNvSpPr txBox="1"/>
          <p:nvPr/>
        </p:nvSpPr>
        <p:spPr>
          <a:xfrm>
            <a:off x="-8490" y="3903111"/>
            <a:ext cx="15951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Container Support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7B5A6D-AC66-49E0-AB88-17BB8F122358}"/>
              </a:ext>
            </a:extLst>
          </p:cNvPr>
          <p:cNvGrpSpPr/>
          <p:nvPr/>
        </p:nvGrpSpPr>
        <p:grpSpPr>
          <a:xfrm>
            <a:off x="2427878" y="3881318"/>
            <a:ext cx="9092686" cy="348630"/>
            <a:chOff x="2427878" y="3881318"/>
            <a:chExt cx="9092686" cy="348630"/>
          </a:xfrm>
        </p:grpSpPr>
        <p:pic>
          <p:nvPicPr>
            <p:cNvPr id="108" name="Graphic 107" descr="Checkmark">
              <a:extLst>
                <a:ext uri="{FF2B5EF4-FFF2-40B4-BE49-F238E27FC236}">
                  <a16:creationId xmlns:a16="http://schemas.microsoft.com/office/drawing/2014/main" id="{960D413E-BCC9-45DB-A5E3-B4F29C734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27878" y="3890813"/>
              <a:ext cx="339135" cy="339135"/>
            </a:xfrm>
            <a:prstGeom prst="rect">
              <a:avLst/>
            </a:prstGeom>
          </p:spPr>
        </p:pic>
        <p:pic>
          <p:nvPicPr>
            <p:cNvPr id="109" name="Graphic 108" descr="Checkmark">
              <a:extLst>
                <a:ext uri="{FF2B5EF4-FFF2-40B4-BE49-F238E27FC236}">
                  <a16:creationId xmlns:a16="http://schemas.microsoft.com/office/drawing/2014/main" id="{CC39BFD8-9BF2-459A-9647-B9A2CCC9E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80477" y="3890813"/>
              <a:ext cx="339135" cy="339135"/>
            </a:xfrm>
            <a:prstGeom prst="rect">
              <a:avLst/>
            </a:prstGeom>
          </p:spPr>
        </p:pic>
        <p:pic>
          <p:nvPicPr>
            <p:cNvPr id="110" name="Graphic 109" descr="Checkmark">
              <a:extLst>
                <a:ext uri="{FF2B5EF4-FFF2-40B4-BE49-F238E27FC236}">
                  <a16:creationId xmlns:a16="http://schemas.microsoft.com/office/drawing/2014/main" id="{F5589B67-93BE-495B-A581-B94089121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0498" y="3890813"/>
              <a:ext cx="339135" cy="339135"/>
            </a:xfrm>
            <a:prstGeom prst="rect">
              <a:avLst/>
            </a:prstGeom>
          </p:spPr>
        </p:pic>
        <p:pic>
          <p:nvPicPr>
            <p:cNvPr id="111" name="Graphic 110" descr="Checkmark">
              <a:extLst>
                <a:ext uri="{FF2B5EF4-FFF2-40B4-BE49-F238E27FC236}">
                  <a16:creationId xmlns:a16="http://schemas.microsoft.com/office/drawing/2014/main" id="{7AB5E430-CDDC-4991-AF90-B36E4744E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05991" y="3890813"/>
              <a:ext cx="339135" cy="339135"/>
            </a:xfrm>
            <a:prstGeom prst="rect">
              <a:avLst/>
            </a:prstGeom>
          </p:spPr>
        </p:pic>
        <p:pic>
          <p:nvPicPr>
            <p:cNvPr id="112" name="Graphic 111" descr="Checkmark">
              <a:extLst>
                <a:ext uri="{FF2B5EF4-FFF2-40B4-BE49-F238E27FC236}">
                  <a16:creationId xmlns:a16="http://schemas.microsoft.com/office/drawing/2014/main" id="{9C5E407B-86ED-4B7A-9AFE-365F64DAD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1429" y="3890813"/>
              <a:ext cx="339135" cy="339135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DC45459-5D3B-4B45-838E-D4A12F790B22}"/>
                </a:ext>
              </a:extLst>
            </p:cNvPr>
            <p:cNvSpPr txBox="1"/>
            <p:nvPr/>
          </p:nvSpPr>
          <p:spPr>
            <a:xfrm>
              <a:off x="7426533" y="3881318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MetricHPE" panose="020B0503030202060203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739480E-AB68-48D0-B735-CE45A85A7DE2}"/>
              </a:ext>
            </a:extLst>
          </p:cNvPr>
          <p:cNvSpPr txBox="1"/>
          <p:nvPr/>
        </p:nvSpPr>
        <p:spPr>
          <a:xfrm>
            <a:off x="-8490" y="4276236"/>
            <a:ext cx="11884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solidFill>
                  <a:srgbClr val="FF8300"/>
                </a:solidFill>
                <a:latin typeface="MetricHPE Semibold" panose="020B0703030202060203" pitchFamily="34" charset="0"/>
                <a:cs typeface="Arial" panose="020B0604020202020204" pitchFamily="34" charset="0"/>
              </a:rPr>
              <a:t>Multitenancy</a:t>
            </a:r>
            <a:endParaRPr lang="en-GB" sz="1450" dirty="0">
              <a:solidFill>
                <a:srgbClr val="FF8300"/>
              </a:solidFill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C176DE4-6E11-43F0-8562-C16C7969B194}"/>
              </a:ext>
            </a:extLst>
          </p:cNvPr>
          <p:cNvSpPr txBox="1"/>
          <p:nvPr/>
        </p:nvSpPr>
        <p:spPr>
          <a:xfrm>
            <a:off x="-8490" y="4980457"/>
            <a:ext cx="17997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Native User Interface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7EF49B9-74ED-4EB0-A33D-D213B6CA2EB2}"/>
              </a:ext>
            </a:extLst>
          </p:cNvPr>
          <p:cNvGrpSpPr/>
          <p:nvPr/>
        </p:nvGrpSpPr>
        <p:grpSpPr>
          <a:xfrm>
            <a:off x="2274279" y="4968973"/>
            <a:ext cx="9246285" cy="352237"/>
            <a:chOff x="2274279" y="4968973"/>
            <a:chExt cx="9246285" cy="352237"/>
          </a:xfrm>
        </p:grpSpPr>
        <p:pic>
          <p:nvPicPr>
            <p:cNvPr id="101" name="Graphic 100" descr="Checkmark">
              <a:extLst>
                <a:ext uri="{FF2B5EF4-FFF2-40B4-BE49-F238E27FC236}">
                  <a16:creationId xmlns:a16="http://schemas.microsoft.com/office/drawing/2014/main" id="{DB3C6BA7-ECF5-496E-8203-72601050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80477" y="4982075"/>
              <a:ext cx="339135" cy="339135"/>
            </a:xfrm>
            <a:prstGeom prst="rect">
              <a:avLst/>
            </a:prstGeom>
          </p:spPr>
        </p:pic>
        <p:pic>
          <p:nvPicPr>
            <p:cNvPr id="104" name="Graphic 103" descr="Checkmark">
              <a:extLst>
                <a:ext uri="{FF2B5EF4-FFF2-40B4-BE49-F238E27FC236}">
                  <a16:creationId xmlns:a16="http://schemas.microsoft.com/office/drawing/2014/main" id="{273C4CB9-C768-4852-895E-798F65951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50498" y="4975705"/>
              <a:ext cx="339135" cy="339135"/>
            </a:xfrm>
            <a:prstGeom prst="rect">
              <a:avLst/>
            </a:prstGeom>
          </p:spPr>
        </p:pic>
        <p:pic>
          <p:nvPicPr>
            <p:cNvPr id="123" name="Graphic 122" descr="Checkmark">
              <a:extLst>
                <a:ext uri="{FF2B5EF4-FFF2-40B4-BE49-F238E27FC236}">
                  <a16:creationId xmlns:a16="http://schemas.microsoft.com/office/drawing/2014/main" id="{4235481D-94AE-40CC-8EAD-13718DD99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1429" y="4972473"/>
              <a:ext cx="339135" cy="339135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6AACF14-3759-478B-B9D6-E9F6616111C7}"/>
                </a:ext>
              </a:extLst>
            </p:cNvPr>
            <p:cNvSpPr txBox="1"/>
            <p:nvPr/>
          </p:nvSpPr>
          <p:spPr>
            <a:xfrm>
              <a:off x="2274279" y="4968973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MetricHPE" panose="020B0503030202060203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6AEF89F-7953-49EA-BCDC-F02971A5298C}"/>
                </a:ext>
              </a:extLst>
            </p:cNvPr>
            <p:cNvSpPr txBox="1"/>
            <p:nvPr/>
          </p:nvSpPr>
          <p:spPr>
            <a:xfrm>
              <a:off x="9142550" y="4968973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MetricHPE" panose="020B0503030202060203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1573E51-C959-43FD-8F35-89A98B009048}"/>
                </a:ext>
              </a:extLst>
            </p:cNvPr>
            <p:cNvSpPr txBox="1"/>
            <p:nvPr/>
          </p:nvSpPr>
          <p:spPr>
            <a:xfrm>
              <a:off x="7426533" y="4968973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MetricHPE" panose="020B0503030202060203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88D841C-9214-41B4-8AB8-DE5304DE2F69}"/>
              </a:ext>
            </a:extLst>
          </p:cNvPr>
          <p:cNvSpPr txBox="1"/>
          <p:nvPr/>
        </p:nvSpPr>
        <p:spPr>
          <a:xfrm>
            <a:off x="-8490" y="5350988"/>
            <a:ext cx="1818575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dirty="0">
                <a:solidFill>
                  <a:srgbClr val="FF8300"/>
                </a:solidFill>
                <a:latin typeface="MetricHPE Semibold" panose="020B0703030202060203" pitchFamily="34" charset="0"/>
                <a:cs typeface="Arial" panose="020B0604020202020204" pitchFamily="34" charset="0"/>
              </a:rPr>
              <a:t>Built-In Auth Security</a:t>
            </a:r>
            <a:endParaRPr lang="en-GB" sz="1450" dirty="0">
              <a:solidFill>
                <a:srgbClr val="FF8300"/>
              </a:solidFill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B08F85E-04D4-43B5-93CA-BB14A2A83A0C}"/>
              </a:ext>
            </a:extLst>
          </p:cNvPr>
          <p:cNvGrpSpPr/>
          <p:nvPr/>
        </p:nvGrpSpPr>
        <p:grpSpPr>
          <a:xfrm>
            <a:off x="2427878" y="5325237"/>
            <a:ext cx="9259317" cy="349563"/>
            <a:chOff x="2427878" y="5325237"/>
            <a:chExt cx="9259317" cy="349563"/>
          </a:xfrm>
        </p:grpSpPr>
        <p:pic>
          <p:nvPicPr>
            <p:cNvPr id="125" name="Graphic 124" descr="Checkmark">
              <a:extLst>
                <a:ext uri="{FF2B5EF4-FFF2-40B4-BE49-F238E27FC236}">
                  <a16:creationId xmlns:a16="http://schemas.microsoft.com/office/drawing/2014/main" id="{75E7DD91-1ECC-47F5-A373-D04A10A6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05991" y="5335665"/>
              <a:ext cx="339135" cy="339135"/>
            </a:xfrm>
            <a:prstGeom prst="rect">
              <a:avLst/>
            </a:prstGeom>
          </p:spPr>
        </p:pic>
        <p:pic>
          <p:nvPicPr>
            <p:cNvPr id="126" name="Graphic 125" descr="Checkmark">
              <a:extLst>
                <a:ext uri="{FF2B5EF4-FFF2-40B4-BE49-F238E27FC236}">
                  <a16:creationId xmlns:a16="http://schemas.microsoft.com/office/drawing/2014/main" id="{E17DE724-A73B-44A4-BB35-DEF3B77CA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80477" y="5335664"/>
              <a:ext cx="339135" cy="339135"/>
            </a:xfrm>
            <a:prstGeom prst="rect">
              <a:avLst/>
            </a:prstGeom>
          </p:spPr>
        </p:pic>
        <p:pic>
          <p:nvPicPr>
            <p:cNvPr id="127" name="Graphic 126" descr="Checkmark">
              <a:extLst>
                <a:ext uri="{FF2B5EF4-FFF2-40B4-BE49-F238E27FC236}">
                  <a16:creationId xmlns:a16="http://schemas.microsoft.com/office/drawing/2014/main" id="{C1A6D149-BB0D-477E-A02F-A08FD6FF2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27878" y="5335663"/>
              <a:ext cx="339135" cy="339135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E90EF54-A52C-4CFF-9082-73F9C4B50B13}"/>
                </a:ext>
              </a:extLst>
            </p:cNvPr>
            <p:cNvSpPr txBox="1"/>
            <p:nvPr/>
          </p:nvSpPr>
          <p:spPr>
            <a:xfrm>
              <a:off x="7426533" y="5325237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Arial" panose="020B0604020202020204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566A94C-4F4D-4349-AF66-EBBF042424CE}"/>
                </a:ext>
              </a:extLst>
            </p:cNvPr>
            <p:cNvSpPr txBox="1"/>
            <p:nvPr/>
          </p:nvSpPr>
          <p:spPr>
            <a:xfrm>
              <a:off x="5786274" y="5325237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Arial" panose="020B0604020202020204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D13A257-5225-488B-AEF8-0A8783D8730F}"/>
                </a:ext>
              </a:extLst>
            </p:cNvPr>
            <p:cNvSpPr txBox="1"/>
            <p:nvPr/>
          </p:nvSpPr>
          <p:spPr>
            <a:xfrm>
              <a:off x="11040864" y="5325237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Arial" panose="020B0604020202020204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8E322E-64EE-4104-90D6-748EBF9324AA}"/>
              </a:ext>
            </a:extLst>
          </p:cNvPr>
          <p:cNvSpPr txBox="1"/>
          <p:nvPr/>
        </p:nvSpPr>
        <p:spPr>
          <a:xfrm>
            <a:off x="3330" y="6003879"/>
            <a:ext cx="943412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i="1" dirty="0">
                <a:latin typeface="MetricHPE" panose="020B0503030202060203" pitchFamily="34" charset="0"/>
              </a:rPr>
              <a:t>** Measured by the number of GitHub commits of the main platform files starting from January 1</a:t>
            </a:r>
            <a:r>
              <a:rPr lang="en-US" sz="1450" i="1" baseline="30000" dirty="0">
                <a:latin typeface="MetricHPE" panose="020B0503030202060203" pitchFamily="34" charset="0"/>
              </a:rPr>
              <a:t>st</a:t>
            </a:r>
            <a:r>
              <a:rPr lang="en-US" sz="1450" i="1" dirty="0">
                <a:latin typeface="MetricHPE" panose="020B0503030202060203" pitchFamily="34" charset="0"/>
              </a:rPr>
              <a:t>, 2020 up until June 15</a:t>
            </a:r>
            <a:r>
              <a:rPr lang="en-US" sz="1450" i="1" baseline="30000" dirty="0">
                <a:latin typeface="MetricHPE" panose="020B0503030202060203" pitchFamily="34" charset="0"/>
              </a:rPr>
              <a:t>th</a:t>
            </a:r>
            <a:r>
              <a:rPr lang="en-US" sz="1450" i="1" dirty="0">
                <a:latin typeface="MetricHPE" panose="020B0503030202060203" pitchFamily="34" charset="0"/>
              </a:rPr>
              <a:t>, 2020. </a:t>
            </a:r>
            <a:endParaRPr lang="en-GB" sz="1450" i="1" dirty="0">
              <a:latin typeface="MetricHPE" panose="020B050303020206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0B853F-6B81-4632-9406-47469D8F310B}"/>
              </a:ext>
            </a:extLst>
          </p:cNvPr>
          <p:cNvSpPr txBox="1"/>
          <p:nvPr/>
        </p:nvSpPr>
        <p:spPr>
          <a:xfrm>
            <a:off x="0" y="5713957"/>
            <a:ext cx="11657871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i="1" dirty="0">
                <a:latin typeface="MetricHPE" panose="020B0503030202060203" pitchFamily="34" charset="0"/>
              </a:rPr>
              <a:t>* Knative and the other platforms cannot be easily compared </a:t>
            </a:r>
            <a:r>
              <a:rPr lang="en-US" sz="1450" i="1" u="sng" dirty="0">
                <a:latin typeface="MetricHPE" panose="020B0503030202060203" pitchFamily="34" charset="0"/>
              </a:rPr>
              <a:t>directly</a:t>
            </a:r>
            <a:r>
              <a:rPr lang="en-US" sz="1450" i="1" dirty="0">
                <a:latin typeface="MetricHPE" panose="020B0503030202060203" pitchFamily="34" charset="0"/>
              </a:rPr>
              <a:t>, as Knative provides different functionality and can be used together with other frameworks.</a:t>
            </a:r>
            <a:endParaRPr lang="en-GB" sz="1450" i="1" dirty="0">
              <a:latin typeface="MetricHPE" panose="020B050303020206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3704BF-2399-456E-B9DA-6984D7224BDF}"/>
              </a:ext>
            </a:extLst>
          </p:cNvPr>
          <p:cNvGrpSpPr/>
          <p:nvPr/>
        </p:nvGrpSpPr>
        <p:grpSpPr>
          <a:xfrm>
            <a:off x="2229400" y="2448885"/>
            <a:ext cx="9610848" cy="323547"/>
            <a:chOff x="2229400" y="2448885"/>
            <a:chExt cx="9610848" cy="323547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120C1A2-010E-4863-B899-57DD045BBD50}"/>
                </a:ext>
              </a:extLst>
            </p:cNvPr>
            <p:cNvSpPr txBox="1"/>
            <p:nvPr/>
          </p:nvSpPr>
          <p:spPr>
            <a:xfrm>
              <a:off x="2229400" y="2448885"/>
              <a:ext cx="78303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CCA 4.0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825A59F-68A1-47B5-BCAC-4AF9D72C4B38}"/>
                </a:ext>
              </a:extLst>
            </p:cNvPr>
            <p:cNvSpPr txBox="1"/>
            <p:nvPr/>
          </p:nvSpPr>
          <p:spPr>
            <a:xfrm>
              <a:off x="4100884" y="2449267"/>
              <a:ext cx="47641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MIT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2D6D902-C802-4AEB-AF8D-71F44E571C5E}"/>
                </a:ext>
              </a:extLst>
            </p:cNvPr>
            <p:cNvSpPr txBox="1"/>
            <p:nvPr/>
          </p:nvSpPr>
          <p:spPr>
            <a:xfrm>
              <a:off x="5595494" y="2449267"/>
              <a:ext cx="10182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Apache 2.0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0FA8DCA-3067-4AB1-B080-166536154593}"/>
                </a:ext>
              </a:extLst>
            </p:cNvPr>
            <p:cNvSpPr txBox="1"/>
            <p:nvPr/>
          </p:nvSpPr>
          <p:spPr>
            <a:xfrm>
              <a:off x="7201449" y="2449267"/>
              <a:ext cx="10182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Apache 2.0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31C4A78F-CF08-4403-B174-6877661F7C35}"/>
                </a:ext>
              </a:extLst>
            </p:cNvPr>
            <p:cNvSpPr txBox="1"/>
            <p:nvPr/>
          </p:nvSpPr>
          <p:spPr>
            <a:xfrm>
              <a:off x="8946853" y="2449267"/>
              <a:ext cx="10182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Apache 2.0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878662DB-2B62-4CD1-B05B-F9C25ADECD08}"/>
                </a:ext>
              </a:extLst>
            </p:cNvPr>
            <p:cNvSpPr txBox="1"/>
            <p:nvPr/>
          </p:nvSpPr>
          <p:spPr>
            <a:xfrm>
              <a:off x="10822021" y="2449267"/>
              <a:ext cx="101822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Apache 2.0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56128498-9D05-4577-A925-6D6214EBEA05}"/>
              </a:ext>
            </a:extLst>
          </p:cNvPr>
          <p:cNvSpPr txBox="1"/>
          <p:nvPr/>
        </p:nvSpPr>
        <p:spPr>
          <a:xfrm>
            <a:off x="-8490" y="3174088"/>
            <a:ext cx="1866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Active Development**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C624927-8A05-4267-B701-65E8FDF84244}"/>
              </a:ext>
            </a:extLst>
          </p:cNvPr>
          <p:cNvGrpSpPr/>
          <p:nvPr/>
        </p:nvGrpSpPr>
        <p:grpSpPr>
          <a:xfrm>
            <a:off x="2289415" y="3180807"/>
            <a:ext cx="9205210" cy="324412"/>
            <a:chOff x="2289415" y="3180807"/>
            <a:chExt cx="9205210" cy="324412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297A450-6040-4CA7-A20B-840A08E9C6A2}"/>
                </a:ext>
              </a:extLst>
            </p:cNvPr>
            <p:cNvSpPr txBox="1"/>
            <p:nvPr/>
          </p:nvSpPr>
          <p:spPr>
            <a:xfrm>
              <a:off x="2289415" y="3182054"/>
              <a:ext cx="61587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MetricHPE" panose="020B0503030202060203" pitchFamily="34" charset="0"/>
                  <a:cs typeface="Arial" panose="020B0604020202020204" pitchFamily="34" charset="0"/>
                </a:rPr>
                <a:t>1,645</a:t>
              </a:r>
              <a:endParaRPr lang="en-GB" sz="150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D5311C7E-D30B-4B0F-A2DA-16792780B2F6}"/>
                </a:ext>
              </a:extLst>
            </p:cNvPr>
            <p:cNvSpPr txBox="1"/>
            <p:nvPr/>
          </p:nvSpPr>
          <p:spPr>
            <a:xfrm>
              <a:off x="4095438" y="3181395"/>
              <a:ext cx="48282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109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D2ADADB-13AE-4262-BBF7-C45340CE83C0}"/>
                </a:ext>
              </a:extLst>
            </p:cNvPr>
            <p:cNvSpPr txBox="1"/>
            <p:nvPr/>
          </p:nvSpPr>
          <p:spPr>
            <a:xfrm>
              <a:off x="5925167" y="3181395"/>
              <a:ext cx="3834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62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671A583-C5AB-430F-89AF-A5EBD69F7EDA}"/>
                </a:ext>
              </a:extLst>
            </p:cNvPr>
            <p:cNvSpPr txBox="1"/>
            <p:nvPr/>
          </p:nvSpPr>
          <p:spPr>
            <a:xfrm>
              <a:off x="7548265" y="3181395"/>
              <a:ext cx="3834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27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614B070-5AB6-4DF7-AE9C-1A33967B993D}"/>
                </a:ext>
              </a:extLst>
            </p:cNvPr>
            <p:cNvSpPr txBox="1"/>
            <p:nvPr/>
          </p:nvSpPr>
          <p:spPr>
            <a:xfrm>
              <a:off x="9287045" y="3180807"/>
              <a:ext cx="38343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91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24CBC5D-CB9F-4A3F-BD1E-6AC0A3EA6217}"/>
                </a:ext>
              </a:extLst>
            </p:cNvPr>
            <p:cNvSpPr txBox="1"/>
            <p:nvPr/>
          </p:nvSpPr>
          <p:spPr>
            <a:xfrm>
              <a:off x="11210573" y="3180807"/>
              <a:ext cx="2840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>
                  <a:latin typeface="MetricHPE" panose="020B0503030202060203" pitchFamily="34" charset="0"/>
                  <a:cs typeface="Arial" panose="020B0604020202020204" pitchFamily="34" charset="0"/>
                </a:rPr>
                <a:t>0</a:t>
              </a:r>
              <a:endParaRPr lang="en-GB" sz="150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567748-34C4-43F0-9098-AC1ADCC03744}"/>
              </a:ext>
            </a:extLst>
          </p:cNvPr>
          <p:cNvGrpSpPr/>
          <p:nvPr/>
        </p:nvGrpSpPr>
        <p:grpSpPr>
          <a:xfrm>
            <a:off x="2427878" y="4235730"/>
            <a:ext cx="9092686" cy="355015"/>
            <a:chOff x="2427878" y="4235730"/>
            <a:chExt cx="9092686" cy="355015"/>
          </a:xfrm>
        </p:grpSpPr>
        <p:pic>
          <p:nvPicPr>
            <p:cNvPr id="116" name="Graphic 115" descr="Checkmark">
              <a:extLst>
                <a:ext uri="{FF2B5EF4-FFF2-40B4-BE49-F238E27FC236}">
                  <a16:creationId xmlns:a16="http://schemas.microsoft.com/office/drawing/2014/main" id="{18DE61CB-CAA7-4C19-991B-7F21AFC6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27878" y="4251610"/>
              <a:ext cx="339135" cy="339135"/>
            </a:xfrm>
            <a:prstGeom prst="rect">
              <a:avLst/>
            </a:prstGeom>
          </p:spPr>
        </p:pic>
        <p:pic>
          <p:nvPicPr>
            <p:cNvPr id="119" name="Graphic 118" descr="Checkmark">
              <a:extLst>
                <a:ext uri="{FF2B5EF4-FFF2-40B4-BE49-F238E27FC236}">
                  <a16:creationId xmlns:a16="http://schemas.microsoft.com/office/drawing/2014/main" id="{AA55626A-41F3-4440-A4B2-BA3E00341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05991" y="4251610"/>
              <a:ext cx="339135" cy="339135"/>
            </a:xfrm>
            <a:prstGeom prst="rect">
              <a:avLst/>
            </a:prstGeom>
          </p:spPr>
        </p:pic>
        <p:pic>
          <p:nvPicPr>
            <p:cNvPr id="120" name="Graphic 119" descr="Checkmark">
              <a:extLst>
                <a:ext uri="{FF2B5EF4-FFF2-40B4-BE49-F238E27FC236}">
                  <a16:creationId xmlns:a16="http://schemas.microsoft.com/office/drawing/2014/main" id="{B6D11946-0B0E-4ABE-B8BB-B485AFBB8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81429" y="4251610"/>
              <a:ext cx="339135" cy="339135"/>
            </a:xfrm>
            <a:prstGeom prst="rect">
              <a:avLst/>
            </a:prstGeom>
          </p:spPr>
        </p:pic>
        <p:pic>
          <p:nvPicPr>
            <p:cNvPr id="121" name="Graphic 120" descr="Checkmark">
              <a:extLst>
                <a:ext uri="{FF2B5EF4-FFF2-40B4-BE49-F238E27FC236}">
                  <a16:creationId xmlns:a16="http://schemas.microsoft.com/office/drawing/2014/main" id="{6AAA292A-8492-4283-9FCC-A091D5F4F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68614" y="4251610"/>
              <a:ext cx="339135" cy="339135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F5A1B0C-5C60-434C-8878-DBB5CF326877}"/>
                </a:ext>
              </a:extLst>
            </p:cNvPr>
            <p:cNvSpPr txBox="1"/>
            <p:nvPr/>
          </p:nvSpPr>
          <p:spPr>
            <a:xfrm>
              <a:off x="4026184" y="4235730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MetricHPE" panose="020B0503030202060203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789873D-7691-4A4A-8411-40664CEECB27}"/>
                </a:ext>
              </a:extLst>
            </p:cNvPr>
            <p:cNvSpPr txBox="1"/>
            <p:nvPr/>
          </p:nvSpPr>
          <p:spPr>
            <a:xfrm>
              <a:off x="5786274" y="4240674"/>
              <a:ext cx="646331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>
                  <a:latin typeface="Arial" panose="020B0604020202020204" pitchFamily="34" charset="0"/>
                  <a:cs typeface="Arial" panose="020B0604020202020204" pitchFamily="34" charset="0"/>
                </a:rPr>
                <a:t>--------</a:t>
              </a:r>
              <a:endParaRPr lang="en-GB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0F9F7510-1C37-4151-A286-79B0A238C3F2}"/>
              </a:ext>
            </a:extLst>
          </p:cNvPr>
          <p:cNvSpPr txBox="1"/>
          <p:nvPr/>
        </p:nvSpPr>
        <p:spPr>
          <a:xfrm>
            <a:off x="-8249" y="2443322"/>
            <a:ext cx="1490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MetricHPE Semibold" panose="020B0703030202060203" pitchFamily="34" charset="0"/>
                <a:cs typeface="Arial" panose="020B0604020202020204" pitchFamily="34" charset="0"/>
              </a:rPr>
              <a:t>Software License</a:t>
            </a:r>
            <a:endParaRPr lang="en-GB" sz="1450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44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ADE250-8149-4E7F-90DC-DB1889504CD0}"/>
              </a:ext>
            </a:extLst>
          </p:cNvPr>
          <p:cNvGrpSpPr/>
          <p:nvPr/>
        </p:nvGrpSpPr>
        <p:grpSpPr>
          <a:xfrm>
            <a:off x="1822376" y="992329"/>
            <a:ext cx="963469" cy="1024869"/>
            <a:chOff x="1822376" y="992329"/>
            <a:chExt cx="963469" cy="1024869"/>
          </a:xfrm>
        </p:grpSpPr>
        <p:pic>
          <p:nvPicPr>
            <p:cNvPr id="96" name="Picture 2" descr="Knative · GitHub">
              <a:extLst>
                <a:ext uri="{FF2B5EF4-FFF2-40B4-BE49-F238E27FC236}">
                  <a16:creationId xmlns:a16="http://schemas.microsoft.com/office/drawing/2014/main" id="{43BCEFB7-78DE-40CA-A62C-54E48CD009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85" y="992329"/>
              <a:ext cx="723900" cy="72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BB73D63-4DAB-4CEB-8AA7-586F5112FA83}"/>
                </a:ext>
              </a:extLst>
            </p:cNvPr>
            <p:cNvSpPr txBox="1"/>
            <p:nvPr/>
          </p:nvSpPr>
          <p:spPr>
            <a:xfrm>
              <a:off x="1822376" y="1647866"/>
              <a:ext cx="96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Knative*</a:t>
              </a:r>
              <a:endParaRPr lang="en-GB" sz="2000" dirty="0">
                <a:latin typeface="MetricHPE Semibold" panose="020B07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84939" y="414963"/>
            <a:ext cx="7714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FaaS Framework Further Comparison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C89553-62FC-4420-A5DB-BFA0E00F959C}"/>
              </a:ext>
            </a:extLst>
          </p:cNvPr>
          <p:cNvGrpSpPr/>
          <p:nvPr/>
        </p:nvGrpSpPr>
        <p:grpSpPr>
          <a:xfrm>
            <a:off x="0" y="988397"/>
            <a:ext cx="12192000" cy="4706026"/>
            <a:chOff x="0" y="959822"/>
            <a:chExt cx="12192000" cy="470602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53D8774-3E0C-4BB1-A66E-DB3D7F77E323}"/>
                </a:ext>
              </a:extLst>
            </p:cNvPr>
            <p:cNvGrpSpPr/>
            <p:nvPr/>
          </p:nvGrpSpPr>
          <p:grpSpPr>
            <a:xfrm>
              <a:off x="0" y="2036995"/>
              <a:ext cx="12192000" cy="3628853"/>
              <a:chOff x="0" y="2036995"/>
              <a:chExt cx="12192000" cy="3628853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FFCA2E3-3683-4EC5-8364-03CB70337A2E}"/>
                  </a:ext>
                </a:extLst>
              </p:cNvPr>
              <p:cNvSpPr/>
              <p:nvPr/>
            </p:nvSpPr>
            <p:spPr>
              <a:xfrm>
                <a:off x="0" y="2036995"/>
                <a:ext cx="12192000" cy="73152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67B236C-818F-4EB4-9E73-5EBED743ACEE}"/>
                  </a:ext>
                </a:extLst>
              </p:cNvPr>
              <p:cNvSpPr/>
              <p:nvPr/>
            </p:nvSpPr>
            <p:spPr>
              <a:xfrm>
                <a:off x="0" y="2762250"/>
                <a:ext cx="12192000" cy="731520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3D0B704-62FF-4DC2-B361-CA453B35BBE0}"/>
                  </a:ext>
                </a:extLst>
              </p:cNvPr>
              <p:cNvSpPr/>
              <p:nvPr/>
            </p:nvSpPr>
            <p:spPr>
              <a:xfrm>
                <a:off x="0" y="3486400"/>
                <a:ext cx="12192000" cy="73152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58AEFC2-4166-484F-ABA0-9E0EC07C4CA5}"/>
                  </a:ext>
                </a:extLst>
              </p:cNvPr>
              <p:cNvSpPr/>
              <p:nvPr/>
            </p:nvSpPr>
            <p:spPr>
              <a:xfrm>
                <a:off x="0" y="4213184"/>
                <a:ext cx="12192000" cy="731520"/>
              </a:xfrm>
              <a:prstGeom prst="rect">
                <a:avLst/>
              </a:prstGeom>
              <a:solidFill>
                <a:srgbClr val="B4E5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17AF92-1A6A-4369-8D89-6C3D8A1996C4}"/>
                  </a:ext>
                </a:extLst>
              </p:cNvPr>
              <p:cNvSpPr/>
              <p:nvPr/>
            </p:nvSpPr>
            <p:spPr>
              <a:xfrm>
                <a:off x="0" y="4934328"/>
                <a:ext cx="12192000" cy="731520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CD31360-BF8C-4CDD-B986-D26652894BEB}"/>
                </a:ext>
              </a:extLst>
            </p:cNvPr>
            <p:cNvGrpSpPr/>
            <p:nvPr/>
          </p:nvGrpSpPr>
          <p:grpSpPr>
            <a:xfrm>
              <a:off x="1447165" y="959822"/>
              <a:ext cx="10435232" cy="4702810"/>
              <a:chOff x="1209040" y="997922"/>
              <a:chExt cx="10435232" cy="470281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7C2B07-9A3E-4475-8848-5040D1D649A7}"/>
                  </a:ext>
                </a:extLst>
              </p:cNvPr>
              <p:cNvGrpSpPr/>
              <p:nvPr/>
            </p:nvGrpSpPr>
            <p:grpSpPr>
              <a:xfrm>
                <a:off x="3248303" y="997922"/>
                <a:ext cx="8395969" cy="1029502"/>
                <a:chOff x="3286403" y="967619"/>
                <a:chExt cx="8395969" cy="102950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A8A48780-F272-4911-9659-DCC8110AA4AD}"/>
                    </a:ext>
                  </a:extLst>
                </p:cNvPr>
                <p:cNvGrpSpPr/>
                <p:nvPr/>
              </p:nvGrpSpPr>
              <p:grpSpPr>
                <a:xfrm>
                  <a:off x="3286403" y="1080141"/>
                  <a:ext cx="1115947" cy="916279"/>
                  <a:chOff x="3810278" y="1080141"/>
                  <a:chExt cx="1115947" cy="916279"/>
                </a:xfrm>
              </p:grpSpPr>
              <p:pic>
                <p:nvPicPr>
                  <p:cNvPr id="1028" name="Picture 4" descr="OpenFaaS · GitHub">
                    <a:extLst>
                      <a:ext uri="{FF2B5EF4-FFF2-40B4-BE49-F238E27FC236}">
                        <a16:creationId xmlns:a16="http://schemas.microsoft.com/office/drawing/2014/main" id="{51F21CA7-D4B3-4845-9D04-F662470C40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03203" y="1080141"/>
                    <a:ext cx="546947" cy="54694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9A0AB0A-13B7-488D-90D3-7179E9B4AB59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278" y="1627088"/>
                    <a:ext cx="1115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OpenFaaS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704EA385-A48A-4EF4-9ED8-06A2090918F3}"/>
                    </a:ext>
                  </a:extLst>
                </p:cNvPr>
                <p:cNvGrpSpPr/>
                <p:nvPr/>
              </p:nvGrpSpPr>
              <p:grpSpPr>
                <a:xfrm>
                  <a:off x="6799662" y="967619"/>
                  <a:ext cx="821059" cy="1029502"/>
                  <a:chOff x="7323537" y="967619"/>
                  <a:chExt cx="821059" cy="1029502"/>
                </a:xfrm>
              </p:grpSpPr>
              <p:pic>
                <p:nvPicPr>
                  <p:cNvPr id="1032" name="Picture 8" descr="Image result for fission logo (With images) | Logos, Branding ...">
                    <a:extLst>
                      <a:ext uri="{FF2B5EF4-FFF2-40B4-BE49-F238E27FC236}">
                        <a16:creationId xmlns:a16="http://schemas.microsoft.com/office/drawing/2014/main" id="{9D2F49F7-A384-44EC-B207-D10045740C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251" t="15938" r="65917" b="17604"/>
                  <a:stretch/>
                </p:blipFill>
                <p:spPr bwMode="auto">
                  <a:xfrm>
                    <a:off x="7368901" y="967619"/>
                    <a:ext cx="695660" cy="7158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AE530F0-E053-4027-ADB4-F989CE3F756B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537" y="1627789"/>
                    <a:ext cx="8210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Fission</a:t>
                    </a:r>
                    <a:endParaRPr lang="en-GB" dirty="0">
                      <a:latin typeface="MetricHPE Semibold" panose="020B0703030202060203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49DA268-ACA7-4F62-9A39-933F2D58B59B}"/>
                    </a:ext>
                  </a:extLst>
                </p:cNvPr>
                <p:cNvGrpSpPr/>
                <p:nvPr/>
              </p:nvGrpSpPr>
              <p:grpSpPr>
                <a:xfrm>
                  <a:off x="5129439" y="1017862"/>
                  <a:ext cx="1001236" cy="978558"/>
                  <a:chOff x="5653314" y="1017862"/>
                  <a:chExt cx="1001236" cy="978558"/>
                </a:xfrm>
              </p:grpSpPr>
              <p:pic>
                <p:nvPicPr>
                  <p:cNvPr id="1030" name="Picture 6" descr="Kubeless · GitHub">
                    <a:extLst>
                      <a:ext uri="{FF2B5EF4-FFF2-40B4-BE49-F238E27FC236}">
                        <a16:creationId xmlns:a16="http://schemas.microsoft.com/office/drawing/2014/main" id="{D547C238-A978-4C6A-AB31-465C7F8CAD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33117" y="1017862"/>
                    <a:ext cx="637032" cy="63703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F2E4BD9-84E9-4548-970A-306A31F014A1}"/>
                      </a:ext>
                    </a:extLst>
                  </p:cNvPr>
                  <p:cNvSpPr txBox="1"/>
                  <p:nvPr/>
                </p:nvSpPr>
                <p:spPr>
                  <a:xfrm>
                    <a:off x="5653314" y="1627088"/>
                    <a:ext cx="10012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Kubeless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31777F7-6F09-44A3-8AF4-0BCA30ACA68E}"/>
                    </a:ext>
                  </a:extLst>
                </p:cNvPr>
                <p:cNvGrpSpPr/>
                <p:nvPr/>
              </p:nvGrpSpPr>
              <p:grpSpPr>
                <a:xfrm>
                  <a:off x="10568028" y="992698"/>
                  <a:ext cx="1114344" cy="1003722"/>
                  <a:chOff x="10844253" y="992698"/>
                  <a:chExt cx="1114344" cy="1003722"/>
                </a:xfrm>
              </p:grpSpPr>
              <p:pic>
                <p:nvPicPr>
                  <p:cNvPr id="1036" name="Picture 12" descr="Fn Project – Medium">
                    <a:extLst>
                      <a:ext uri="{FF2B5EF4-FFF2-40B4-BE49-F238E27FC236}">
                        <a16:creationId xmlns:a16="http://schemas.microsoft.com/office/drawing/2014/main" id="{749B65D0-7246-4A42-9C7B-EDC223261D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1039841" y="992698"/>
                    <a:ext cx="702753" cy="70275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F639754-04FD-4D3B-80DC-A5B09D4F1F8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4253" y="1627088"/>
                    <a:ext cx="11143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Fn Project</a:t>
                    </a:r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2B9A759-8FCC-4535-BFC0-298921FFCFEB}"/>
                    </a:ext>
                  </a:extLst>
                </p:cNvPr>
                <p:cNvGrpSpPr/>
                <p:nvPr/>
              </p:nvGrpSpPr>
              <p:grpSpPr>
                <a:xfrm>
                  <a:off x="8473364" y="992003"/>
                  <a:ext cx="1233928" cy="1004417"/>
                  <a:chOff x="8997239" y="992003"/>
                  <a:chExt cx="1233928" cy="1004417"/>
                </a:xfrm>
              </p:grpSpPr>
              <p:pic>
                <p:nvPicPr>
                  <p:cNvPr id="1034" name="Picture 10" descr="Apache OpenWhisk – Medium">
                    <a:extLst>
                      <a:ext uri="{FF2B5EF4-FFF2-40B4-BE49-F238E27FC236}">
                        <a16:creationId xmlns:a16="http://schemas.microsoft.com/office/drawing/2014/main" id="{34BD80F7-D794-4411-BE0A-BEEE6DCE42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238800" y="992003"/>
                    <a:ext cx="715857" cy="7158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C02026-F953-451A-A14C-2D578F3A5DE1}"/>
                      </a:ext>
                    </a:extLst>
                  </p:cNvPr>
                  <p:cNvSpPr txBox="1"/>
                  <p:nvPr/>
                </p:nvSpPr>
                <p:spPr>
                  <a:xfrm>
                    <a:off x="8997239" y="1627088"/>
                    <a:ext cx="12339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MetricHPE Semibold" panose="020B0703030202060203" pitchFamily="34" charset="0"/>
                        <a:cs typeface="Arial" panose="020B0604020202020204" pitchFamily="34" charset="0"/>
                      </a:rPr>
                      <a:t>OpenWhisk</a:t>
                    </a:r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5CA8F28-50E7-486C-A608-D29D0196E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0877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AE17704-ABBC-4F95-80A3-E3CDA70E3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913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49D3A8E-B5FF-47A0-B4B2-F431DA50E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7292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4AE1CFB-B68A-4F41-B4F6-9086AB6D0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7796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DC4A5D4-644B-485C-8DD5-FEBC8CE79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20325" y="1110444"/>
                <a:ext cx="0" cy="4590288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31A7EAE-BD70-494D-A226-719E26FBA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040" y="1110444"/>
                <a:ext cx="0" cy="4587083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446F332-D036-4F34-8851-4C050EE76B62}"/>
              </a:ext>
            </a:extLst>
          </p:cNvPr>
          <p:cNvSpPr txBox="1"/>
          <p:nvPr/>
        </p:nvSpPr>
        <p:spPr>
          <a:xfrm>
            <a:off x="-8489" y="2142752"/>
            <a:ext cx="145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tricHPE Semibold" panose="020B0703030202060203" pitchFamily="34" charset="0"/>
                <a:cs typeface="Arial" panose="020B0604020202020204" pitchFamily="34" charset="0"/>
              </a:rPr>
              <a:t>Supported Languages</a:t>
            </a:r>
            <a:endParaRPr lang="en-GB" sz="1600" b="1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E322E-64EE-4104-90D6-748EBF9324AA}"/>
              </a:ext>
            </a:extLst>
          </p:cNvPr>
          <p:cNvSpPr txBox="1"/>
          <p:nvPr/>
        </p:nvSpPr>
        <p:spPr>
          <a:xfrm>
            <a:off x="3330" y="6003879"/>
            <a:ext cx="11609332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i="1" dirty="0">
                <a:latin typeface="MetricHPE" panose="020B0503030202060203" pitchFamily="34" charset="0"/>
              </a:rPr>
              <a:t>** Prometheus, Grafana, etc. are monitoring tools that have their own displays, each with different metrics that can be added and customized by user preference. </a:t>
            </a:r>
            <a:endParaRPr lang="en-GB" sz="1450" i="1" dirty="0">
              <a:latin typeface="MetricHPE" panose="020B0503030202060203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40B853F-6B81-4632-9406-47469D8F310B}"/>
              </a:ext>
            </a:extLst>
          </p:cNvPr>
          <p:cNvSpPr txBox="1"/>
          <p:nvPr/>
        </p:nvSpPr>
        <p:spPr>
          <a:xfrm>
            <a:off x="0" y="5713957"/>
            <a:ext cx="12220590" cy="315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i="1" dirty="0">
                <a:latin typeface="MetricHPE" panose="020B0503030202060203" pitchFamily="34" charset="0"/>
              </a:rPr>
              <a:t>* While other frameworks have built-in support in their platforms for certain languages and custom runtime options, Knative uses containers as the deployment unit itself.</a:t>
            </a:r>
            <a:endParaRPr lang="en-GB" sz="1450" i="1" dirty="0">
              <a:latin typeface="MetricHPE" panose="020B050303020206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80D893C-D63C-4A89-B36C-12F7F863F97F}"/>
              </a:ext>
            </a:extLst>
          </p:cNvPr>
          <p:cNvSpPr txBox="1"/>
          <p:nvPr/>
        </p:nvSpPr>
        <p:spPr>
          <a:xfrm>
            <a:off x="1446927" y="2053819"/>
            <a:ext cx="169207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Any language supported by container images*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7BC63F-4D88-4C29-9B2F-F3C0BD2DA87E}"/>
              </a:ext>
            </a:extLst>
          </p:cNvPr>
          <p:cNvSpPr txBox="1"/>
          <p:nvPr/>
        </p:nvSpPr>
        <p:spPr>
          <a:xfrm>
            <a:off x="3136843" y="2050575"/>
            <a:ext cx="181295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Node, Java, Python, Ruby, C#, PHP, Go, and extra templates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8DBEB7-1CA8-4133-BE91-DD4D223A7036}"/>
              </a:ext>
            </a:extLst>
          </p:cNvPr>
          <p:cNvSpPr txBox="1"/>
          <p:nvPr/>
        </p:nvSpPr>
        <p:spPr>
          <a:xfrm>
            <a:off x="4961008" y="2057517"/>
            <a:ext cx="173355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Node, Java, Python, Ruby, C#, PHP, Go, Ballerina, custom </a:t>
            </a:r>
            <a:endParaRPr lang="en-GB" sz="145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00235E-2878-43D8-B831-2E6D6D752129}"/>
              </a:ext>
            </a:extLst>
          </p:cNvPr>
          <p:cNvSpPr txBox="1"/>
          <p:nvPr/>
        </p:nvSpPr>
        <p:spPr>
          <a:xfrm>
            <a:off x="6701346" y="2051096"/>
            <a:ext cx="1417743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Node, Java, Python, Go, custom ENVs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4BBA2F-5FC6-4266-B651-A62218DCB3B1}"/>
              </a:ext>
            </a:extLst>
          </p:cNvPr>
          <p:cNvSpPr txBox="1"/>
          <p:nvPr/>
        </p:nvSpPr>
        <p:spPr>
          <a:xfrm>
            <a:off x="8115921" y="2057690"/>
            <a:ext cx="23488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Node, Java, Scala, Rust, Python, Ruby, C#, PHP, Go, Ballerina, Swift, custom RTs</a:t>
            </a:r>
            <a:endParaRPr lang="en-GB" sz="145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4E6647-B96A-4591-B732-EA780EA83868}"/>
              </a:ext>
            </a:extLst>
          </p:cNvPr>
          <p:cNvSpPr txBox="1"/>
          <p:nvPr/>
        </p:nvSpPr>
        <p:spPr>
          <a:xfrm>
            <a:off x="10452116" y="2051439"/>
            <a:ext cx="173988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Node, Java, Python, Ruby, C#, Go, and custom images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622C5C-A7B5-4DC1-A9EF-15F8EBD4EBE4}"/>
              </a:ext>
            </a:extLst>
          </p:cNvPr>
          <p:cNvSpPr txBox="1"/>
          <p:nvPr/>
        </p:nvSpPr>
        <p:spPr>
          <a:xfrm>
            <a:off x="-8489" y="3599938"/>
            <a:ext cx="145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tricHPE Semibold" panose="020B0703030202060203" pitchFamily="34" charset="0"/>
                <a:cs typeface="Arial" panose="020B0604020202020204" pitchFamily="34" charset="0"/>
              </a:rPr>
              <a:t>Function Triggers</a:t>
            </a:r>
            <a:endParaRPr lang="en-GB" sz="1600" b="1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36DB57-C719-4C66-81F0-ED0119124BD7}"/>
              </a:ext>
            </a:extLst>
          </p:cNvPr>
          <p:cNvGrpSpPr/>
          <p:nvPr/>
        </p:nvGrpSpPr>
        <p:grpSpPr>
          <a:xfrm>
            <a:off x="1446927" y="3501179"/>
            <a:ext cx="10745073" cy="765902"/>
            <a:chOff x="1446927" y="3501179"/>
            <a:chExt cx="10745073" cy="76590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C55B46-D596-4B83-B9CB-B4E9D48D9C14}"/>
                </a:ext>
              </a:extLst>
            </p:cNvPr>
            <p:cNvSpPr txBox="1"/>
            <p:nvPr/>
          </p:nvSpPr>
          <p:spPr>
            <a:xfrm>
              <a:off x="1446927" y="3502924"/>
              <a:ext cx="1692074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Custom Brokers and Triggers based on </a:t>
              </a:r>
              <a:r>
                <a:rPr lang="en-US" sz="1450" dirty="0" err="1">
                  <a:latin typeface="MetricHPE" panose="020B0503030202060203" pitchFamily="34" charset="0"/>
                  <a:cs typeface="Arial" panose="020B0604020202020204" pitchFamily="34" charset="0"/>
                </a:rPr>
                <a:t>CloudEvents</a:t>
              </a:r>
              <a:endParaRPr lang="en-GB" sz="145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20E625-F484-4328-8853-E363A4A057F9}"/>
                </a:ext>
              </a:extLst>
            </p:cNvPr>
            <p:cNvSpPr txBox="1"/>
            <p:nvPr/>
          </p:nvSpPr>
          <p:spPr>
            <a:xfrm>
              <a:off x="3136843" y="3505334"/>
              <a:ext cx="18129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HTTP, Async, CLI, any event connector (i.e. Kafka, Cron, </a:t>
              </a:r>
              <a:r>
                <a:rPr lang="en-US" sz="1450" dirty="0" err="1">
                  <a:latin typeface="MetricHPE" panose="020B0503030202060203" pitchFamily="34" charset="0"/>
                  <a:cs typeface="Arial" panose="020B0604020202020204" pitchFamily="34" charset="0"/>
                </a:rPr>
                <a:t>etc</a:t>
              </a:r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)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19D257-0220-4381-9882-5D76F0A4B544}"/>
                </a:ext>
              </a:extLst>
            </p:cNvPr>
            <p:cNvSpPr txBox="1"/>
            <p:nvPr/>
          </p:nvSpPr>
          <p:spPr>
            <a:xfrm>
              <a:off x="4961008" y="3505334"/>
              <a:ext cx="1733550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HTTP, </a:t>
              </a:r>
              <a:r>
                <a:rPr lang="en-US" sz="1450" dirty="0" err="1">
                  <a:latin typeface="MetricHPE" panose="020B0503030202060203" pitchFamily="34" charset="0"/>
                  <a:cs typeface="Arial" panose="020B0604020202020204" pitchFamily="34" charset="0"/>
                </a:rPr>
                <a:t>CronJob</a:t>
              </a:r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, Kafka, NATS, AWS Kinesis</a:t>
              </a:r>
              <a:endParaRPr lang="en-GB" sz="145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1AA5831-10ED-475A-997D-467CFE9E20A2}"/>
                </a:ext>
              </a:extLst>
            </p:cNvPr>
            <p:cNvSpPr txBox="1"/>
            <p:nvPr/>
          </p:nvSpPr>
          <p:spPr>
            <a:xfrm>
              <a:off x="6701346" y="3501179"/>
              <a:ext cx="1417743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HTTP, Timer, Kafka, NATS, K8s Watch</a:t>
              </a:r>
              <a:endParaRPr lang="en-GB" sz="145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57529-865B-4C52-A5AE-BC49AD86BE07}"/>
                </a:ext>
              </a:extLst>
            </p:cNvPr>
            <p:cNvSpPr txBox="1"/>
            <p:nvPr/>
          </p:nvSpPr>
          <p:spPr>
            <a:xfrm>
              <a:off x="8115921" y="3502585"/>
              <a:ext cx="2348864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HTTP, Message Queues, Databases, IoT Framework, Service API, Web Apps, etc.</a:t>
              </a:r>
              <a:endParaRPr lang="en-GB" sz="145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948D40-C4AB-4311-B513-2E2FCFAE93E7}"/>
                </a:ext>
              </a:extLst>
            </p:cNvPr>
            <p:cNvSpPr txBox="1"/>
            <p:nvPr/>
          </p:nvSpPr>
          <p:spPr>
            <a:xfrm>
              <a:off x="10452116" y="3719364"/>
              <a:ext cx="1739884" cy="315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50" dirty="0">
                  <a:latin typeface="MetricHPE" panose="020B0503030202060203" pitchFamily="34" charset="0"/>
                  <a:cs typeface="Arial" panose="020B0604020202020204" pitchFamily="34" charset="0"/>
                </a:rPr>
                <a:t>HTTP</a:t>
              </a:r>
              <a:endParaRPr lang="en-GB" sz="1450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B2666CA-AC65-498A-8C15-742EC7B1CD8B}"/>
              </a:ext>
            </a:extLst>
          </p:cNvPr>
          <p:cNvSpPr txBox="1"/>
          <p:nvPr/>
        </p:nvSpPr>
        <p:spPr>
          <a:xfrm>
            <a:off x="-13726" y="2853912"/>
            <a:ext cx="145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tricHPE Semibold" panose="020B0703030202060203" pitchFamily="34" charset="0"/>
                <a:cs typeface="Arial" panose="020B0604020202020204" pitchFamily="34" charset="0"/>
              </a:rPr>
              <a:t>Function Deployment</a:t>
            </a:r>
            <a:endParaRPr lang="en-GB" sz="1600" b="1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FC5BF6-60F4-4E4A-9925-9589981A4BA9}"/>
              </a:ext>
            </a:extLst>
          </p:cNvPr>
          <p:cNvSpPr txBox="1"/>
          <p:nvPr/>
        </p:nvSpPr>
        <p:spPr>
          <a:xfrm>
            <a:off x="3136843" y="2896857"/>
            <a:ext cx="18129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REST API, UI, CLI, or Function Store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BA1C423-0CC5-4C71-916A-4FF8518845F7}"/>
              </a:ext>
            </a:extLst>
          </p:cNvPr>
          <p:cNvSpPr txBox="1"/>
          <p:nvPr/>
        </p:nvSpPr>
        <p:spPr>
          <a:xfrm>
            <a:off x="4961008" y="2896857"/>
            <a:ext cx="173355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i="1" dirty="0">
                <a:latin typeface="MetricHPE" panose="020B0503030202060203" pitchFamily="34" charset="0"/>
                <a:cs typeface="Arial" panose="020B0604020202020204" pitchFamily="34" charset="0"/>
              </a:rPr>
              <a:t>function deploy </a:t>
            </a:r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with CLI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4B0E25-851E-4602-BB9E-466DBB8C3572}"/>
              </a:ext>
            </a:extLst>
          </p:cNvPr>
          <p:cNvSpPr txBox="1"/>
          <p:nvPr/>
        </p:nvSpPr>
        <p:spPr>
          <a:xfrm>
            <a:off x="6701346" y="2891725"/>
            <a:ext cx="14177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i="1" err="1">
                <a:latin typeface="MetricHPE" panose="020B0503030202060203" pitchFamily="34" charset="0"/>
                <a:cs typeface="Arial" panose="020B0604020202020204" pitchFamily="34" charset="0"/>
              </a:rPr>
              <a:t>fn</a:t>
            </a:r>
            <a:r>
              <a:rPr lang="en-US" sz="1450" i="1">
                <a:latin typeface="MetricHPE" panose="020B0503030202060203" pitchFamily="34" charset="0"/>
                <a:cs typeface="Arial" panose="020B0604020202020204" pitchFamily="34" charset="0"/>
              </a:rPr>
              <a:t> create </a:t>
            </a:r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with  CLI</a:t>
            </a:r>
            <a:endParaRPr lang="en-GB" sz="145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2DCF854-8625-4735-9919-980C2C7FCB36}"/>
              </a:ext>
            </a:extLst>
          </p:cNvPr>
          <p:cNvSpPr txBox="1"/>
          <p:nvPr/>
        </p:nvSpPr>
        <p:spPr>
          <a:xfrm>
            <a:off x="8115921" y="2896856"/>
            <a:ext cx="2348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i="1">
                <a:latin typeface="MetricHPE" panose="020B0503030202060203" pitchFamily="34" charset="0"/>
                <a:cs typeface="Arial" panose="020B0604020202020204" pitchFamily="34" charset="0"/>
              </a:rPr>
              <a:t>action create</a:t>
            </a:r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 with CLI and </a:t>
            </a:r>
            <a:r>
              <a:rPr lang="en-US" sz="1450" i="1">
                <a:latin typeface="MetricHPE" panose="020B0503030202060203" pitchFamily="34" charset="0"/>
                <a:cs typeface="Arial" panose="020B0604020202020204" pitchFamily="34" charset="0"/>
              </a:rPr>
              <a:t>wskdeploy</a:t>
            </a:r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 binary</a:t>
            </a:r>
            <a:endParaRPr lang="en-GB" sz="145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22823D-B63A-4E79-B263-F3CD8881205E}"/>
              </a:ext>
            </a:extLst>
          </p:cNvPr>
          <p:cNvSpPr txBox="1"/>
          <p:nvPr/>
        </p:nvSpPr>
        <p:spPr>
          <a:xfrm>
            <a:off x="10452116" y="2891046"/>
            <a:ext cx="17398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i="1" dirty="0" err="1">
                <a:latin typeface="MetricHPE" panose="020B0503030202060203" pitchFamily="34" charset="0"/>
                <a:cs typeface="Arial" panose="020B0604020202020204" pitchFamily="34" charset="0"/>
              </a:rPr>
              <a:t>init</a:t>
            </a:r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 and </a:t>
            </a:r>
            <a:r>
              <a:rPr lang="en-US" sz="1450" i="1" dirty="0">
                <a:latin typeface="MetricHPE" panose="020B0503030202060203" pitchFamily="34" charset="0"/>
                <a:cs typeface="Arial" panose="020B0604020202020204" pitchFamily="34" charset="0"/>
              </a:rPr>
              <a:t>deploy</a:t>
            </a:r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 with CLI</a:t>
            </a:r>
            <a:endParaRPr lang="en-GB" sz="1450" i="1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645FEFA-C2AB-4166-ABF5-7AD79EDBB661}"/>
              </a:ext>
            </a:extLst>
          </p:cNvPr>
          <p:cNvSpPr txBox="1"/>
          <p:nvPr/>
        </p:nvSpPr>
        <p:spPr>
          <a:xfrm>
            <a:off x="1446959" y="2897920"/>
            <a:ext cx="169207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Knative Serving Component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05AB95-468C-4828-8BF6-FC4983FF8A6F}"/>
              </a:ext>
            </a:extLst>
          </p:cNvPr>
          <p:cNvSpPr txBox="1"/>
          <p:nvPr/>
        </p:nvSpPr>
        <p:spPr>
          <a:xfrm>
            <a:off x="-13727" y="4301840"/>
            <a:ext cx="145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tricHPE Semibold" panose="020B0703030202060203" pitchFamily="34" charset="0"/>
                <a:cs typeface="Arial" panose="020B0604020202020204" pitchFamily="34" charset="0"/>
              </a:rPr>
              <a:t>Logging and Monitoring**</a:t>
            </a:r>
            <a:endParaRPr lang="en-GB" sz="1600" b="1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50C3BE-8E3D-462C-A286-B42484FC5767}"/>
              </a:ext>
            </a:extLst>
          </p:cNvPr>
          <p:cNvSpPr txBox="1"/>
          <p:nvPr/>
        </p:nvSpPr>
        <p:spPr>
          <a:xfrm>
            <a:off x="1446959" y="4232041"/>
            <a:ext cx="169207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Elasticsearch, </a:t>
            </a:r>
            <a:r>
              <a:rPr lang="en-US" sz="1450" dirty="0" err="1">
                <a:latin typeface="MetricHPE" panose="020B0503030202060203" pitchFamily="34" charset="0"/>
                <a:cs typeface="Arial" panose="020B0604020202020204" pitchFamily="34" charset="0"/>
              </a:rPr>
              <a:t>Stackdriver</a:t>
            </a:r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, Grafana, or plugins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8DE71F-AC25-42BB-A16A-59BB765D35C2}"/>
              </a:ext>
            </a:extLst>
          </p:cNvPr>
          <p:cNvSpPr txBox="1"/>
          <p:nvPr/>
        </p:nvSpPr>
        <p:spPr>
          <a:xfrm>
            <a:off x="3136843" y="4329565"/>
            <a:ext cx="181295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Gateway metrics, Grafana, Watchdog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9FCDCD-54A2-40AA-9786-206C7DAAA405}"/>
              </a:ext>
            </a:extLst>
          </p:cNvPr>
          <p:cNvSpPr txBox="1"/>
          <p:nvPr/>
        </p:nvSpPr>
        <p:spPr>
          <a:xfrm>
            <a:off x="4961008" y="4321462"/>
            <a:ext cx="173355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Prometheus or Grafana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C68E15-50D2-41F3-A678-C8F395E7B231}"/>
              </a:ext>
            </a:extLst>
          </p:cNvPr>
          <p:cNvSpPr txBox="1"/>
          <p:nvPr/>
        </p:nvSpPr>
        <p:spPr>
          <a:xfrm>
            <a:off x="6701346" y="4454347"/>
            <a:ext cx="141774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Prometheus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65AF059-D1F9-4578-A002-89A1CB01F1B1}"/>
              </a:ext>
            </a:extLst>
          </p:cNvPr>
          <p:cNvSpPr txBox="1"/>
          <p:nvPr/>
        </p:nvSpPr>
        <p:spPr>
          <a:xfrm>
            <a:off x="8115921" y="4335823"/>
            <a:ext cx="2348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Web UI from IBM Cloud or CLI </a:t>
            </a:r>
            <a:r>
              <a:rPr lang="en-US" sz="1450" i="1" dirty="0">
                <a:latin typeface="MetricHPE" panose="020B0503030202060203" pitchFamily="34" charset="0"/>
                <a:cs typeface="Arial" panose="020B0604020202020204" pitchFamily="34" charset="0"/>
              </a:rPr>
              <a:t>activation record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D2085B0-AA7B-4337-81FB-FF7869D18DEC}"/>
              </a:ext>
            </a:extLst>
          </p:cNvPr>
          <p:cNvSpPr txBox="1"/>
          <p:nvPr/>
        </p:nvSpPr>
        <p:spPr>
          <a:xfrm>
            <a:off x="10452116" y="4320832"/>
            <a:ext cx="173988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Prometheus, Grafana, Fn UI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08ABFC-E470-4BEC-A308-97FA7AF1D454}"/>
              </a:ext>
            </a:extLst>
          </p:cNvPr>
          <p:cNvSpPr txBox="1"/>
          <p:nvPr/>
        </p:nvSpPr>
        <p:spPr>
          <a:xfrm>
            <a:off x="-13726" y="5037005"/>
            <a:ext cx="1454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MetricHPE Semibold" panose="020B0703030202060203" pitchFamily="34" charset="0"/>
                <a:cs typeface="Arial" panose="020B0604020202020204" pitchFamily="34" charset="0"/>
              </a:rPr>
              <a:t>Documented Processes</a:t>
            </a:r>
            <a:endParaRPr lang="en-GB" sz="1600" b="1" dirty="0">
              <a:latin typeface="MetricHPE Semibold" panose="020B0703030202060203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78188D3-1616-417E-87EE-D4035058035E}"/>
              </a:ext>
            </a:extLst>
          </p:cNvPr>
          <p:cNvSpPr txBox="1"/>
          <p:nvPr/>
        </p:nvSpPr>
        <p:spPr>
          <a:xfrm>
            <a:off x="1446959" y="4945789"/>
            <a:ext cx="169207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Setup, K8s clusters, serving &amp; eventing, samples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834BB8-D026-4DAC-B853-44021171083C}"/>
              </a:ext>
            </a:extLst>
          </p:cNvPr>
          <p:cNvSpPr txBox="1"/>
          <p:nvPr/>
        </p:nvSpPr>
        <p:spPr>
          <a:xfrm>
            <a:off x="3136843" y="4939097"/>
            <a:ext cx="1812957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Setup, K8s integration, CLI features, architecture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D65ABD-5DAB-4DE3-9253-36A136136FB8}"/>
              </a:ext>
            </a:extLst>
          </p:cNvPr>
          <p:cNvSpPr txBox="1"/>
          <p:nvPr/>
        </p:nvSpPr>
        <p:spPr>
          <a:xfrm>
            <a:off x="4961008" y="4942891"/>
            <a:ext cx="173355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>
                <a:latin typeface="MetricHPE" panose="020B0503030202060203" pitchFamily="34" charset="0"/>
                <a:cs typeface="Arial" panose="020B0604020202020204" pitchFamily="34" charset="0"/>
              </a:rPr>
              <a:t>Setup, CLI features, architecture, troubleshooting </a:t>
            </a:r>
            <a:endParaRPr lang="en-GB" sz="145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056C04A-3EDC-4FB6-B77F-D12CC2A98FAE}"/>
              </a:ext>
            </a:extLst>
          </p:cNvPr>
          <p:cNvSpPr txBox="1"/>
          <p:nvPr/>
        </p:nvSpPr>
        <p:spPr>
          <a:xfrm>
            <a:off x="6701346" y="4934766"/>
            <a:ext cx="1417743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Setup, CLI, architecture,  troubleshooting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FC0028-C427-4E57-9265-B74906446037}"/>
              </a:ext>
            </a:extLst>
          </p:cNvPr>
          <p:cNvSpPr txBox="1"/>
          <p:nvPr/>
        </p:nvSpPr>
        <p:spPr>
          <a:xfrm>
            <a:off x="8115921" y="4943405"/>
            <a:ext cx="23488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Setup, some CLI features, architecture, sample code, add-on tools, debugging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60EB177-AC40-4DFD-8740-84B28486D0BC}"/>
              </a:ext>
            </a:extLst>
          </p:cNvPr>
          <p:cNvSpPr txBox="1"/>
          <p:nvPr/>
        </p:nvSpPr>
        <p:spPr>
          <a:xfrm>
            <a:off x="10452116" y="4939097"/>
            <a:ext cx="173988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latin typeface="MetricHPE" panose="020B0503030202060203" pitchFamily="34" charset="0"/>
                <a:cs typeface="Arial" panose="020B0604020202020204" pitchFamily="34" charset="0"/>
              </a:rPr>
              <a:t>Setup, language-specific CLI usage, samples, debugging </a:t>
            </a:r>
            <a:endParaRPr lang="en-GB" sz="1450" dirty="0">
              <a:latin typeface="MetricHPE" panose="020B05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7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2B0C37B6-8AD5-4D7C-8700-C1FAF575AD76}"/>
              </a:ext>
            </a:extLst>
          </p:cNvPr>
          <p:cNvCxnSpPr>
            <a:cxnSpLocks/>
          </p:cNvCxnSpPr>
          <p:nvPr/>
        </p:nvCxnSpPr>
        <p:spPr>
          <a:xfrm flipH="1">
            <a:off x="9641840" y="4998720"/>
            <a:ext cx="721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84940" y="414963"/>
            <a:ext cx="576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Architecture Diagram: OpenFaaS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2AA42F-A094-4BE6-80C3-8F6EA4EA659E}"/>
              </a:ext>
            </a:extLst>
          </p:cNvPr>
          <p:cNvGrpSpPr/>
          <p:nvPr/>
        </p:nvGrpSpPr>
        <p:grpSpPr>
          <a:xfrm>
            <a:off x="184940" y="1203960"/>
            <a:ext cx="1280160" cy="1182132"/>
            <a:chOff x="497840" y="2616200"/>
            <a:chExt cx="1280160" cy="1182132"/>
          </a:xfrm>
        </p:grpSpPr>
        <p:pic>
          <p:nvPicPr>
            <p:cNvPr id="4" name="Graphic 3" descr="User">
              <a:extLst>
                <a:ext uri="{FF2B5EF4-FFF2-40B4-BE49-F238E27FC236}">
                  <a16:creationId xmlns:a16="http://schemas.microsoft.com/office/drawing/2014/main" id="{D3E2C156-3735-453B-8A83-3FE2FE47D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0720" y="2616200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A825068-483A-473F-B9A7-4F785A2B6913}"/>
                </a:ext>
              </a:extLst>
            </p:cNvPr>
            <p:cNvSpPr txBox="1"/>
            <p:nvPr/>
          </p:nvSpPr>
          <p:spPr>
            <a:xfrm>
              <a:off x="497840" y="3429000"/>
              <a:ext cx="128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 Light" panose="020B0303030202060203" pitchFamily="34" charset="0"/>
                </a:rPr>
                <a:t>UI/Server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B1F17FB-E09E-499F-8C16-4F1EA86CAC4B}"/>
              </a:ext>
            </a:extLst>
          </p:cNvPr>
          <p:cNvGrpSpPr/>
          <p:nvPr/>
        </p:nvGrpSpPr>
        <p:grpSpPr>
          <a:xfrm>
            <a:off x="184940" y="3321544"/>
            <a:ext cx="1280160" cy="1367913"/>
            <a:chOff x="184940" y="3321544"/>
            <a:chExt cx="1280160" cy="1367913"/>
          </a:xfrm>
        </p:grpSpPr>
        <p:pic>
          <p:nvPicPr>
            <p:cNvPr id="6" name="Picture 5" descr="OpenFaaS · GitHub">
              <a:extLst>
                <a:ext uri="{FF2B5EF4-FFF2-40B4-BE49-F238E27FC236}">
                  <a16:creationId xmlns:a16="http://schemas.microsoft.com/office/drawing/2014/main" id="{A1755994-B876-486B-BA8F-DF3E4CDFC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85" y="3321544"/>
              <a:ext cx="727270" cy="72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35B195-829A-4159-AF90-FC64EFE42393}"/>
                </a:ext>
              </a:extLst>
            </p:cNvPr>
            <p:cNvSpPr txBox="1"/>
            <p:nvPr/>
          </p:nvSpPr>
          <p:spPr>
            <a:xfrm>
              <a:off x="184940" y="4043126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 Light" panose="020B0303030202060203" pitchFamily="34" charset="0"/>
                </a:rPr>
                <a:t>OpenFaaS Gateway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76A1FA-EA64-4F82-9951-70D1E373AFA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25020" y="2386092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4C7601-571C-4780-A0E1-5B607F071100}"/>
              </a:ext>
            </a:extLst>
          </p:cNvPr>
          <p:cNvGrpSpPr/>
          <p:nvPr/>
        </p:nvGrpSpPr>
        <p:grpSpPr>
          <a:xfrm>
            <a:off x="2823879" y="1203960"/>
            <a:ext cx="1456370" cy="1424366"/>
            <a:chOff x="2758699" y="3419226"/>
            <a:chExt cx="1456370" cy="1424366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13C05E2-D9E3-4B6D-8634-A64B3F58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6229" y="3419226"/>
              <a:ext cx="801310" cy="77803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8F4D10-0923-4A12-AB1C-6400F953E0B5}"/>
                </a:ext>
              </a:extLst>
            </p:cNvPr>
            <p:cNvSpPr txBox="1"/>
            <p:nvPr/>
          </p:nvSpPr>
          <p:spPr>
            <a:xfrm>
              <a:off x="2758699" y="4197261"/>
              <a:ext cx="1456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 Light" panose="020B0303030202060203" pitchFamily="34" charset="0"/>
                </a:rPr>
                <a:t>FaaS Provider: Kubernetes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7DDDFE-4172-4137-A768-B7A61997EC2B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282220" y="2305161"/>
            <a:ext cx="1541659" cy="135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F091E3-C49C-4F29-8781-7DD9D6BA5C87}"/>
              </a:ext>
            </a:extLst>
          </p:cNvPr>
          <p:cNvGrpSpPr/>
          <p:nvPr/>
        </p:nvGrpSpPr>
        <p:grpSpPr>
          <a:xfrm>
            <a:off x="5494435" y="1147251"/>
            <a:ext cx="6236180" cy="2281749"/>
            <a:chOff x="5494435" y="1203960"/>
            <a:chExt cx="6236180" cy="22817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2186C1-6F44-41F8-B838-E504D3ACD20A}"/>
                </a:ext>
              </a:extLst>
            </p:cNvPr>
            <p:cNvGrpSpPr/>
            <p:nvPr/>
          </p:nvGrpSpPr>
          <p:grpSpPr>
            <a:xfrm>
              <a:off x="6028691" y="1556826"/>
              <a:ext cx="5167669" cy="1206918"/>
              <a:chOff x="5421253" y="1218625"/>
              <a:chExt cx="5167669" cy="120691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888F97F-D73E-4E2F-8D60-FEFA05140214}"/>
                  </a:ext>
                </a:extLst>
              </p:cNvPr>
              <p:cNvGrpSpPr/>
              <p:nvPr/>
            </p:nvGrpSpPr>
            <p:grpSpPr>
              <a:xfrm>
                <a:off x="5421253" y="1218625"/>
                <a:ext cx="1456370" cy="1206918"/>
                <a:chOff x="5433766" y="3451891"/>
                <a:chExt cx="1456370" cy="1206918"/>
              </a:xfrm>
            </p:grpSpPr>
            <p:pic>
              <p:nvPicPr>
                <p:cNvPr id="28" name="Graphic 27" descr="Database">
                  <a:extLst>
                    <a:ext uri="{FF2B5EF4-FFF2-40B4-BE49-F238E27FC236}">
                      <a16:creationId xmlns:a16="http://schemas.microsoft.com/office/drawing/2014/main" id="{B63FF3BB-B108-4DDA-9243-6807C65A71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4751" y="345189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E681A43-C7A5-4E63-B9A7-391C188589E7}"/>
                    </a:ext>
                  </a:extLst>
                </p:cNvPr>
                <p:cNvSpPr txBox="1"/>
                <p:nvPr/>
              </p:nvSpPr>
              <p:spPr>
                <a:xfrm>
                  <a:off x="5433766" y="4289477"/>
                  <a:ext cx="1456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MetricHPE Light" panose="020B0303030202060203" pitchFamily="34" charset="0"/>
                    </a:rPr>
                    <a:t>Secrets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0F0ADC2-946D-4FD3-8C96-7785E633375D}"/>
                  </a:ext>
                </a:extLst>
              </p:cNvPr>
              <p:cNvGrpSpPr/>
              <p:nvPr/>
            </p:nvGrpSpPr>
            <p:grpSpPr>
              <a:xfrm>
                <a:off x="7276902" y="1218625"/>
                <a:ext cx="1456370" cy="1206918"/>
                <a:chOff x="5433766" y="3451891"/>
                <a:chExt cx="1456370" cy="1206918"/>
              </a:xfrm>
            </p:grpSpPr>
            <p:pic>
              <p:nvPicPr>
                <p:cNvPr id="34" name="Graphic 33" descr="Database">
                  <a:extLst>
                    <a:ext uri="{FF2B5EF4-FFF2-40B4-BE49-F238E27FC236}">
                      <a16:creationId xmlns:a16="http://schemas.microsoft.com/office/drawing/2014/main" id="{5A35A589-B6F6-4E30-899D-916194771B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4751" y="345189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6504772-ED38-4885-9821-D25ECEE4BEFB}"/>
                    </a:ext>
                  </a:extLst>
                </p:cNvPr>
                <p:cNvSpPr txBox="1"/>
                <p:nvPr/>
              </p:nvSpPr>
              <p:spPr>
                <a:xfrm>
                  <a:off x="5433766" y="4289477"/>
                  <a:ext cx="1456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MetricHPE Light" panose="020B0303030202060203" pitchFamily="34" charset="0"/>
                    </a:rPr>
                    <a:t>Deployment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FFA8C83-E5A3-4883-BDB3-D00A05932E49}"/>
                  </a:ext>
                </a:extLst>
              </p:cNvPr>
              <p:cNvGrpSpPr/>
              <p:nvPr/>
            </p:nvGrpSpPr>
            <p:grpSpPr>
              <a:xfrm>
                <a:off x="9132552" y="1218625"/>
                <a:ext cx="1456370" cy="1206918"/>
                <a:chOff x="5433766" y="3451891"/>
                <a:chExt cx="1456370" cy="1206918"/>
              </a:xfrm>
            </p:grpSpPr>
            <p:pic>
              <p:nvPicPr>
                <p:cNvPr id="37" name="Graphic 36" descr="Database">
                  <a:extLst>
                    <a:ext uri="{FF2B5EF4-FFF2-40B4-BE49-F238E27FC236}">
                      <a16:creationId xmlns:a16="http://schemas.microsoft.com/office/drawing/2014/main" id="{8A524E06-4F89-46A9-A0E1-4E569A21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04751" y="345189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6E112FB-02B8-46BD-BB71-4A98909D76BE}"/>
                    </a:ext>
                  </a:extLst>
                </p:cNvPr>
                <p:cNvSpPr txBox="1"/>
                <p:nvPr/>
              </p:nvSpPr>
              <p:spPr>
                <a:xfrm>
                  <a:off x="5433766" y="4289477"/>
                  <a:ext cx="14563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MetricHPE Light" panose="020B0303030202060203" pitchFamily="34" charset="0"/>
                    </a:rPr>
                    <a:t>Service</a:t>
                  </a:r>
                </a:p>
              </p:txBody>
            </p:sp>
          </p:grpSp>
        </p:grpSp>
        <p:sp>
          <p:nvSpPr>
            <p:cNvPr id="40" name="Frame 39">
              <a:extLst>
                <a:ext uri="{FF2B5EF4-FFF2-40B4-BE49-F238E27FC236}">
                  <a16:creationId xmlns:a16="http://schemas.microsoft.com/office/drawing/2014/main" id="{91F7BBB7-EA8A-4349-9A88-E3836D97031A}"/>
                </a:ext>
              </a:extLst>
            </p:cNvPr>
            <p:cNvSpPr/>
            <p:nvPr/>
          </p:nvSpPr>
          <p:spPr>
            <a:xfrm>
              <a:off x="5494435" y="1203960"/>
              <a:ext cx="6236180" cy="1882170"/>
            </a:xfrm>
            <a:prstGeom prst="frame">
              <a:avLst>
                <a:gd name="adj1" fmla="val 6562"/>
              </a:avLst>
            </a:prstGeom>
            <a:solidFill>
              <a:srgbClr val="C140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E4FB37B-853E-4CB5-818B-313C879E1E8A}"/>
                </a:ext>
              </a:extLst>
            </p:cNvPr>
            <p:cNvSpPr txBox="1"/>
            <p:nvPr/>
          </p:nvSpPr>
          <p:spPr>
            <a:xfrm>
              <a:off x="7462688" y="3116377"/>
              <a:ext cx="2299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" panose="020B0503030202060203" pitchFamily="34" charset="0"/>
                </a:rPr>
                <a:t>OpenFaaS Operator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C0F8A1-6CBE-4447-845C-69A05BD33491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280249" y="2305160"/>
            <a:ext cx="1074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1C41F5B-E93C-4C8A-9020-F9C4DC2C8D79}"/>
              </a:ext>
            </a:extLst>
          </p:cNvPr>
          <p:cNvGrpSpPr/>
          <p:nvPr/>
        </p:nvGrpSpPr>
        <p:grpSpPr>
          <a:xfrm>
            <a:off x="5866407" y="4395992"/>
            <a:ext cx="3312019" cy="1217078"/>
            <a:chOff x="5421253" y="1218625"/>
            <a:chExt cx="3312019" cy="121707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2AB10D0-47E8-4924-A4F6-81F9C0CF9A23}"/>
                </a:ext>
              </a:extLst>
            </p:cNvPr>
            <p:cNvGrpSpPr/>
            <p:nvPr/>
          </p:nvGrpSpPr>
          <p:grpSpPr>
            <a:xfrm>
              <a:off x="5421253" y="1218625"/>
              <a:ext cx="1456370" cy="1217078"/>
              <a:chOff x="5433766" y="3451891"/>
              <a:chExt cx="1456370" cy="1217078"/>
            </a:xfrm>
          </p:grpSpPr>
          <p:pic>
            <p:nvPicPr>
              <p:cNvPr id="59" name="Graphic 58" descr="Television">
                <a:extLst>
                  <a:ext uri="{FF2B5EF4-FFF2-40B4-BE49-F238E27FC236}">
                    <a16:creationId xmlns:a16="http://schemas.microsoft.com/office/drawing/2014/main" id="{2DEA4A93-16D4-4EB1-A8C5-CC68CB2FE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5704751" y="34518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19134A-6C59-4D52-BFF3-C5340D1893B1}"/>
                  </a:ext>
                </a:extLst>
              </p:cNvPr>
              <p:cNvSpPr txBox="1"/>
              <p:nvPr/>
            </p:nvSpPr>
            <p:spPr>
              <a:xfrm>
                <a:off x="5433766" y="4299637"/>
                <a:ext cx="1456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Watchdog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D70EA4-BBF7-4ABE-ADF7-CE57EF6B02FD}"/>
                </a:ext>
              </a:extLst>
            </p:cNvPr>
            <p:cNvGrpSpPr/>
            <p:nvPr/>
          </p:nvGrpSpPr>
          <p:grpSpPr>
            <a:xfrm>
              <a:off x="7276902" y="1218625"/>
              <a:ext cx="1456370" cy="1217078"/>
              <a:chOff x="5433766" y="3451891"/>
              <a:chExt cx="1456370" cy="1217078"/>
            </a:xfrm>
          </p:grpSpPr>
          <p:pic>
            <p:nvPicPr>
              <p:cNvPr id="57" name="Graphic 56" descr="Processor">
                <a:extLst>
                  <a:ext uri="{FF2B5EF4-FFF2-40B4-BE49-F238E27FC236}">
                    <a16:creationId xmlns:a16="http://schemas.microsoft.com/office/drawing/2014/main" id="{C2EC620E-00D5-4DEB-8054-F9841ED4A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5704751" y="345189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A48AE38-10E2-4C30-9760-FB80B3A6525E}"/>
                  </a:ext>
                </a:extLst>
              </p:cNvPr>
              <p:cNvSpPr txBox="1"/>
              <p:nvPr/>
            </p:nvSpPr>
            <p:spPr>
              <a:xfrm>
                <a:off x="5433766" y="4299637"/>
                <a:ext cx="1456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MetricHPE Light" panose="020B0303030202060203" pitchFamily="34" charset="0"/>
                  </a:rPr>
                  <a:t>Process</a:t>
                </a:r>
              </a:p>
            </p:txBody>
          </p:sp>
        </p:grpSp>
      </p:grpSp>
      <p:sp>
        <p:nvSpPr>
          <p:cNvPr id="50" name="Frame 49">
            <a:extLst>
              <a:ext uri="{FF2B5EF4-FFF2-40B4-BE49-F238E27FC236}">
                <a16:creationId xmlns:a16="http://schemas.microsoft.com/office/drawing/2014/main" id="{89FA5717-75E9-40C5-B07B-CAFFD608FEF9}"/>
              </a:ext>
            </a:extLst>
          </p:cNvPr>
          <p:cNvSpPr/>
          <p:nvPr/>
        </p:nvSpPr>
        <p:spPr>
          <a:xfrm>
            <a:off x="5494435" y="4043126"/>
            <a:ext cx="4055965" cy="1882170"/>
          </a:xfrm>
          <a:prstGeom prst="frame">
            <a:avLst>
              <a:gd name="adj1" fmla="val 7102"/>
            </a:avLst>
          </a:prstGeom>
          <a:solidFill>
            <a:srgbClr val="C140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E35CD3-5249-4160-AA40-3AE5BF02A7D7}"/>
              </a:ext>
            </a:extLst>
          </p:cNvPr>
          <p:cNvSpPr txBox="1"/>
          <p:nvPr/>
        </p:nvSpPr>
        <p:spPr>
          <a:xfrm>
            <a:off x="6915441" y="5950422"/>
            <a:ext cx="121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etricHPE" panose="020B0503030202060203" pitchFamily="34" charset="0"/>
              </a:rPr>
              <a:t>Function A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7E5B616-505A-4431-A775-77E0ED0E08D1}"/>
              </a:ext>
            </a:extLst>
          </p:cNvPr>
          <p:cNvGrpSpPr/>
          <p:nvPr/>
        </p:nvGrpSpPr>
        <p:grpSpPr>
          <a:xfrm>
            <a:off x="10274245" y="4221889"/>
            <a:ext cx="1456370" cy="1615689"/>
            <a:chOff x="10152757" y="4264220"/>
            <a:chExt cx="1456370" cy="1615689"/>
          </a:xfrm>
        </p:grpSpPr>
        <p:pic>
          <p:nvPicPr>
            <p:cNvPr id="1028" name="Picture 4" descr="Docker, logo, logos icon">
              <a:extLst>
                <a:ext uri="{FF2B5EF4-FFF2-40B4-BE49-F238E27FC236}">
                  <a16:creationId xmlns:a16="http://schemas.microsoft.com/office/drawing/2014/main" id="{BBC4AF5C-1A6D-4F36-A1EA-EEFE59863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6403" y="4264220"/>
              <a:ext cx="1177943" cy="1177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F356CD-36D0-4E25-8D11-A3CA728C8C92}"/>
                </a:ext>
              </a:extLst>
            </p:cNvPr>
            <p:cNvSpPr txBox="1"/>
            <p:nvPr/>
          </p:nvSpPr>
          <p:spPr>
            <a:xfrm>
              <a:off x="10152757" y="5233578"/>
              <a:ext cx="1456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 Light" panose="020B0303030202060203" pitchFamily="34" charset="0"/>
                </a:rPr>
                <a:t>Docker Image: Function A</a:t>
              </a:r>
            </a:p>
          </p:txBody>
        </p:sp>
      </p:grp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7B6B4948-1669-4551-9BB4-3823F454DA2D}"/>
              </a:ext>
            </a:extLst>
          </p:cNvPr>
          <p:cNvCxnSpPr>
            <a:cxnSpLocks/>
          </p:cNvCxnSpPr>
          <p:nvPr/>
        </p:nvCxnSpPr>
        <p:spPr>
          <a:xfrm>
            <a:off x="4122683" y="2676555"/>
            <a:ext cx="1198367" cy="213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9A0E48A-2D74-4714-A6BF-D6D607FE80BD}"/>
              </a:ext>
            </a:extLst>
          </p:cNvPr>
          <p:cNvGrpSpPr/>
          <p:nvPr/>
        </p:nvGrpSpPr>
        <p:grpSpPr>
          <a:xfrm>
            <a:off x="2701398" y="3204396"/>
            <a:ext cx="1701330" cy="1480196"/>
            <a:chOff x="1555684" y="4221889"/>
            <a:chExt cx="1701330" cy="1480196"/>
          </a:xfrm>
        </p:grpSpPr>
        <p:pic>
          <p:nvPicPr>
            <p:cNvPr id="3" name="Graphic 2" descr="Ringer">
              <a:extLst>
                <a:ext uri="{FF2B5EF4-FFF2-40B4-BE49-F238E27FC236}">
                  <a16:creationId xmlns:a16="http://schemas.microsoft.com/office/drawing/2014/main" id="{AB2DFD18-0D03-41F5-9995-1A62AE62B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49149" y="4221889"/>
              <a:ext cx="914400" cy="9144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5A1600-2357-4147-A32F-C089D31B7CC5}"/>
                </a:ext>
              </a:extLst>
            </p:cNvPr>
            <p:cNvSpPr txBox="1"/>
            <p:nvPr/>
          </p:nvSpPr>
          <p:spPr>
            <a:xfrm>
              <a:off x="1555684" y="5055754"/>
              <a:ext cx="17013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 Light" panose="020B0303030202060203" pitchFamily="34" charset="0"/>
                </a:rPr>
                <a:t>Alert Manger: Scale Up/Down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25527E-0F57-4FC3-8057-A788B66379E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302075" y="3661596"/>
            <a:ext cx="1792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5EC0F9-65CE-4804-9338-CED80D5ABE93}"/>
              </a:ext>
            </a:extLst>
          </p:cNvPr>
          <p:cNvGrpSpPr/>
          <p:nvPr/>
        </p:nvGrpSpPr>
        <p:grpSpPr>
          <a:xfrm>
            <a:off x="1185230" y="4806619"/>
            <a:ext cx="1456370" cy="1467309"/>
            <a:chOff x="1158630" y="4810860"/>
            <a:chExt cx="1456370" cy="1467309"/>
          </a:xfrm>
        </p:grpSpPr>
        <p:pic>
          <p:nvPicPr>
            <p:cNvPr id="19" name="Graphic 18" descr="Statistics">
              <a:extLst>
                <a:ext uri="{FF2B5EF4-FFF2-40B4-BE49-F238E27FC236}">
                  <a16:creationId xmlns:a16="http://schemas.microsoft.com/office/drawing/2014/main" id="{AAAD97E9-A495-4905-9FC2-C459E8797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29615" y="4810860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6F0EC45-0991-497B-8B6C-647EA4B31535}"/>
                </a:ext>
              </a:extLst>
            </p:cNvPr>
            <p:cNvSpPr txBox="1"/>
            <p:nvPr/>
          </p:nvSpPr>
          <p:spPr>
            <a:xfrm>
              <a:off x="1158630" y="5631838"/>
              <a:ext cx="14563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 Light" panose="020B0303030202060203" pitchFamily="34" charset="0"/>
                </a:rPr>
                <a:t>Prometheus Metrics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D508B9-12DB-4F47-A160-1BA4C97EEC4D}"/>
              </a:ext>
            </a:extLst>
          </p:cNvPr>
          <p:cNvCxnSpPr>
            <a:cxnSpLocks/>
            <a:stCxn id="19" idx="1"/>
            <a:endCxn id="14" idx="2"/>
          </p:cNvCxnSpPr>
          <p:nvPr/>
        </p:nvCxnSpPr>
        <p:spPr>
          <a:xfrm flipH="1" flipV="1">
            <a:off x="825020" y="4689457"/>
            <a:ext cx="631195" cy="5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40B921-D87D-43B9-8956-6FB6489D93F5}"/>
              </a:ext>
            </a:extLst>
          </p:cNvPr>
          <p:cNvCxnSpPr>
            <a:cxnSpLocks/>
          </p:cNvCxnSpPr>
          <p:nvPr/>
        </p:nvCxnSpPr>
        <p:spPr>
          <a:xfrm>
            <a:off x="4474041" y="1107440"/>
            <a:ext cx="0" cy="5242560"/>
          </a:xfrm>
          <a:prstGeom prst="line">
            <a:avLst/>
          </a:prstGeom>
          <a:ln w="19050">
            <a:solidFill>
              <a:srgbClr val="7626E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BBD19F-6EDB-4591-ACE1-2CBCC405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9" y="425758"/>
            <a:ext cx="11143449" cy="559757"/>
          </a:xfrm>
        </p:spPr>
        <p:txBody>
          <a:bodyPr>
            <a:noAutofit/>
          </a:bodyPr>
          <a:lstStyle/>
          <a:p>
            <a:r>
              <a:rPr lang="en-US" sz="3200" dirty="0"/>
              <a:t>OpenFaaS Sample: Spreadsheet Parser Function</a:t>
            </a:r>
            <a:endParaRPr lang="en-GB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DC1310-39AA-44A4-B723-A8042191BC70}"/>
              </a:ext>
            </a:extLst>
          </p:cNvPr>
          <p:cNvGrpSpPr/>
          <p:nvPr/>
        </p:nvGrpSpPr>
        <p:grpSpPr>
          <a:xfrm>
            <a:off x="551335" y="1202869"/>
            <a:ext cx="3431385" cy="1941323"/>
            <a:chOff x="612295" y="1116838"/>
            <a:chExt cx="3604101" cy="197180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619DC5-C3C8-4BCB-ABF6-385B84926939}"/>
                </a:ext>
              </a:extLst>
            </p:cNvPr>
            <p:cNvGrpSpPr/>
            <p:nvPr/>
          </p:nvGrpSpPr>
          <p:grpSpPr>
            <a:xfrm>
              <a:off x="612295" y="1116838"/>
              <a:ext cx="3604101" cy="1971802"/>
              <a:chOff x="612295" y="1202016"/>
              <a:chExt cx="3604101" cy="197180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A5C0A5F-CFF5-4FA1-8DB4-2D6A584AC780}"/>
                  </a:ext>
                </a:extLst>
              </p:cNvPr>
              <p:cNvSpPr/>
              <p:nvPr/>
            </p:nvSpPr>
            <p:spPr>
              <a:xfrm>
                <a:off x="612295" y="1202016"/>
                <a:ext cx="3604101" cy="575997"/>
              </a:xfrm>
              <a:prstGeom prst="rect">
                <a:avLst/>
              </a:prstGeom>
              <a:noFill/>
              <a:ln w="38100">
                <a:solidFill>
                  <a:srgbClr val="7FF9E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MetricHPE Medium" panose="020B0603030202060203" pitchFamily="34" charset="0"/>
                    <a:cs typeface="Arial" panose="020B0604020202020204" pitchFamily="34" charset="0"/>
                  </a:rPr>
                  <a:t>Objective</a:t>
                </a:r>
                <a:endParaRPr lang="en-GB" sz="2400" dirty="0">
                  <a:solidFill>
                    <a:schemeClr val="tx1"/>
                  </a:solidFill>
                  <a:latin typeface="MetricHPE Medium" panose="020B060303020206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1F41DF6-27B9-41EF-9F59-2274C468E3E3}"/>
                  </a:ext>
                </a:extLst>
              </p:cNvPr>
              <p:cNvSpPr/>
              <p:nvPr/>
            </p:nvSpPr>
            <p:spPr>
              <a:xfrm>
                <a:off x="612304" y="1808493"/>
                <a:ext cx="3604092" cy="1365325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GB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83D7FA2-AF97-4F8C-8EAD-F1251E2ABE74}"/>
                </a:ext>
              </a:extLst>
            </p:cNvPr>
            <p:cNvSpPr txBox="1"/>
            <p:nvPr/>
          </p:nvSpPr>
          <p:spPr>
            <a:xfrm>
              <a:off x="744377" y="1796389"/>
              <a:ext cx="3339935" cy="1219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Deploy a simple function that analyzes a spreadsheet and </a:t>
              </a:r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returns the highest sales </a:t>
              </a:r>
              <a:r>
                <a:rPr lang="en-US" dirty="0">
                  <a:latin typeface="MetricHPE" panose="020B0503030202060203" pitchFamily="34" charset="0"/>
                  <a:cs typeface="Arial" panose="020B0604020202020204" pitchFamily="34" charset="0"/>
                </a:rPr>
                <a:t>value among all named employees</a:t>
              </a:r>
              <a:endParaRPr lang="en-GB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57A41F-C834-47DB-8A9B-41556872E8F1}"/>
              </a:ext>
            </a:extLst>
          </p:cNvPr>
          <p:cNvGrpSpPr/>
          <p:nvPr/>
        </p:nvGrpSpPr>
        <p:grpSpPr>
          <a:xfrm>
            <a:off x="1055057" y="3429000"/>
            <a:ext cx="2220738" cy="2488045"/>
            <a:chOff x="1080834" y="3658605"/>
            <a:chExt cx="2220738" cy="2488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ECE8AA-E2FE-4CAE-9110-FEBCF0083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834" y="4172660"/>
              <a:ext cx="2220738" cy="197399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4E146A-8760-4EB7-A9BC-1CEDB3200C12}"/>
                </a:ext>
              </a:extLst>
            </p:cNvPr>
            <p:cNvSpPr txBox="1"/>
            <p:nvPr/>
          </p:nvSpPr>
          <p:spPr>
            <a:xfrm>
              <a:off x="1524274" y="3658605"/>
              <a:ext cx="1339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MetricHPE Semibold" panose="020B0703030202060203" pitchFamily="34" charset="0"/>
                  <a:cs typeface="Arial" panose="020B0604020202020204" pitchFamily="34" charset="0"/>
                </a:rPr>
                <a:t>Sample Data</a:t>
              </a:r>
              <a:endParaRPr lang="en-GB" dirty="0">
                <a:latin typeface="MetricHPE Semibold" panose="020B0703030202060203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1" name="Picture 10" descr="OpenFaaS · GitHub">
            <a:extLst>
              <a:ext uri="{FF2B5EF4-FFF2-40B4-BE49-F238E27FC236}">
                <a16:creationId xmlns:a16="http://schemas.microsoft.com/office/drawing/2014/main" id="{C0880500-64D2-4A7E-B5EE-1559DEFF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86" y="486083"/>
            <a:ext cx="499433" cy="4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F67EF52-AD7D-4EAF-80E5-6105E023B928}"/>
              </a:ext>
            </a:extLst>
          </p:cNvPr>
          <p:cNvSpPr/>
          <p:nvPr/>
        </p:nvSpPr>
        <p:spPr>
          <a:xfrm>
            <a:off x="6527956" y="1202869"/>
            <a:ext cx="3431385" cy="567094"/>
          </a:xfrm>
          <a:prstGeom prst="rect">
            <a:avLst/>
          </a:prstGeom>
          <a:noFill/>
          <a:ln w="38100">
            <a:solidFill>
              <a:srgbClr val="7FF9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rPr>
              <a:t>Function Build</a:t>
            </a:r>
            <a:endParaRPr lang="en-GB" sz="2400" dirty="0">
              <a:solidFill>
                <a:schemeClr val="tx1"/>
              </a:solidFill>
              <a:latin typeface="MetricHPE Medium" panose="020B0603030202060203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CD204E-ADFB-4892-8E7D-1DF53BA63190}"/>
              </a:ext>
            </a:extLst>
          </p:cNvPr>
          <p:cNvGrpSpPr/>
          <p:nvPr/>
        </p:nvGrpSpPr>
        <p:grpSpPr>
          <a:xfrm>
            <a:off x="5974551" y="2030420"/>
            <a:ext cx="4538193" cy="2082859"/>
            <a:chOff x="5974551" y="1969460"/>
            <a:chExt cx="4538193" cy="20828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6131CF9-631D-4969-A694-4D7062CF4435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4551" y="1969460"/>
              <a:ext cx="4538193" cy="166201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70103-3B0F-4870-9D10-72FFF4B4413C}"/>
                </a:ext>
              </a:extLst>
            </p:cNvPr>
            <p:cNvSpPr txBox="1"/>
            <p:nvPr/>
          </p:nvSpPr>
          <p:spPr>
            <a:xfrm>
              <a:off x="6177909" y="3682987"/>
              <a:ext cx="4131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Directory structure of an OpenFaaS function </a:t>
              </a:r>
              <a:endParaRPr lang="en-GB" i="1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99DEA9-DF72-4732-AA58-88D016D10D8F}"/>
              </a:ext>
            </a:extLst>
          </p:cNvPr>
          <p:cNvGrpSpPr/>
          <p:nvPr/>
        </p:nvGrpSpPr>
        <p:grpSpPr>
          <a:xfrm>
            <a:off x="5458698" y="4336837"/>
            <a:ext cx="5576645" cy="2104603"/>
            <a:chOff x="5458698" y="4245397"/>
            <a:chExt cx="5576645" cy="210460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52EB50C-F233-4602-AF2E-3ACD726ED179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698" y="4245397"/>
              <a:ext cx="5576645" cy="16606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296C44-523E-451B-AA04-A6C21A544A56}"/>
                </a:ext>
              </a:extLst>
            </p:cNvPr>
            <p:cNvSpPr txBox="1"/>
            <p:nvPr/>
          </p:nvSpPr>
          <p:spPr>
            <a:xfrm>
              <a:off x="6533193" y="5980668"/>
              <a:ext cx="34209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Internal components of the function</a:t>
              </a:r>
              <a:endParaRPr lang="en-GB" i="1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60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84940" y="414963"/>
            <a:ext cx="5765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OpenFaaS Sample: Python Code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OpenFaaS · GitHub">
            <a:extLst>
              <a:ext uri="{FF2B5EF4-FFF2-40B4-BE49-F238E27FC236}">
                <a16:creationId xmlns:a16="http://schemas.microsoft.com/office/drawing/2014/main" id="{F4355713-BD2F-4281-A4D3-92344901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86" y="486083"/>
            <a:ext cx="499433" cy="4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8BD7A6-70DB-43B7-BF8C-C20D39B93EF9}"/>
              </a:ext>
            </a:extLst>
          </p:cNvPr>
          <p:cNvGrpSpPr/>
          <p:nvPr/>
        </p:nvGrpSpPr>
        <p:grpSpPr>
          <a:xfrm>
            <a:off x="3433477" y="1080443"/>
            <a:ext cx="7825243" cy="2932783"/>
            <a:chOff x="612293" y="1083083"/>
            <a:chExt cx="7825243" cy="29327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CF7D87-A329-4A92-AFC9-327AEEAEC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49"/>
            <a:stretch/>
          </p:blipFill>
          <p:spPr>
            <a:xfrm>
              <a:off x="612293" y="1083083"/>
              <a:ext cx="7825243" cy="2279550"/>
            </a:xfrm>
            <a:prstGeom prst="rect">
              <a:avLst/>
            </a:prstGeom>
            <a:ln>
              <a:solidFill>
                <a:srgbClr val="B4E5DB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414FC3-F3DE-4CE2-B11A-C08D81DDED57}"/>
                </a:ext>
              </a:extLst>
            </p:cNvPr>
            <p:cNvSpPr txBox="1"/>
            <p:nvPr/>
          </p:nvSpPr>
          <p:spPr>
            <a:xfrm>
              <a:off x="748969" y="3369535"/>
              <a:ext cx="7551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The test function is sealed in a file away from the main application. It is treated as a completely </a:t>
              </a:r>
              <a:r>
                <a:rPr lang="en-US" i="1" dirty="0">
                  <a:latin typeface="MetricHPE Semibold" panose="020B0703030202060203" pitchFamily="34" charset="0"/>
                  <a:cs typeface="Arial" panose="020B0604020202020204" pitchFamily="34" charset="0"/>
                </a:rPr>
                <a:t>separate module </a:t>
              </a:r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to be called on later </a:t>
              </a:r>
              <a:r>
                <a:rPr lang="en-US" i="1" dirty="0">
                  <a:latin typeface="MetricHPE Semibold" panose="020B0703030202060203" pitchFamily="34" charset="0"/>
                  <a:cs typeface="Arial" panose="020B0604020202020204" pitchFamily="34" charset="0"/>
                </a:rPr>
                <a:t>with a configured trigger</a:t>
              </a:r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. </a:t>
              </a:r>
              <a:endParaRPr lang="en-GB" i="1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0ADCE2-5316-4BA6-AC51-E686D586F145}"/>
              </a:ext>
            </a:extLst>
          </p:cNvPr>
          <p:cNvGrpSpPr/>
          <p:nvPr/>
        </p:nvGrpSpPr>
        <p:grpSpPr>
          <a:xfrm>
            <a:off x="3433478" y="4357296"/>
            <a:ext cx="7825260" cy="2122045"/>
            <a:chOff x="3067719" y="4067949"/>
            <a:chExt cx="7825260" cy="21220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B32064-D9BE-4118-A3CA-369D5D3D12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37"/>
            <a:stretch/>
          </p:blipFill>
          <p:spPr>
            <a:xfrm>
              <a:off x="3067719" y="4067949"/>
              <a:ext cx="7825260" cy="1454224"/>
            </a:xfrm>
            <a:prstGeom prst="rect">
              <a:avLst/>
            </a:prstGeom>
            <a:ln>
              <a:solidFill>
                <a:srgbClr val="B4E5DB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F6C3A4C-4D1C-47E5-B334-B0E85C72BD22}"/>
                </a:ext>
              </a:extLst>
            </p:cNvPr>
            <p:cNvSpPr txBox="1"/>
            <p:nvPr/>
          </p:nvSpPr>
          <p:spPr>
            <a:xfrm>
              <a:off x="3219209" y="5543663"/>
              <a:ext cx="7551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The trigger is within the application, replacing where the function would normally be located. It is invoked </a:t>
              </a:r>
              <a:r>
                <a:rPr lang="en-US" i="1" dirty="0">
                  <a:latin typeface="MetricHPE Semibold" panose="020B0703030202060203" pitchFamily="34" charset="0"/>
                  <a:cs typeface="Arial" panose="020B0604020202020204" pitchFamily="34" charset="0"/>
                </a:rPr>
                <a:t>through an HTTP call</a:t>
              </a:r>
              <a:r>
                <a:rPr lang="en-US" i="1" dirty="0">
                  <a:latin typeface="MetricHPE" panose="020B0503030202060203" pitchFamily="34" charset="0"/>
                  <a:cs typeface="Arial" panose="020B0604020202020204" pitchFamily="34" charset="0"/>
                </a:rPr>
                <a:t>, creating an instance of the function.</a:t>
              </a:r>
              <a:endParaRPr lang="en-GB" i="1" dirty="0">
                <a:latin typeface="MetricHPE" panose="020B050303020206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4796A-248D-41B8-AE9C-C05CB236E5B8}"/>
              </a:ext>
            </a:extLst>
          </p:cNvPr>
          <p:cNvSpPr/>
          <p:nvPr/>
        </p:nvSpPr>
        <p:spPr>
          <a:xfrm>
            <a:off x="565229" y="2236334"/>
            <a:ext cx="2234954" cy="446276"/>
          </a:xfrm>
          <a:prstGeom prst="rect">
            <a:avLst/>
          </a:prstGeom>
          <a:noFill/>
          <a:ln w="3810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rPr>
              <a:t>Function Handler</a:t>
            </a:r>
            <a:endParaRPr lang="en-GB" sz="2000" dirty="0">
              <a:solidFill>
                <a:schemeClr val="tx1"/>
              </a:solidFill>
              <a:latin typeface="MetricHPE Medium" panose="020B0603030202060203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26F3BF-5C31-4F0A-8A36-4F39817B0CB5}"/>
              </a:ext>
            </a:extLst>
          </p:cNvPr>
          <p:cNvSpPr/>
          <p:nvPr/>
        </p:nvSpPr>
        <p:spPr>
          <a:xfrm>
            <a:off x="612293" y="5005243"/>
            <a:ext cx="2140827" cy="446276"/>
          </a:xfrm>
          <a:prstGeom prst="rect">
            <a:avLst/>
          </a:prstGeom>
          <a:noFill/>
          <a:ln w="3810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MetricHPE Medium" panose="020B0603030202060203" pitchFamily="34" charset="0"/>
                <a:cs typeface="Arial" panose="020B0604020202020204" pitchFamily="34" charset="0"/>
              </a:rPr>
              <a:t>Function Trigger</a:t>
            </a:r>
            <a:endParaRPr lang="en-GB" sz="2000" dirty="0">
              <a:solidFill>
                <a:schemeClr val="tx1"/>
              </a:solidFill>
              <a:latin typeface="MetricHPE Medium" panose="020B0603030202060203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A28F00-467A-4023-87D0-605E4A473A54}"/>
              </a:ext>
            </a:extLst>
          </p:cNvPr>
          <p:cNvCxnSpPr>
            <a:cxnSpLocks/>
          </p:cNvCxnSpPr>
          <p:nvPr/>
        </p:nvCxnSpPr>
        <p:spPr>
          <a:xfrm>
            <a:off x="3102441" y="1080443"/>
            <a:ext cx="0" cy="5301634"/>
          </a:xfrm>
          <a:prstGeom prst="line">
            <a:avLst/>
          </a:prstGeom>
          <a:ln w="19050">
            <a:solidFill>
              <a:srgbClr val="FF8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1D5560-BE5D-49C1-9B7B-621DD9B45A12}"/>
              </a:ext>
            </a:extLst>
          </p:cNvPr>
          <p:cNvCxnSpPr>
            <a:cxnSpLocks/>
          </p:cNvCxnSpPr>
          <p:nvPr/>
        </p:nvCxnSpPr>
        <p:spPr>
          <a:xfrm>
            <a:off x="0" y="4074684"/>
            <a:ext cx="12192000" cy="0"/>
          </a:xfrm>
          <a:prstGeom prst="line">
            <a:avLst/>
          </a:prstGeom>
          <a:ln w="19050">
            <a:solidFill>
              <a:srgbClr val="FF83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17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EB4D5D-56CC-435E-B797-A3B1E658395F}"/>
              </a:ext>
            </a:extLst>
          </p:cNvPr>
          <p:cNvSpPr txBox="1"/>
          <p:nvPr/>
        </p:nvSpPr>
        <p:spPr>
          <a:xfrm>
            <a:off x="1185059" y="985516"/>
            <a:ext cx="388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etricHPE Black" panose="020B0803030202060203" pitchFamily="34" charset="0"/>
                <a:cs typeface="Arial" panose="020B0604020202020204" pitchFamily="34" charset="0"/>
              </a:rPr>
              <a:t>Invoking the Function</a:t>
            </a:r>
            <a:endParaRPr lang="en-GB" sz="3200" dirty="0">
              <a:latin typeface="MetricHPE Black" panose="020B0803030202060203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OpenFaaS · GitHub">
            <a:extLst>
              <a:ext uri="{FF2B5EF4-FFF2-40B4-BE49-F238E27FC236}">
                <a16:creationId xmlns:a16="http://schemas.microsoft.com/office/drawing/2014/main" id="{06FE8CD8-0668-461E-87C4-2677B87F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86" y="486083"/>
            <a:ext cx="499433" cy="49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70CCA-01E4-40D3-9749-46CEB7CB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84" y="1874495"/>
            <a:ext cx="5135512" cy="1689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928777-D3D5-43AF-92CE-3D25563FAD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68"/>
          <a:stretch/>
        </p:blipFill>
        <p:spPr>
          <a:xfrm>
            <a:off x="530025" y="4281336"/>
            <a:ext cx="5191430" cy="1557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C1CAC4-291F-4EA0-A8F7-8B914D9E29E9}"/>
              </a:ext>
            </a:extLst>
          </p:cNvPr>
          <p:cNvGrpSpPr/>
          <p:nvPr/>
        </p:nvGrpSpPr>
        <p:grpSpPr>
          <a:xfrm>
            <a:off x="5974080" y="990617"/>
            <a:ext cx="5895022" cy="4613658"/>
            <a:chOff x="5867667" y="1286278"/>
            <a:chExt cx="6001435" cy="461365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07DA85-DAFA-4E37-AC22-879B6E043230}"/>
                </a:ext>
              </a:extLst>
            </p:cNvPr>
            <p:cNvGrpSpPr/>
            <p:nvPr/>
          </p:nvGrpSpPr>
          <p:grpSpPr>
            <a:xfrm>
              <a:off x="5867667" y="2472273"/>
              <a:ext cx="6001435" cy="3427663"/>
              <a:chOff x="5617951" y="3486744"/>
              <a:chExt cx="6001435" cy="342766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589CC9-6084-4CCA-8DCC-B61E5FD2F3B5}"/>
                  </a:ext>
                </a:extLst>
              </p:cNvPr>
              <p:cNvSpPr txBox="1"/>
              <p:nvPr/>
            </p:nvSpPr>
            <p:spPr>
              <a:xfrm>
                <a:off x="6648924" y="3486744"/>
                <a:ext cx="4970462" cy="654518"/>
              </a:xfrm>
              <a:prstGeom prst="rect">
                <a:avLst/>
              </a:prstGeom>
              <a:ln w="57150">
                <a:solidFill>
                  <a:srgbClr val="7FF9E2"/>
                </a:solidFill>
                <a:miter lim="800000"/>
              </a:ln>
            </p:spPr>
            <p:txBody>
              <a:bodyPr vert="horz" wrap="square" lIns="137160" tIns="0" rIns="137160" bIns="0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MetricHPE" panose="020B0503030202060203" pitchFamily="34" charset="0"/>
                  </a:rPr>
                  <a:t>Function request sent from server </a:t>
                </a:r>
                <a:r>
                  <a:rPr lang="en-US" sz="2000" dirty="0">
                    <a:latin typeface="MetricHPE Semibold" panose="020B0703030202060203" pitchFamily="34" charset="0"/>
                  </a:rPr>
                  <a:t>to gateway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A351D6-5429-49E2-850A-3877DEE763C7}"/>
                  </a:ext>
                </a:extLst>
              </p:cNvPr>
              <p:cNvSpPr txBox="1"/>
              <p:nvPr/>
            </p:nvSpPr>
            <p:spPr>
              <a:xfrm>
                <a:off x="5617951" y="3486744"/>
                <a:ext cx="827773" cy="654518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4000" dirty="0">
                    <a:latin typeface="MetricHPE Semibold" panose="020B0703030202060203" pitchFamily="34" charset="0"/>
                  </a:rPr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3F7515-C327-42D7-B537-8D20D9943A33}"/>
                  </a:ext>
                </a:extLst>
              </p:cNvPr>
              <p:cNvSpPr txBox="1"/>
              <p:nvPr/>
            </p:nvSpPr>
            <p:spPr>
              <a:xfrm>
                <a:off x="6648924" y="4405957"/>
                <a:ext cx="4970462" cy="654518"/>
              </a:xfrm>
              <a:prstGeom prst="rect">
                <a:avLst/>
              </a:prstGeom>
              <a:ln w="57150">
                <a:solidFill>
                  <a:srgbClr val="FEC901"/>
                </a:solidFill>
                <a:miter lim="800000"/>
              </a:ln>
            </p:spPr>
            <p:txBody>
              <a:bodyPr vert="horz" wrap="square" lIns="137160" tIns="0" rIns="137160" bIns="0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MetricHPE" panose="020B0503030202060203" pitchFamily="34" charset="0"/>
                  </a:rPr>
                  <a:t>“</a:t>
                </a:r>
                <a:r>
                  <a:rPr lang="en-US" sz="2000" i="1" dirty="0">
                    <a:latin typeface="MetricHPE" panose="020B0503030202060203" pitchFamily="34" charset="0"/>
                  </a:rPr>
                  <a:t>Watchdog</a:t>
                </a:r>
                <a:r>
                  <a:rPr lang="en-US" sz="2000" dirty="0">
                    <a:latin typeface="MetricHPE" panose="020B0503030202060203" pitchFamily="34" charset="0"/>
                  </a:rPr>
                  <a:t>” </a:t>
                </a:r>
                <a:r>
                  <a:rPr lang="en-US" sz="2000" dirty="0">
                    <a:latin typeface="MetricHPE Semibold" panose="020B0703030202060203" pitchFamily="34" charset="0"/>
                  </a:rPr>
                  <a:t>initializes and monitors</a:t>
                </a:r>
                <a:r>
                  <a:rPr lang="en-US" sz="2000" dirty="0">
                    <a:latin typeface="MetricHPE" panose="020B0503030202060203" pitchFamily="34" charset="0"/>
                  </a:rPr>
                  <a:t> function </a:t>
                </a:r>
                <a:endParaRPr lang="en-US" sz="2000" dirty="0">
                  <a:latin typeface="MetricHPE Semibold" panose="020B0703030202060203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C3D2E2-93DA-4EA3-8269-C3F1C6701788}"/>
                  </a:ext>
                </a:extLst>
              </p:cNvPr>
              <p:cNvSpPr txBox="1"/>
              <p:nvPr/>
            </p:nvSpPr>
            <p:spPr>
              <a:xfrm>
                <a:off x="5617951" y="4405957"/>
                <a:ext cx="827773" cy="654518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4000" dirty="0">
                    <a:latin typeface="MetricHPE Semibold" panose="020B0703030202060203" pitchFamily="34" charset="0"/>
                  </a:rPr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C26DD6-D7A8-4422-82E5-DA7C310BAD63}"/>
                  </a:ext>
                </a:extLst>
              </p:cNvPr>
              <p:cNvSpPr txBox="1"/>
              <p:nvPr/>
            </p:nvSpPr>
            <p:spPr>
              <a:xfrm>
                <a:off x="6648924" y="5325169"/>
                <a:ext cx="4970462" cy="654518"/>
              </a:xfrm>
              <a:prstGeom prst="rect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miter lim="800000"/>
              </a:ln>
            </p:spPr>
            <p:txBody>
              <a:bodyPr vert="horz" wrap="square" lIns="137160" tIns="0" rIns="137160" bIns="0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MetricHPE" panose="020B0503030202060203" pitchFamily="34" charset="0"/>
                  </a:rPr>
                  <a:t>OpenFaaS scales function </a:t>
                </a:r>
                <a:r>
                  <a:rPr lang="en-US" sz="2000" dirty="0">
                    <a:latin typeface="MetricHPE Semibold" panose="020B0703030202060203" pitchFamily="34" charset="0"/>
                  </a:rPr>
                  <a:t>using Kubernetes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362DEB-81CB-402C-9AA5-4C260E66DE74}"/>
                  </a:ext>
                </a:extLst>
              </p:cNvPr>
              <p:cNvSpPr txBox="1"/>
              <p:nvPr/>
            </p:nvSpPr>
            <p:spPr>
              <a:xfrm>
                <a:off x="5617951" y="5325169"/>
                <a:ext cx="827773" cy="654518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4000" dirty="0">
                    <a:latin typeface="MetricHPE Semibold" panose="020B0703030202060203" pitchFamily="34" charset="0"/>
                  </a:rPr>
                  <a:t>3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42E3C3-A636-4AD3-94C2-909A6570AE76}"/>
                  </a:ext>
                </a:extLst>
              </p:cNvPr>
              <p:cNvSpPr txBox="1"/>
              <p:nvPr/>
            </p:nvSpPr>
            <p:spPr>
              <a:xfrm>
                <a:off x="6648924" y="6259889"/>
                <a:ext cx="4970462" cy="654518"/>
              </a:xfrm>
              <a:prstGeom prst="rect">
                <a:avLst/>
              </a:prstGeom>
              <a:ln w="57150">
                <a:solidFill>
                  <a:srgbClr val="C140E2"/>
                </a:solidFill>
                <a:miter lim="800000"/>
              </a:ln>
            </p:spPr>
            <p:txBody>
              <a:bodyPr vert="horz" wrap="square" lIns="137160" tIns="0" rIns="137160" bIns="0" rtlCol="0" anchor="ctr">
                <a:noAutofit/>
              </a:bodyPr>
              <a:lstStyle/>
              <a:p>
                <a:pPr algn="ctr"/>
                <a:r>
                  <a:rPr lang="en-US" sz="2000" dirty="0">
                    <a:latin typeface="MetricHPE" panose="020B0503030202060203" pitchFamily="34" charset="0"/>
                  </a:rPr>
                  <a:t>Function </a:t>
                </a:r>
                <a:r>
                  <a:rPr lang="en-US" sz="2000" dirty="0">
                    <a:latin typeface="MetricHPE Semibold" panose="020B0703030202060203" pitchFamily="34" charset="0"/>
                  </a:rPr>
                  <a:t>state(s) shut down</a:t>
                </a:r>
                <a:r>
                  <a:rPr lang="en-US" sz="2000" dirty="0">
                    <a:latin typeface="MetricHPE" panose="020B0503030202060203" pitchFamily="34" charset="0"/>
                  </a:rPr>
                  <a:t> after some time</a:t>
                </a:r>
                <a:endParaRPr lang="en-US" sz="2000" dirty="0">
                  <a:latin typeface="MetricHPE Semibold" panose="020B0703030202060203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A5A028-5CDA-4DBF-ADE3-C30CEE21B16E}"/>
                  </a:ext>
                </a:extLst>
              </p:cNvPr>
              <p:cNvSpPr txBox="1"/>
              <p:nvPr/>
            </p:nvSpPr>
            <p:spPr>
              <a:xfrm>
                <a:off x="5617951" y="6259889"/>
                <a:ext cx="827773" cy="654518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noAutofit/>
              </a:bodyPr>
              <a:lstStyle/>
              <a:p>
                <a:pPr algn="r">
                  <a:lnSpc>
                    <a:spcPct val="90000"/>
                  </a:lnSpc>
                </a:pPr>
                <a:r>
                  <a:rPr lang="en-US" sz="4000" dirty="0">
                    <a:latin typeface="MetricHPE Semibold" panose="020B0703030202060203" pitchFamily="34" charset="0"/>
                  </a:rPr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50FEB1-D652-4D85-BE6B-C33BE252C127}"/>
                </a:ext>
              </a:extLst>
            </p:cNvPr>
            <p:cNvSpPr txBox="1"/>
            <p:nvPr/>
          </p:nvSpPr>
          <p:spPr>
            <a:xfrm>
              <a:off x="7666067" y="1286278"/>
              <a:ext cx="34356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MetricHPE Black" panose="020B0803030202060203" pitchFamily="34" charset="0"/>
                  <a:cs typeface="Arial" panose="020B0604020202020204" pitchFamily="34" charset="0"/>
                </a:rPr>
                <a:t>Behind The Scenes Processes</a:t>
              </a:r>
              <a:endParaRPr lang="en-GB" sz="3200" dirty="0">
                <a:latin typeface="MetricHPE Black" panose="020B080303020206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77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3F13EFEA-E700-49A8-A141-CEC003F9713F}" vid="{1AC3D9A8-487E-4BB2-A872-B6E73E322E10}"/>
    </a:ext>
  </a:extLst>
</a:theme>
</file>

<file path=ppt/theme/theme3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Presentation1" id="{47D522F7-1749-4ADC-8F49-3278142C3D39}" vid="{824A8022-150D-4C45-98A5-5941DE677E5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E2C7F6D599941A5DE5B4094739BD1" ma:contentTypeVersion="2" ma:contentTypeDescription="Create a new document." ma:contentTypeScope="" ma:versionID="b2d8eea620c189208207616d96b9ff21">
  <xsd:schema xmlns:xsd="http://www.w3.org/2001/XMLSchema" xmlns:xs="http://www.w3.org/2001/XMLSchema" xmlns:p="http://schemas.microsoft.com/office/2006/metadata/properties" xmlns:ns3="7eff274b-4456-49bc-947a-06594aea9969" targetNamespace="http://schemas.microsoft.com/office/2006/metadata/properties" ma:root="true" ma:fieldsID="ffe2e4678f21b4333b1dda8b3b9e8bfa" ns3:_="">
    <xsd:import namespace="7eff274b-4456-49bc-947a-06594aea996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f274b-4456-49bc-947a-06594aea9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B53365-A900-46E8-8C46-FBF656D1DC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ff274b-4456-49bc-947a-06594aea99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65BA25-6735-4302-A0EF-FC69E5063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DCAE3E-A5C8-47BB-BD39-536B4F50B3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975</Words>
  <Application>Microsoft Office PowerPoint</Application>
  <PresentationFormat>Widescreen</PresentationFormat>
  <Paragraphs>205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MetricHPE</vt:lpstr>
      <vt:lpstr>MetricHPE Black</vt:lpstr>
      <vt:lpstr>MetricHPE Light</vt:lpstr>
      <vt:lpstr>MetricHPE Medium</vt:lpstr>
      <vt:lpstr>MetricHPE Semibold</vt:lpstr>
      <vt:lpstr>Office Theme</vt:lpstr>
      <vt:lpstr>HPE_Standard_Metric_16x9_080117</vt:lpstr>
      <vt:lpstr>HPE_Standard_Metric_16x9_080117</vt:lpstr>
      <vt:lpstr>PowerPoint Presentation</vt:lpstr>
      <vt:lpstr>PowerPoint Presentation</vt:lpstr>
      <vt:lpstr>Which FaaS Type Suits Best?</vt:lpstr>
      <vt:lpstr>PowerPoint Presentation</vt:lpstr>
      <vt:lpstr>PowerPoint Presentation</vt:lpstr>
      <vt:lpstr>PowerPoint Presentation</vt:lpstr>
      <vt:lpstr>OpenFaaS Sample: Spreadsheet Parser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RASHID, RYAN</dc:creator>
  <cp:lastModifiedBy>RASHID, RYAN</cp:lastModifiedBy>
  <cp:revision>3</cp:revision>
  <dcterms:created xsi:type="dcterms:W3CDTF">2020-06-10T18:38:58Z</dcterms:created>
  <dcterms:modified xsi:type="dcterms:W3CDTF">2020-08-05T14:53:00Z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0x010100383E2C7F6D599941A5DE5B4094739BD1</vt:lpwstr>
  </property>
</Properties>
</file>