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4" roundtripDataSignature="AMtx7mi5LzEPppoP8+boT4PYHQD8Uy6o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CA7244-DE49-485E-8EB6-D324CCA56AD3}">
  <a:tblStyle styleId="{3DCA7244-DE49-485E-8EB6-D324CCA56AD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2" name="Google Shape;51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0" name="Google Shape;52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4" name="Google Shape;54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1" name="Google Shape;55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A solution that can help both businesses and consumers to better understand and utilize the valuable insights contained in user-generated content</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p36"/>
          <p:cNvPicPr preferRelativeResize="0"/>
          <p:nvPr/>
        </p:nvPicPr>
        <p:blipFill rotWithShape="1">
          <a:blip r:embed="rId2">
            <a:alphaModFix/>
          </a:blip>
          <a:srcRect b="0" l="0" r="0" t="0"/>
          <a:stretch/>
        </p:blipFill>
        <p:spPr>
          <a:xfrm>
            <a:off x="1" y="3182138"/>
            <a:ext cx="6726063" cy="206957"/>
          </a:xfrm>
          <a:prstGeom prst="rect">
            <a:avLst/>
          </a:prstGeom>
          <a:noFill/>
          <a:ln>
            <a:noFill/>
          </a:ln>
        </p:spPr>
      </p:pic>
      <p:pic>
        <p:nvPicPr>
          <p:cNvPr descr="HD-ShadowShort.png" id="14" name="Google Shape;14;p36"/>
          <p:cNvPicPr preferRelativeResize="0"/>
          <p:nvPr/>
        </p:nvPicPr>
        <p:blipFill rotWithShape="1">
          <a:blip r:embed="rId3">
            <a:alphaModFix/>
          </a:blip>
          <a:srcRect b="0" l="0" r="0" t="0"/>
          <a:stretch/>
        </p:blipFill>
        <p:spPr>
          <a:xfrm>
            <a:off x="6833787" y="3182884"/>
            <a:ext cx="2307831" cy="207705"/>
          </a:xfrm>
          <a:prstGeom prst="rect">
            <a:avLst/>
          </a:prstGeom>
          <a:noFill/>
          <a:ln>
            <a:noFill/>
          </a:ln>
        </p:spPr>
      </p:pic>
      <p:sp>
        <p:nvSpPr>
          <p:cNvPr id="15" name="Google Shape;15;p36"/>
          <p:cNvSpPr/>
          <p:nvPr/>
        </p:nvSpPr>
        <p:spPr>
          <a:xfrm>
            <a:off x="0" y="1942559"/>
            <a:ext cx="6726064" cy="12452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6"/>
          <p:cNvSpPr/>
          <p:nvPr/>
        </p:nvSpPr>
        <p:spPr>
          <a:xfrm>
            <a:off x="6833787" y="1942559"/>
            <a:ext cx="2307832" cy="12452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6"/>
          <p:cNvSpPr txBox="1"/>
          <p:nvPr>
            <p:ph type="ctrTitle"/>
          </p:nvPr>
        </p:nvSpPr>
        <p:spPr>
          <a:xfrm>
            <a:off x="510241" y="2050282"/>
            <a:ext cx="6108101" cy="1029803"/>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4050"/>
              <a:buFont typeface="Trebuchet MS"/>
              <a:buNone/>
              <a:defRPr sz="40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6"/>
          <p:cNvSpPr txBox="1"/>
          <p:nvPr>
            <p:ph idx="1" type="subTitle"/>
          </p:nvPr>
        </p:nvSpPr>
        <p:spPr>
          <a:xfrm>
            <a:off x="510241" y="3295530"/>
            <a:ext cx="6108101" cy="838265"/>
          </a:xfrm>
          <a:prstGeom prst="rect">
            <a:avLst/>
          </a:prstGeom>
          <a:noFill/>
          <a:ln>
            <a:noFill/>
          </a:ln>
        </p:spPr>
        <p:txBody>
          <a:bodyPr anchorCtr="0" anchor="t" bIns="45700" lIns="91425" spcFirstLastPara="1" rIns="91425" wrap="square" tIns="45700">
            <a:normAutofit/>
          </a:bodyPr>
          <a:lstStyle>
            <a:lvl1pPr lvl="0" algn="r">
              <a:lnSpc>
                <a:spcPct val="90000"/>
              </a:lnSpc>
              <a:spcBef>
                <a:spcPts val="750"/>
              </a:spcBef>
              <a:spcAft>
                <a:spcPts val="0"/>
              </a:spcAft>
              <a:buClr>
                <a:schemeClr val="lt1"/>
              </a:buClr>
              <a:buSzPts val="1500"/>
              <a:buNone/>
              <a:defRPr sz="1500"/>
            </a:lvl1pPr>
            <a:lvl2pPr lvl="1" algn="ctr">
              <a:lnSpc>
                <a:spcPct val="90000"/>
              </a:lnSpc>
              <a:spcBef>
                <a:spcPts val="375"/>
              </a:spcBef>
              <a:spcAft>
                <a:spcPts val="0"/>
              </a:spcAft>
              <a:buClr>
                <a:schemeClr val="lt1"/>
              </a:buClr>
              <a:buSzPts val="1500"/>
              <a:buNone/>
              <a:defRPr sz="1500"/>
            </a:lvl2pPr>
            <a:lvl3pPr lvl="2" algn="ctr">
              <a:lnSpc>
                <a:spcPct val="90000"/>
              </a:lnSpc>
              <a:spcBef>
                <a:spcPts val="375"/>
              </a:spcBef>
              <a:spcAft>
                <a:spcPts val="0"/>
              </a:spcAft>
              <a:buClr>
                <a:schemeClr val="lt1"/>
              </a:buClr>
              <a:buSzPts val="1350"/>
              <a:buNone/>
              <a:defRPr sz="1350"/>
            </a:lvl3pPr>
            <a:lvl4pPr lvl="3" algn="ctr">
              <a:lnSpc>
                <a:spcPct val="90000"/>
              </a:lnSpc>
              <a:spcBef>
                <a:spcPts val="375"/>
              </a:spcBef>
              <a:spcAft>
                <a:spcPts val="0"/>
              </a:spcAft>
              <a:buClr>
                <a:schemeClr val="lt1"/>
              </a:buClr>
              <a:buSzPts val="1200"/>
              <a:buNone/>
              <a:defRPr sz="1200"/>
            </a:lvl4pPr>
            <a:lvl5pPr lvl="4" algn="ctr">
              <a:lnSpc>
                <a:spcPct val="90000"/>
              </a:lnSpc>
              <a:spcBef>
                <a:spcPts val="375"/>
              </a:spcBef>
              <a:spcAft>
                <a:spcPts val="0"/>
              </a:spcAft>
              <a:buClr>
                <a:schemeClr val="lt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p:txBody>
      </p:sp>
      <p:sp>
        <p:nvSpPr>
          <p:cNvPr id="19" name="Google Shape;19;p36"/>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6"/>
          <p:cNvSpPr txBox="1"/>
          <p:nvPr>
            <p:ph idx="12" type="sldNum"/>
          </p:nvPr>
        </p:nvSpPr>
        <p:spPr>
          <a:xfrm>
            <a:off x="6941510" y="2062753"/>
            <a:ext cx="878916" cy="101733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45"/>
          <p:cNvPicPr preferRelativeResize="0"/>
          <p:nvPr/>
        </p:nvPicPr>
        <p:blipFill rotWithShape="1">
          <a:blip r:embed="rId2">
            <a:alphaModFix/>
          </a:blip>
          <a:srcRect b="0" l="0" r="0" t="0"/>
          <a:stretch/>
        </p:blipFill>
        <p:spPr>
          <a:xfrm>
            <a:off x="1" y="4446471"/>
            <a:ext cx="7828359" cy="240873"/>
          </a:xfrm>
          <a:prstGeom prst="rect">
            <a:avLst/>
          </a:prstGeom>
          <a:noFill/>
          <a:ln>
            <a:noFill/>
          </a:ln>
        </p:spPr>
      </p:pic>
      <p:pic>
        <p:nvPicPr>
          <p:cNvPr descr="HD-ShadowShort.png" id="105" name="Google Shape;105;p45"/>
          <p:cNvPicPr preferRelativeResize="0"/>
          <p:nvPr/>
        </p:nvPicPr>
        <p:blipFill rotWithShape="1">
          <a:blip r:embed="rId3">
            <a:alphaModFix/>
          </a:blip>
          <a:srcRect b="0" l="0" r="0" t="0"/>
          <a:stretch/>
        </p:blipFill>
        <p:spPr>
          <a:xfrm>
            <a:off x="7939370" y="4447216"/>
            <a:ext cx="1202248" cy="108203"/>
          </a:xfrm>
          <a:prstGeom prst="rect">
            <a:avLst/>
          </a:prstGeom>
          <a:noFill/>
          <a:ln>
            <a:noFill/>
          </a:ln>
        </p:spPr>
      </p:pic>
      <p:sp>
        <p:nvSpPr>
          <p:cNvPr id="106" name="Google Shape;106;p45"/>
          <p:cNvSpPr/>
          <p:nvPr/>
        </p:nvSpPr>
        <p:spPr>
          <a:xfrm>
            <a:off x="0" y="3425991"/>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5"/>
          <p:cNvSpPr/>
          <p:nvPr/>
        </p:nvSpPr>
        <p:spPr>
          <a:xfrm>
            <a:off x="7939371" y="3425991"/>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5"/>
          <p:cNvSpPr txBox="1"/>
          <p:nvPr>
            <p:ph type="title"/>
          </p:nvPr>
        </p:nvSpPr>
        <p:spPr>
          <a:xfrm>
            <a:off x="510242" y="3533713"/>
            <a:ext cx="7210394" cy="3397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800"/>
              <a:buFont typeface="Trebuchet MS"/>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5"/>
          <p:cNvSpPr/>
          <p:nvPr>
            <p:ph idx="2" type="pic"/>
          </p:nvPr>
        </p:nvSpPr>
        <p:spPr>
          <a:xfrm>
            <a:off x="510242" y="457198"/>
            <a:ext cx="7210394" cy="2692181"/>
          </a:xfrm>
          <a:prstGeom prst="rect">
            <a:avLst/>
          </a:prstGeom>
          <a:noFill/>
          <a:ln>
            <a:noFill/>
          </a:ln>
          <a:effectLst>
            <a:outerShdw blurRad="76200" rotWithShape="0" algn="tl" dir="5040000" dist="63500">
              <a:srgbClr val="000000">
                <a:alpha val="40392"/>
              </a:srgbClr>
            </a:outerShdw>
          </a:effectLst>
        </p:spPr>
      </p:sp>
      <p:sp>
        <p:nvSpPr>
          <p:cNvPr id="110" name="Google Shape;110;p45"/>
          <p:cNvSpPr txBox="1"/>
          <p:nvPr>
            <p:ph idx="1" type="body"/>
          </p:nvPr>
        </p:nvSpPr>
        <p:spPr>
          <a:xfrm>
            <a:off x="510239" y="3877188"/>
            <a:ext cx="7210397" cy="4672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11" name="Google Shape;111;p45"/>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5"/>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5"/>
          <p:cNvSpPr txBox="1"/>
          <p:nvPr>
            <p:ph idx="12" type="sldNum"/>
          </p:nvPr>
        </p:nvSpPr>
        <p:spPr>
          <a:xfrm>
            <a:off x="8047092" y="3533482"/>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46"/>
          <p:cNvPicPr preferRelativeResize="0"/>
          <p:nvPr/>
        </p:nvPicPr>
        <p:blipFill rotWithShape="1">
          <a:blip r:embed="rId2">
            <a:alphaModFix/>
          </a:blip>
          <a:srcRect b="0" l="0" r="0" t="0"/>
          <a:stretch/>
        </p:blipFill>
        <p:spPr>
          <a:xfrm>
            <a:off x="1" y="4446471"/>
            <a:ext cx="7828359" cy="240873"/>
          </a:xfrm>
          <a:prstGeom prst="rect">
            <a:avLst/>
          </a:prstGeom>
          <a:noFill/>
          <a:ln>
            <a:noFill/>
          </a:ln>
        </p:spPr>
      </p:pic>
      <p:pic>
        <p:nvPicPr>
          <p:cNvPr descr="HD-ShadowShort.png" id="116" name="Google Shape;116;p46"/>
          <p:cNvPicPr preferRelativeResize="0"/>
          <p:nvPr/>
        </p:nvPicPr>
        <p:blipFill rotWithShape="1">
          <a:blip r:embed="rId3">
            <a:alphaModFix/>
          </a:blip>
          <a:srcRect b="0" l="0" r="0" t="0"/>
          <a:stretch/>
        </p:blipFill>
        <p:spPr>
          <a:xfrm>
            <a:off x="7939370" y="4447216"/>
            <a:ext cx="1202248" cy="108203"/>
          </a:xfrm>
          <a:prstGeom prst="rect">
            <a:avLst/>
          </a:prstGeom>
          <a:noFill/>
          <a:ln>
            <a:noFill/>
          </a:ln>
        </p:spPr>
      </p:pic>
      <p:sp>
        <p:nvSpPr>
          <p:cNvPr id="117" name="Google Shape;117;p46"/>
          <p:cNvSpPr/>
          <p:nvPr/>
        </p:nvSpPr>
        <p:spPr>
          <a:xfrm>
            <a:off x="0" y="3425991"/>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6"/>
          <p:cNvSpPr/>
          <p:nvPr/>
        </p:nvSpPr>
        <p:spPr>
          <a:xfrm>
            <a:off x="7939371" y="3425991"/>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6"/>
          <p:cNvSpPr txBox="1"/>
          <p:nvPr>
            <p:ph type="title"/>
          </p:nvPr>
        </p:nvSpPr>
        <p:spPr>
          <a:xfrm>
            <a:off x="510241" y="457198"/>
            <a:ext cx="7210394" cy="2694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6"/>
          <p:cNvSpPr txBox="1"/>
          <p:nvPr>
            <p:ph idx="1" type="body"/>
          </p:nvPr>
        </p:nvSpPr>
        <p:spPr>
          <a:xfrm>
            <a:off x="510242" y="3533712"/>
            <a:ext cx="7210394" cy="81809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21" name="Google Shape;121;p46"/>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6"/>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6"/>
          <p:cNvSpPr txBox="1"/>
          <p:nvPr>
            <p:ph idx="12" type="sldNum"/>
          </p:nvPr>
        </p:nvSpPr>
        <p:spPr>
          <a:xfrm>
            <a:off x="8047092" y="3533712"/>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47"/>
          <p:cNvPicPr preferRelativeResize="0"/>
          <p:nvPr/>
        </p:nvPicPr>
        <p:blipFill rotWithShape="1">
          <a:blip r:embed="rId2">
            <a:alphaModFix/>
          </a:blip>
          <a:srcRect b="0" l="0" r="0" t="0"/>
          <a:stretch/>
        </p:blipFill>
        <p:spPr>
          <a:xfrm>
            <a:off x="1" y="4446471"/>
            <a:ext cx="7828359" cy="240873"/>
          </a:xfrm>
          <a:prstGeom prst="rect">
            <a:avLst/>
          </a:prstGeom>
          <a:noFill/>
          <a:ln>
            <a:noFill/>
          </a:ln>
        </p:spPr>
      </p:pic>
      <p:pic>
        <p:nvPicPr>
          <p:cNvPr descr="HD-ShadowShort.png" id="126" name="Google Shape;126;p47"/>
          <p:cNvPicPr preferRelativeResize="0"/>
          <p:nvPr/>
        </p:nvPicPr>
        <p:blipFill rotWithShape="1">
          <a:blip r:embed="rId3">
            <a:alphaModFix/>
          </a:blip>
          <a:srcRect b="0" l="0" r="0" t="0"/>
          <a:stretch/>
        </p:blipFill>
        <p:spPr>
          <a:xfrm>
            <a:off x="7939370" y="4447216"/>
            <a:ext cx="1202248" cy="108203"/>
          </a:xfrm>
          <a:prstGeom prst="rect">
            <a:avLst/>
          </a:prstGeom>
          <a:noFill/>
          <a:ln>
            <a:noFill/>
          </a:ln>
        </p:spPr>
      </p:pic>
      <p:sp>
        <p:nvSpPr>
          <p:cNvPr id="127" name="Google Shape;127;p47"/>
          <p:cNvSpPr/>
          <p:nvPr/>
        </p:nvSpPr>
        <p:spPr>
          <a:xfrm>
            <a:off x="0" y="3425991"/>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7"/>
          <p:cNvSpPr/>
          <p:nvPr/>
        </p:nvSpPr>
        <p:spPr>
          <a:xfrm>
            <a:off x="7939371" y="3425991"/>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7"/>
          <p:cNvSpPr txBox="1"/>
          <p:nvPr>
            <p:ph type="title"/>
          </p:nvPr>
        </p:nvSpPr>
        <p:spPr>
          <a:xfrm>
            <a:off x="845892" y="457199"/>
            <a:ext cx="6539158" cy="227704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7"/>
          <p:cNvSpPr txBox="1"/>
          <p:nvPr>
            <p:ph idx="1" type="body"/>
          </p:nvPr>
        </p:nvSpPr>
        <p:spPr>
          <a:xfrm>
            <a:off x="1051717" y="2740034"/>
            <a:ext cx="6117434" cy="4117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31" name="Google Shape;131;p47"/>
          <p:cNvSpPr txBox="1"/>
          <p:nvPr>
            <p:ph idx="2" type="body"/>
          </p:nvPr>
        </p:nvSpPr>
        <p:spPr>
          <a:xfrm>
            <a:off x="510242" y="3533712"/>
            <a:ext cx="7210394" cy="81809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32" name="Google Shape;132;p47"/>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7"/>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7"/>
          <p:cNvSpPr txBox="1"/>
          <p:nvPr>
            <p:ph idx="12" type="sldNum"/>
          </p:nvPr>
        </p:nvSpPr>
        <p:spPr>
          <a:xfrm>
            <a:off x="8047092" y="3532444"/>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47"/>
          <p:cNvSpPr txBox="1"/>
          <p:nvPr/>
        </p:nvSpPr>
        <p:spPr>
          <a:xfrm>
            <a:off x="437679" y="56108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5400"/>
              <a:buFont typeface="Trebuchet MS"/>
              <a:buNone/>
            </a:pPr>
            <a:r>
              <a:rPr b="0" i="0" lang="en-US" sz="54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36" name="Google Shape;136;p47"/>
          <p:cNvSpPr txBox="1"/>
          <p:nvPr/>
        </p:nvSpPr>
        <p:spPr>
          <a:xfrm>
            <a:off x="7247107" y="2275143"/>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5400"/>
              <a:buFont typeface="Trebuchet MS"/>
              <a:buNone/>
            </a:pPr>
            <a:r>
              <a:rPr b="0" i="0" lang="en-US" sz="54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48"/>
          <p:cNvPicPr preferRelativeResize="0"/>
          <p:nvPr/>
        </p:nvPicPr>
        <p:blipFill rotWithShape="1">
          <a:blip r:embed="rId2">
            <a:alphaModFix/>
          </a:blip>
          <a:srcRect b="0" l="0" r="0" t="0"/>
          <a:stretch/>
        </p:blipFill>
        <p:spPr>
          <a:xfrm>
            <a:off x="1" y="4446471"/>
            <a:ext cx="7828359" cy="240873"/>
          </a:xfrm>
          <a:prstGeom prst="rect">
            <a:avLst/>
          </a:prstGeom>
          <a:noFill/>
          <a:ln>
            <a:noFill/>
          </a:ln>
        </p:spPr>
      </p:pic>
      <p:pic>
        <p:nvPicPr>
          <p:cNvPr descr="HD-ShadowShort.png" id="139" name="Google Shape;139;p48"/>
          <p:cNvPicPr preferRelativeResize="0"/>
          <p:nvPr/>
        </p:nvPicPr>
        <p:blipFill rotWithShape="1">
          <a:blip r:embed="rId3">
            <a:alphaModFix/>
          </a:blip>
          <a:srcRect b="0" l="0" r="0" t="0"/>
          <a:stretch/>
        </p:blipFill>
        <p:spPr>
          <a:xfrm>
            <a:off x="7939370" y="4447216"/>
            <a:ext cx="1202248" cy="108203"/>
          </a:xfrm>
          <a:prstGeom prst="rect">
            <a:avLst/>
          </a:prstGeom>
          <a:noFill/>
          <a:ln>
            <a:noFill/>
          </a:ln>
        </p:spPr>
      </p:pic>
      <p:sp>
        <p:nvSpPr>
          <p:cNvPr id="140" name="Google Shape;140;p48"/>
          <p:cNvSpPr/>
          <p:nvPr/>
        </p:nvSpPr>
        <p:spPr>
          <a:xfrm>
            <a:off x="0" y="3425991"/>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8"/>
          <p:cNvSpPr/>
          <p:nvPr/>
        </p:nvSpPr>
        <p:spPr>
          <a:xfrm>
            <a:off x="7939371" y="3425991"/>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8"/>
          <p:cNvSpPr txBox="1"/>
          <p:nvPr>
            <p:ph type="title"/>
          </p:nvPr>
        </p:nvSpPr>
        <p:spPr>
          <a:xfrm>
            <a:off x="510239" y="3533712"/>
            <a:ext cx="7210397" cy="441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8"/>
          <p:cNvSpPr txBox="1"/>
          <p:nvPr>
            <p:ph idx="1" type="body"/>
          </p:nvPr>
        </p:nvSpPr>
        <p:spPr>
          <a:xfrm>
            <a:off x="510240" y="3975112"/>
            <a:ext cx="7210397" cy="376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44" name="Google Shape;144;p48"/>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8"/>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txBox="1"/>
          <p:nvPr>
            <p:ph idx="12" type="sldNum"/>
          </p:nvPr>
        </p:nvSpPr>
        <p:spPr>
          <a:xfrm>
            <a:off x="8047092" y="3532444"/>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49"/>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149" name="Google Shape;149;p49"/>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150" name="Google Shape;150;p49"/>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9"/>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9"/>
          <p:cNvSpPr txBox="1"/>
          <p:nvPr>
            <p:ph type="title"/>
          </p:nvPr>
        </p:nvSpPr>
        <p:spPr>
          <a:xfrm>
            <a:off x="501917" y="564921"/>
            <a:ext cx="7218720" cy="8107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a:off x="495709" y="1752655"/>
            <a:ext cx="2302526"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54" name="Google Shape;154;p49"/>
          <p:cNvSpPr txBox="1"/>
          <p:nvPr>
            <p:ph idx="2" type="body"/>
          </p:nvPr>
        </p:nvSpPr>
        <p:spPr>
          <a:xfrm>
            <a:off x="510241" y="2267005"/>
            <a:ext cx="2287277" cy="218513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55" name="Google Shape;155;p49"/>
          <p:cNvSpPr txBox="1"/>
          <p:nvPr>
            <p:ph idx="3" type="body"/>
          </p:nvPr>
        </p:nvSpPr>
        <p:spPr>
          <a:xfrm>
            <a:off x="2967019" y="1752655"/>
            <a:ext cx="2297430"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56" name="Google Shape;156;p49"/>
          <p:cNvSpPr txBox="1"/>
          <p:nvPr>
            <p:ph idx="4" type="body"/>
          </p:nvPr>
        </p:nvSpPr>
        <p:spPr>
          <a:xfrm>
            <a:off x="2959103" y="2267005"/>
            <a:ext cx="2297430" cy="218513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57" name="Google Shape;157;p49"/>
          <p:cNvSpPr txBox="1"/>
          <p:nvPr>
            <p:ph idx="5" type="body"/>
          </p:nvPr>
        </p:nvSpPr>
        <p:spPr>
          <a:xfrm>
            <a:off x="5418117" y="1752655"/>
            <a:ext cx="2302519"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58" name="Google Shape;158;p49"/>
          <p:cNvSpPr txBox="1"/>
          <p:nvPr>
            <p:ph idx="6" type="body"/>
          </p:nvPr>
        </p:nvSpPr>
        <p:spPr>
          <a:xfrm>
            <a:off x="5418117" y="2267005"/>
            <a:ext cx="2302519" cy="218513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59" name="Google Shape;159;p49"/>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9"/>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9"/>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50"/>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164" name="Google Shape;164;p50"/>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165" name="Google Shape;165;p50"/>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0"/>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0"/>
          <p:cNvSpPr txBox="1"/>
          <p:nvPr>
            <p:ph type="title"/>
          </p:nvPr>
        </p:nvSpPr>
        <p:spPr>
          <a:xfrm>
            <a:off x="510242" y="564921"/>
            <a:ext cx="7210395" cy="8107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0"/>
          <p:cNvSpPr txBox="1"/>
          <p:nvPr>
            <p:ph idx="1" type="body"/>
          </p:nvPr>
        </p:nvSpPr>
        <p:spPr>
          <a:xfrm>
            <a:off x="510239" y="3223127"/>
            <a:ext cx="2287279"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69" name="Google Shape;169;p50"/>
          <p:cNvSpPr/>
          <p:nvPr>
            <p:ph idx="2" type="pic"/>
          </p:nvPr>
        </p:nvSpPr>
        <p:spPr>
          <a:xfrm>
            <a:off x="510239" y="1752655"/>
            <a:ext cx="2287279" cy="1143000"/>
          </a:xfrm>
          <a:prstGeom prst="roundRect">
            <a:avLst>
              <a:gd fmla="val 0" name="adj"/>
            </a:avLst>
          </a:prstGeom>
          <a:noFill/>
          <a:ln>
            <a:noFill/>
          </a:ln>
          <a:effectLst>
            <a:outerShdw blurRad="50800" rotWithShape="0" algn="tl" dir="5400000" dist="50800">
              <a:srgbClr val="000000">
                <a:alpha val="42352"/>
              </a:srgbClr>
            </a:outerShdw>
          </a:effectLst>
        </p:spPr>
      </p:sp>
      <p:sp>
        <p:nvSpPr>
          <p:cNvPr id="170" name="Google Shape;170;p50"/>
          <p:cNvSpPr txBox="1"/>
          <p:nvPr>
            <p:ph idx="3" type="body"/>
          </p:nvPr>
        </p:nvSpPr>
        <p:spPr>
          <a:xfrm>
            <a:off x="510239" y="3655324"/>
            <a:ext cx="2287279" cy="7968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71" name="Google Shape;171;p50"/>
          <p:cNvSpPr txBox="1"/>
          <p:nvPr>
            <p:ph idx="4" type="body"/>
          </p:nvPr>
        </p:nvSpPr>
        <p:spPr>
          <a:xfrm>
            <a:off x="2959103" y="3223127"/>
            <a:ext cx="2297430"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72" name="Google Shape;172;p50"/>
          <p:cNvSpPr/>
          <p:nvPr>
            <p:ph idx="5" type="pic"/>
          </p:nvPr>
        </p:nvSpPr>
        <p:spPr>
          <a:xfrm>
            <a:off x="2959103" y="1752655"/>
            <a:ext cx="2297430" cy="1143000"/>
          </a:xfrm>
          <a:prstGeom prst="roundRect">
            <a:avLst>
              <a:gd fmla="val 0" name="adj"/>
            </a:avLst>
          </a:prstGeom>
          <a:noFill/>
          <a:ln>
            <a:noFill/>
          </a:ln>
          <a:effectLst>
            <a:outerShdw blurRad="50800" rotWithShape="0" algn="tl" dir="5400000" dist="50800">
              <a:srgbClr val="000000">
                <a:alpha val="42352"/>
              </a:srgbClr>
            </a:outerShdw>
          </a:effectLst>
        </p:spPr>
      </p:sp>
      <p:sp>
        <p:nvSpPr>
          <p:cNvPr id="173" name="Google Shape;173;p50"/>
          <p:cNvSpPr txBox="1"/>
          <p:nvPr>
            <p:ph idx="6" type="body"/>
          </p:nvPr>
        </p:nvSpPr>
        <p:spPr>
          <a:xfrm>
            <a:off x="2958088" y="3655323"/>
            <a:ext cx="2300473" cy="7968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74" name="Google Shape;174;p50"/>
          <p:cNvSpPr txBox="1"/>
          <p:nvPr>
            <p:ph idx="7" type="body"/>
          </p:nvPr>
        </p:nvSpPr>
        <p:spPr>
          <a:xfrm>
            <a:off x="5423009" y="3223127"/>
            <a:ext cx="2297629" cy="432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lt1"/>
              </a:buClr>
              <a:buSzPts val="1800"/>
              <a:buNone/>
              <a:defRPr b="0" sz="1800">
                <a:solidFill>
                  <a:schemeClr val="lt1"/>
                </a:solidFill>
              </a:defRPr>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175" name="Google Shape;175;p50"/>
          <p:cNvSpPr/>
          <p:nvPr>
            <p:ph idx="8" type="pic"/>
          </p:nvPr>
        </p:nvSpPr>
        <p:spPr>
          <a:xfrm>
            <a:off x="5423008" y="1752655"/>
            <a:ext cx="2297629" cy="1143000"/>
          </a:xfrm>
          <a:prstGeom prst="roundRect">
            <a:avLst>
              <a:gd fmla="val 0" name="adj"/>
            </a:avLst>
          </a:prstGeom>
          <a:noFill/>
          <a:ln>
            <a:noFill/>
          </a:ln>
          <a:effectLst>
            <a:outerShdw blurRad="50800" rotWithShape="0" algn="tl" dir="5400000" dist="50800">
              <a:srgbClr val="000000">
                <a:alpha val="42352"/>
              </a:srgbClr>
            </a:outerShdw>
          </a:effectLst>
        </p:spPr>
      </p:sp>
      <p:sp>
        <p:nvSpPr>
          <p:cNvPr id="176" name="Google Shape;176;p50"/>
          <p:cNvSpPr txBox="1"/>
          <p:nvPr>
            <p:ph idx="9" type="body"/>
          </p:nvPr>
        </p:nvSpPr>
        <p:spPr>
          <a:xfrm>
            <a:off x="5422915" y="3655321"/>
            <a:ext cx="2300672" cy="7968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050"/>
              <a:buNone/>
              <a:defRPr sz="1050"/>
            </a:lvl1pPr>
            <a:lvl2pPr indent="-228600" lvl="1" marL="914400" algn="l">
              <a:lnSpc>
                <a:spcPct val="90000"/>
              </a:lnSpc>
              <a:spcBef>
                <a:spcPts val="375"/>
              </a:spcBef>
              <a:spcAft>
                <a:spcPts val="0"/>
              </a:spcAft>
              <a:buClr>
                <a:schemeClr val="lt1"/>
              </a:buClr>
              <a:buSzPts val="900"/>
              <a:buNone/>
              <a:defRPr sz="900"/>
            </a:lvl2pPr>
            <a:lvl3pPr indent="-228600" lvl="2" marL="1371600" algn="l">
              <a:lnSpc>
                <a:spcPct val="90000"/>
              </a:lnSpc>
              <a:spcBef>
                <a:spcPts val="375"/>
              </a:spcBef>
              <a:spcAft>
                <a:spcPts val="0"/>
              </a:spcAft>
              <a:buClr>
                <a:schemeClr val="lt1"/>
              </a:buClr>
              <a:buSzPts val="750"/>
              <a:buNone/>
              <a:defRPr sz="750"/>
            </a:lvl3pPr>
            <a:lvl4pPr indent="-228600" lvl="3" marL="1828800" algn="l">
              <a:lnSpc>
                <a:spcPct val="90000"/>
              </a:lnSpc>
              <a:spcBef>
                <a:spcPts val="375"/>
              </a:spcBef>
              <a:spcAft>
                <a:spcPts val="0"/>
              </a:spcAft>
              <a:buClr>
                <a:schemeClr val="lt1"/>
              </a:buClr>
              <a:buSzPts val="675"/>
              <a:buNone/>
              <a:defRPr sz="675"/>
            </a:lvl4pPr>
            <a:lvl5pPr indent="-228600" lvl="4" marL="2286000" algn="l">
              <a:lnSpc>
                <a:spcPct val="90000"/>
              </a:lnSpc>
              <a:spcBef>
                <a:spcPts val="375"/>
              </a:spcBef>
              <a:spcAft>
                <a:spcPts val="0"/>
              </a:spcAft>
              <a:buClr>
                <a:schemeClr val="lt1"/>
              </a:buClr>
              <a:buSzPts val="675"/>
              <a:buNone/>
              <a:defRPr sz="675"/>
            </a:lvl5pPr>
            <a:lvl6pPr indent="-228600" lvl="5" marL="2743200" algn="l">
              <a:lnSpc>
                <a:spcPct val="90000"/>
              </a:lnSpc>
              <a:spcBef>
                <a:spcPts val="375"/>
              </a:spcBef>
              <a:spcAft>
                <a:spcPts val="0"/>
              </a:spcAft>
              <a:buClr>
                <a:schemeClr val="lt1"/>
              </a:buClr>
              <a:buSzPts val="675"/>
              <a:buNone/>
              <a:defRPr sz="675"/>
            </a:lvl6pPr>
            <a:lvl7pPr indent="-228600" lvl="6" marL="3200400" algn="l">
              <a:lnSpc>
                <a:spcPct val="90000"/>
              </a:lnSpc>
              <a:spcBef>
                <a:spcPts val="375"/>
              </a:spcBef>
              <a:spcAft>
                <a:spcPts val="0"/>
              </a:spcAft>
              <a:buClr>
                <a:schemeClr val="lt1"/>
              </a:buClr>
              <a:buSzPts val="675"/>
              <a:buNone/>
              <a:defRPr sz="675"/>
            </a:lvl7pPr>
            <a:lvl8pPr indent="-228600" lvl="7" marL="3657600" algn="l">
              <a:lnSpc>
                <a:spcPct val="90000"/>
              </a:lnSpc>
              <a:spcBef>
                <a:spcPts val="375"/>
              </a:spcBef>
              <a:spcAft>
                <a:spcPts val="0"/>
              </a:spcAft>
              <a:buClr>
                <a:schemeClr val="lt1"/>
              </a:buClr>
              <a:buSzPts val="675"/>
              <a:buNone/>
              <a:defRPr sz="675"/>
            </a:lvl8pPr>
            <a:lvl9pPr indent="-228600" lvl="8" marL="4114800" algn="l">
              <a:lnSpc>
                <a:spcPct val="90000"/>
              </a:lnSpc>
              <a:spcBef>
                <a:spcPts val="375"/>
              </a:spcBef>
              <a:spcAft>
                <a:spcPts val="0"/>
              </a:spcAft>
              <a:buClr>
                <a:schemeClr val="lt1"/>
              </a:buClr>
              <a:buSzPts val="675"/>
              <a:buNone/>
              <a:defRPr sz="675"/>
            </a:lvl9pPr>
          </a:lstStyle>
          <a:p/>
        </p:txBody>
      </p:sp>
      <p:sp>
        <p:nvSpPr>
          <p:cNvPr id="177" name="Google Shape;177;p50"/>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50"/>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50"/>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51"/>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182" name="Google Shape;182;p51"/>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183" name="Google Shape;183;p51"/>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1"/>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1"/>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27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51"/>
          <p:cNvSpPr txBox="1"/>
          <p:nvPr>
            <p:ph idx="1" type="body"/>
          </p:nvPr>
        </p:nvSpPr>
        <p:spPr>
          <a:xfrm rot="5400000">
            <a:off x="2765696" y="-502800"/>
            <a:ext cx="2699487" cy="721039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187" name="Google Shape;187;p51"/>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51"/>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51"/>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52"/>
          <p:cNvSpPr/>
          <p:nvPr/>
        </p:nvSpPr>
        <p:spPr>
          <a:xfrm rot="5400000">
            <a:off x="6087155" y="1402046"/>
            <a:ext cx="3830241"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2"/>
          <p:cNvSpPr/>
          <p:nvPr/>
        </p:nvSpPr>
        <p:spPr>
          <a:xfrm rot="5400000">
            <a:off x="7401152" y="4029302"/>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2"/>
          <p:cNvSpPr txBox="1"/>
          <p:nvPr>
            <p:ph type="title"/>
          </p:nvPr>
        </p:nvSpPr>
        <p:spPr>
          <a:xfrm rot="5400000">
            <a:off x="6366939" y="1687182"/>
            <a:ext cx="3265320" cy="8053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52"/>
          <p:cNvSpPr txBox="1"/>
          <p:nvPr>
            <p:ph idx="1" type="body"/>
          </p:nvPr>
        </p:nvSpPr>
        <p:spPr>
          <a:xfrm rot="5400000">
            <a:off x="1839022" y="-871583"/>
            <a:ext cx="3994942" cy="66525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195" name="Google Shape;195;p52"/>
          <p:cNvSpPr txBox="1"/>
          <p:nvPr>
            <p:ph idx="10" type="dt"/>
          </p:nvPr>
        </p:nvSpPr>
        <p:spPr>
          <a:xfrm>
            <a:off x="5105344"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52"/>
          <p:cNvSpPr txBox="1"/>
          <p:nvPr>
            <p:ph idx="11" type="ftr"/>
          </p:nvPr>
        </p:nvSpPr>
        <p:spPr>
          <a:xfrm>
            <a:off x="510241" y="4452141"/>
            <a:ext cx="4595104"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52"/>
          <p:cNvSpPr txBox="1"/>
          <p:nvPr>
            <p:ph idx="12" type="sldNum"/>
          </p:nvPr>
        </p:nvSpPr>
        <p:spPr>
          <a:xfrm>
            <a:off x="7573163" y="4048975"/>
            <a:ext cx="865613" cy="81809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HD-ShadowLong.png" id="23" name="Google Shape;23;p37"/>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24" name="Google Shape;24;p37"/>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25" name="Google Shape;25;p37"/>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7"/>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7"/>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7"/>
          <p:cNvSpPr txBox="1"/>
          <p:nvPr>
            <p:ph idx="1" type="body"/>
          </p:nvPr>
        </p:nvSpPr>
        <p:spPr>
          <a:xfrm>
            <a:off x="510241" y="1752655"/>
            <a:ext cx="7210396" cy="269948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29" name="Google Shape;29;p37"/>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pic>
        <p:nvPicPr>
          <p:cNvPr descr="HD-ShadowLong.png" id="33" name="Google Shape;33;p38"/>
          <p:cNvPicPr preferRelativeResize="0"/>
          <p:nvPr/>
        </p:nvPicPr>
        <p:blipFill rotWithShape="1">
          <a:blip r:embed="rId2">
            <a:alphaModFix/>
          </a:blip>
          <a:srcRect b="0" l="0" r="0" t="0"/>
          <a:stretch/>
        </p:blipFill>
        <p:spPr>
          <a:xfrm>
            <a:off x="-1" y="3065180"/>
            <a:ext cx="7828359" cy="240873"/>
          </a:xfrm>
          <a:prstGeom prst="rect">
            <a:avLst/>
          </a:prstGeom>
          <a:noFill/>
          <a:ln>
            <a:noFill/>
          </a:ln>
        </p:spPr>
      </p:pic>
      <p:pic>
        <p:nvPicPr>
          <p:cNvPr descr="HD-ShadowShort.png" id="34" name="Google Shape;34;p38"/>
          <p:cNvPicPr preferRelativeResize="0"/>
          <p:nvPr/>
        </p:nvPicPr>
        <p:blipFill rotWithShape="1">
          <a:blip r:embed="rId3">
            <a:alphaModFix/>
          </a:blip>
          <a:srcRect b="0" l="0" r="0" t="0"/>
          <a:stretch/>
        </p:blipFill>
        <p:spPr>
          <a:xfrm>
            <a:off x="7939368" y="3065926"/>
            <a:ext cx="1202248" cy="108203"/>
          </a:xfrm>
          <a:prstGeom prst="rect">
            <a:avLst/>
          </a:prstGeom>
          <a:noFill/>
          <a:ln>
            <a:noFill/>
          </a:ln>
        </p:spPr>
      </p:pic>
      <p:sp>
        <p:nvSpPr>
          <p:cNvPr id="35" name="Google Shape;35;p38"/>
          <p:cNvSpPr/>
          <p:nvPr/>
        </p:nvSpPr>
        <p:spPr>
          <a:xfrm>
            <a:off x="-2" y="20447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8"/>
          <p:cNvSpPr/>
          <p:nvPr/>
        </p:nvSpPr>
        <p:spPr>
          <a:xfrm>
            <a:off x="7939369" y="20447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txBox="1"/>
          <p:nvPr>
            <p:ph type="title"/>
          </p:nvPr>
        </p:nvSpPr>
        <p:spPr>
          <a:xfrm>
            <a:off x="510242" y="2152421"/>
            <a:ext cx="7210395" cy="818091"/>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2700"/>
              <a:buFont typeface="Trebuchet MS"/>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 type="body"/>
          </p:nvPr>
        </p:nvSpPr>
        <p:spPr>
          <a:xfrm>
            <a:off x="510242" y="3174129"/>
            <a:ext cx="7210395" cy="1278013"/>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750"/>
              </a:spcBef>
              <a:spcAft>
                <a:spcPts val="0"/>
              </a:spcAft>
              <a:buClr>
                <a:schemeClr val="lt1"/>
              </a:buClr>
              <a:buSzPts val="1500"/>
              <a:buNone/>
              <a:defRPr sz="1500">
                <a:solidFill>
                  <a:schemeClr val="lt1"/>
                </a:solidFill>
              </a:defRPr>
            </a:lvl1pPr>
            <a:lvl2pPr indent="-228600" lvl="1" marL="914400" algn="l">
              <a:lnSpc>
                <a:spcPct val="90000"/>
              </a:lnSpc>
              <a:spcBef>
                <a:spcPts val="375"/>
              </a:spcBef>
              <a:spcAft>
                <a:spcPts val="0"/>
              </a:spcAft>
              <a:buClr>
                <a:schemeClr val="lt1"/>
              </a:buClr>
              <a:buSzPts val="1500"/>
              <a:buNone/>
              <a:defRPr sz="1500">
                <a:solidFill>
                  <a:schemeClr val="lt1"/>
                </a:solidFill>
              </a:defRPr>
            </a:lvl2pPr>
            <a:lvl3pPr indent="-228600" lvl="2" marL="1371600" algn="l">
              <a:lnSpc>
                <a:spcPct val="90000"/>
              </a:lnSpc>
              <a:spcBef>
                <a:spcPts val="375"/>
              </a:spcBef>
              <a:spcAft>
                <a:spcPts val="0"/>
              </a:spcAft>
              <a:buClr>
                <a:schemeClr val="lt1"/>
              </a:buClr>
              <a:buSzPts val="1350"/>
              <a:buNone/>
              <a:defRPr sz="1350">
                <a:solidFill>
                  <a:schemeClr val="lt1"/>
                </a:solidFill>
              </a:defRPr>
            </a:lvl3pPr>
            <a:lvl4pPr indent="-228600" lvl="3" marL="1828800" algn="l">
              <a:lnSpc>
                <a:spcPct val="90000"/>
              </a:lnSpc>
              <a:spcBef>
                <a:spcPts val="375"/>
              </a:spcBef>
              <a:spcAft>
                <a:spcPts val="0"/>
              </a:spcAft>
              <a:buClr>
                <a:schemeClr val="lt1"/>
              </a:buClr>
              <a:buSzPts val="1200"/>
              <a:buNone/>
              <a:defRPr sz="1200">
                <a:solidFill>
                  <a:schemeClr val="lt1"/>
                </a:solidFill>
              </a:defRPr>
            </a:lvl4pPr>
            <a:lvl5pPr indent="-228600" lvl="4" marL="2286000" algn="l">
              <a:lnSpc>
                <a:spcPct val="90000"/>
              </a:lnSpc>
              <a:spcBef>
                <a:spcPts val="375"/>
              </a:spcBef>
              <a:spcAft>
                <a:spcPts val="0"/>
              </a:spcAft>
              <a:buClr>
                <a:schemeClr val="lt1"/>
              </a:buClr>
              <a:buSzPts val="1200"/>
              <a:buNone/>
              <a:defRPr sz="1200">
                <a:solidFill>
                  <a:schemeClr val="lt1"/>
                </a:solidFill>
              </a:defRPr>
            </a:lvl5pPr>
            <a:lvl6pPr indent="-228600" lvl="5" marL="2743200" algn="l">
              <a:lnSpc>
                <a:spcPct val="90000"/>
              </a:lnSpc>
              <a:spcBef>
                <a:spcPts val="375"/>
              </a:spcBef>
              <a:spcAft>
                <a:spcPts val="0"/>
              </a:spcAft>
              <a:buClr>
                <a:schemeClr val="lt1"/>
              </a:buClr>
              <a:buSzPts val="1200"/>
              <a:buNone/>
              <a:defRPr sz="1200">
                <a:solidFill>
                  <a:schemeClr val="lt1"/>
                </a:solidFill>
              </a:defRPr>
            </a:lvl6pPr>
            <a:lvl7pPr indent="-228600" lvl="6" marL="3200400" algn="l">
              <a:lnSpc>
                <a:spcPct val="90000"/>
              </a:lnSpc>
              <a:spcBef>
                <a:spcPts val="375"/>
              </a:spcBef>
              <a:spcAft>
                <a:spcPts val="0"/>
              </a:spcAft>
              <a:buClr>
                <a:schemeClr val="lt1"/>
              </a:buClr>
              <a:buSzPts val="1200"/>
              <a:buNone/>
              <a:defRPr sz="1200">
                <a:solidFill>
                  <a:schemeClr val="lt1"/>
                </a:solidFill>
              </a:defRPr>
            </a:lvl7pPr>
            <a:lvl8pPr indent="-228600" lvl="7" marL="3657600" algn="l">
              <a:lnSpc>
                <a:spcPct val="90000"/>
              </a:lnSpc>
              <a:spcBef>
                <a:spcPts val="375"/>
              </a:spcBef>
              <a:spcAft>
                <a:spcPts val="0"/>
              </a:spcAft>
              <a:buClr>
                <a:schemeClr val="lt1"/>
              </a:buClr>
              <a:buSzPts val="1200"/>
              <a:buNone/>
              <a:defRPr sz="1200">
                <a:solidFill>
                  <a:schemeClr val="lt1"/>
                </a:solidFill>
              </a:defRPr>
            </a:lvl8pPr>
            <a:lvl9pPr indent="-228600" lvl="8" marL="4114800" algn="l">
              <a:lnSpc>
                <a:spcPct val="90000"/>
              </a:lnSpc>
              <a:spcBef>
                <a:spcPts val="375"/>
              </a:spcBef>
              <a:spcAft>
                <a:spcPts val="0"/>
              </a:spcAft>
              <a:buClr>
                <a:schemeClr val="lt1"/>
              </a:buClr>
              <a:buSzPts val="1200"/>
              <a:buNone/>
              <a:defRPr sz="1200">
                <a:solidFill>
                  <a:schemeClr val="lt1"/>
                </a:solidFill>
              </a:defRPr>
            </a:lvl9pPr>
          </a:lstStyle>
          <a:p/>
        </p:txBody>
      </p:sp>
      <p:sp>
        <p:nvSpPr>
          <p:cNvPr id="39" name="Google Shape;39;p38"/>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8"/>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8"/>
          <p:cNvSpPr txBox="1"/>
          <p:nvPr>
            <p:ph idx="12" type="sldNum"/>
          </p:nvPr>
        </p:nvSpPr>
        <p:spPr>
          <a:xfrm>
            <a:off x="8047092" y="2152422"/>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pic>
        <p:nvPicPr>
          <p:cNvPr descr="HD-ShadowLong.png" id="43" name="Google Shape;43;p39"/>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44" name="Google Shape;44;p39"/>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45" name="Google Shape;45;p39"/>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9"/>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9"/>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9"/>
          <p:cNvSpPr txBox="1"/>
          <p:nvPr>
            <p:ph idx="1" type="body"/>
          </p:nvPr>
        </p:nvSpPr>
        <p:spPr>
          <a:xfrm>
            <a:off x="510240" y="1752655"/>
            <a:ext cx="3523769" cy="269948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49" name="Google Shape;49;p39"/>
          <p:cNvSpPr txBox="1"/>
          <p:nvPr>
            <p:ph idx="2" type="body"/>
          </p:nvPr>
        </p:nvSpPr>
        <p:spPr>
          <a:xfrm>
            <a:off x="4195592" y="1752655"/>
            <a:ext cx="3525044" cy="269948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50" name="Google Shape;50;p39"/>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9"/>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40"/>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55" name="Google Shape;55;p40"/>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56" name="Google Shape;56;p40"/>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0"/>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0"/>
          <p:cNvSpPr txBox="1"/>
          <p:nvPr>
            <p:ph type="title"/>
          </p:nvPr>
        </p:nvSpPr>
        <p:spPr>
          <a:xfrm>
            <a:off x="510240" y="564922"/>
            <a:ext cx="7210397" cy="8107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 type="body"/>
          </p:nvPr>
        </p:nvSpPr>
        <p:spPr>
          <a:xfrm>
            <a:off x="679763" y="1752655"/>
            <a:ext cx="3354245" cy="51985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800"/>
              <a:buNone/>
              <a:defRPr b="1" sz="1800"/>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60" name="Google Shape;60;p40"/>
          <p:cNvSpPr txBox="1"/>
          <p:nvPr>
            <p:ph idx="2" type="body"/>
          </p:nvPr>
        </p:nvSpPr>
        <p:spPr>
          <a:xfrm>
            <a:off x="510242" y="2272507"/>
            <a:ext cx="3523766" cy="217963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61" name="Google Shape;61;p40"/>
          <p:cNvSpPr txBox="1"/>
          <p:nvPr>
            <p:ph idx="3" type="body"/>
          </p:nvPr>
        </p:nvSpPr>
        <p:spPr>
          <a:xfrm>
            <a:off x="4365116" y="1752655"/>
            <a:ext cx="3355521" cy="51905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800"/>
              <a:buNone/>
              <a:defRPr b="1" sz="1800"/>
            </a:lvl1pPr>
            <a:lvl2pPr indent="-228600" lvl="1" marL="914400" algn="l">
              <a:lnSpc>
                <a:spcPct val="90000"/>
              </a:lnSpc>
              <a:spcBef>
                <a:spcPts val="375"/>
              </a:spcBef>
              <a:spcAft>
                <a:spcPts val="0"/>
              </a:spcAft>
              <a:buClr>
                <a:schemeClr val="lt1"/>
              </a:buClr>
              <a:buSzPts val="1500"/>
              <a:buNone/>
              <a:defRPr b="1" sz="1500"/>
            </a:lvl2pPr>
            <a:lvl3pPr indent="-228600" lvl="2" marL="1371600" algn="l">
              <a:lnSpc>
                <a:spcPct val="90000"/>
              </a:lnSpc>
              <a:spcBef>
                <a:spcPts val="375"/>
              </a:spcBef>
              <a:spcAft>
                <a:spcPts val="0"/>
              </a:spcAft>
              <a:buClr>
                <a:schemeClr val="lt1"/>
              </a:buClr>
              <a:buSzPts val="1350"/>
              <a:buNone/>
              <a:defRPr b="1" sz="1350"/>
            </a:lvl3pPr>
            <a:lvl4pPr indent="-228600" lvl="3" marL="1828800" algn="l">
              <a:lnSpc>
                <a:spcPct val="90000"/>
              </a:lnSpc>
              <a:spcBef>
                <a:spcPts val="375"/>
              </a:spcBef>
              <a:spcAft>
                <a:spcPts val="0"/>
              </a:spcAft>
              <a:buClr>
                <a:schemeClr val="lt1"/>
              </a:buClr>
              <a:buSzPts val="1200"/>
              <a:buNone/>
              <a:defRPr b="1" sz="1200"/>
            </a:lvl4pPr>
            <a:lvl5pPr indent="-228600" lvl="4" marL="2286000" algn="l">
              <a:lnSpc>
                <a:spcPct val="90000"/>
              </a:lnSpc>
              <a:spcBef>
                <a:spcPts val="375"/>
              </a:spcBef>
              <a:spcAft>
                <a:spcPts val="0"/>
              </a:spcAft>
              <a:buClr>
                <a:schemeClr val="lt1"/>
              </a:buClr>
              <a:buSzPts val="1200"/>
              <a:buNone/>
              <a:defRPr b="1" sz="1200"/>
            </a:lvl5pPr>
            <a:lvl6pPr indent="-228600" lvl="5" marL="2743200" algn="l">
              <a:lnSpc>
                <a:spcPct val="90000"/>
              </a:lnSpc>
              <a:spcBef>
                <a:spcPts val="375"/>
              </a:spcBef>
              <a:spcAft>
                <a:spcPts val="0"/>
              </a:spcAft>
              <a:buClr>
                <a:schemeClr val="lt1"/>
              </a:buClr>
              <a:buSzPts val="1200"/>
              <a:buNone/>
              <a:defRPr b="1" sz="1200"/>
            </a:lvl6pPr>
            <a:lvl7pPr indent="-228600" lvl="6" marL="3200400" algn="l">
              <a:lnSpc>
                <a:spcPct val="90000"/>
              </a:lnSpc>
              <a:spcBef>
                <a:spcPts val="375"/>
              </a:spcBef>
              <a:spcAft>
                <a:spcPts val="0"/>
              </a:spcAft>
              <a:buClr>
                <a:schemeClr val="lt1"/>
              </a:buClr>
              <a:buSzPts val="1200"/>
              <a:buNone/>
              <a:defRPr b="1" sz="1200"/>
            </a:lvl7pPr>
            <a:lvl8pPr indent="-228600" lvl="7" marL="3657600" algn="l">
              <a:lnSpc>
                <a:spcPct val="90000"/>
              </a:lnSpc>
              <a:spcBef>
                <a:spcPts val="375"/>
              </a:spcBef>
              <a:spcAft>
                <a:spcPts val="0"/>
              </a:spcAft>
              <a:buClr>
                <a:schemeClr val="lt1"/>
              </a:buClr>
              <a:buSzPts val="1200"/>
              <a:buNone/>
              <a:defRPr b="1" sz="1200"/>
            </a:lvl8pPr>
            <a:lvl9pPr indent="-228600" lvl="8" marL="4114800" algn="l">
              <a:lnSpc>
                <a:spcPct val="90000"/>
              </a:lnSpc>
              <a:spcBef>
                <a:spcPts val="375"/>
              </a:spcBef>
              <a:spcAft>
                <a:spcPts val="0"/>
              </a:spcAft>
              <a:buClr>
                <a:schemeClr val="lt1"/>
              </a:buClr>
              <a:buSzPts val="1200"/>
              <a:buNone/>
              <a:defRPr b="1" sz="1200"/>
            </a:lvl9pPr>
          </a:lstStyle>
          <a:p/>
        </p:txBody>
      </p:sp>
      <p:sp>
        <p:nvSpPr>
          <p:cNvPr id="62" name="Google Shape;62;p40"/>
          <p:cNvSpPr txBox="1"/>
          <p:nvPr>
            <p:ph idx="4" type="body"/>
          </p:nvPr>
        </p:nvSpPr>
        <p:spPr>
          <a:xfrm>
            <a:off x="4195593" y="2272507"/>
            <a:ext cx="3525044" cy="217963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63" name="Google Shape;63;p40"/>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0"/>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41"/>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68" name="Google Shape;68;p41"/>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69" name="Google Shape;69;p41"/>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1"/>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1"/>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1"/>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1"/>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1"/>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42"/>
          <p:cNvPicPr preferRelativeResize="0"/>
          <p:nvPr/>
        </p:nvPicPr>
        <p:blipFill rotWithShape="1">
          <a:blip r:embed="rId2">
            <a:alphaModFix/>
          </a:blip>
          <a:srcRect b="0" l="0" r="0" t="0"/>
          <a:stretch/>
        </p:blipFill>
        <p:spPr>
          <a:xfrm>
            <a:off x="7939370" y="1478425"/>
            <a:ext cx="1202248" cy="108203"/>
          </a:xfrm>
          <a:prstGeom prst="rect">
            <a:avLst/>
          </a:prstGeom>
          <a:noFill/>
          <a:ln>
            <a:noFill/>
          </a:ln>
        </p:spPr>
      </p:pic>
      <p:sp>
        <p:nvSpPr>
          <p:cNvPr id="77" name="Google Shape;77;p42"/>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2"/>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2"/>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2"/>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43"/>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83" name="Google Shape;83;p43"/>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84" name="Google Shape;84;p43"/>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3"/>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3"/>
          <p:cNvSpPr txBox="1"/>
          <p:nvPr>
            <p:ph type="title"/>
          </p:nvPr>
        </p:nvSpPr>
        <p:spPr>
          <a:xfrm>
            <a:off x="510241" y="564920"/>
            <a:ext cx="7210394" cy="8107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700"/>
              <a:buFont typeface="Trebuchet MS"/>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3"/>
          <p:cNvSpPr txBox="1"/>
          <p:nvPr>
            <p:ph idx="1" type="body"/>
          </p:nvPr>
        </p:nvSpPr>
        <p:spPr>
          <a:xfrm>
            <a:off x="3514385" y="1752655"/>
            <a:ext cx="4206252" cy="269948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lt1"/>
              </a:buClr>
              <a:buSzPts val="1800"/>
              <a:buChar char="•"/>
              <a:defRPr/>
            </a:lvl1pPr>
            <a:lvl2pPr indent="-342900" lvl="1" marL="914400" algn="l">
              <a:lnSpc>
                <a:spcPct val="90000"/>
              </a:lnSpc>
              <a:spcBef>
                <a:spcPts val="375"/>
              </a:spcBef>
              <a:spcAft>
                <a:spcPts val="0"/>
              </a:spcAft>
              <a:buClr>
                <a:schemeClr val="lt1"/>
              </a:buClr>
              <a:buSzPts val="1800"/>
              <a:buChar char="•"/>
              <a:defRPr/>
            </a:lvl2pPr>
            <a:lvl3pPr indent="-342900" lvl="2" marL="1371600" algn="l">
              <a:lnSpc>
                <a:spcPct val="90000"/>
              </a:lnSpc>
              <a:spcBef>
                <a:spcPts val="375"/>
              </a:spcBef>
              <a:spcAft>
                <a:spcPts val="0"/>
              </a:spcAft>
              <a:buClr>
                <a:schemeClr val="lt1"/>
              </a:buClr>
              <a:buSzPts val="1800"/>
              <a:buChar char="•"/>
              <a:defRPr/>
            </a:lvl3pPr>
            <a:lvl4pPr indent="-342900" lvl="3" marL="1828800" algn="l">
              <a:lnSpc>
                <a:spcPct val="90000"/>
              </a:lnSpc>
              <a:spcBef>
                <a:spcPts val="375"/>
              </a:spcBef>
              <a:spcAft>
                <a:spcPts val="0"/>
              </a:spcAft>
              <a:buClr>
                <a:schemeClr val="lt1"/>
              </a:buClr>
              <a:buSzPts val="1800"/>
              <a:buChar char="•"/>
              <a:defRPr/>
            </a:lvl4pPr>
            <a:lvl5pPr indent="-342900" lvl="4" marL="2286000" algn="l">
              <a:lnSpc>
                <a:spcPct val="90000"/>
              </a:lnSpc>
              <a:spcBef>
                <a:spcPts val="375"/>
              </a:spcBef>
              <a:spcAft>
                <a:spcPts val="0"/>
              </a:spcAft>
              <a:buClr>
                <a:schemeClr val="lt1"/>
              </a:buClr>
              <a:buSzPts val="1800"/>
              <a:buChar char="•"/>
              <a:defRPr/>
            </a:lvl5pPr>
            <a:lvl6pPr indent="-342900" lvl="5" marL="2743200" algn="l">
              <a:lnSpc>
                <a:spcPct val="90000"/>
              </a:lnSpc>
              <a:spcBef>
                <a:spcPts val="375"/>
              </a:spcBef>
              <a:spcAft>
                <a:spcPts val="0"/>
              </a:spcAft>
              <a:buClr>
                <a:schemeClr val="lt1"/>
              </a:buClr>
              <a:buSzPts val="1800"/>
              <a:buChar char="•"/>
              <a:defRPr/>
            </a:lvl6pPr>
            <a:lvl7pPr indent="-342900" lvl="6" marL="3200400" algn="l">
              <a:lnSpc>
                <a:spcPct val="90000"/>
              </a:lnSpc>
              <a:spcBef>
                <a:spcPts val="375"/>
              </a:spcBef>
              <a:spcAft>
                <a:spcPts val="0"/>
              </a:spcAft>
              <a:buClr>
                <a:schemeClr val="lt1"/>
              </a:buClr>
              <a:buSzPts val="1800"/>
              <a:buChar char="•"/>
              <a:defRPr/>
            </a:lvl7pPr>
            <a:lvl8pPr indent="-342900" lvl="7" marL="3657600" algn="l">
              <a:lnSpc>
                <a:spcPct val="90000"/>
              </a:lnSpc>
              <a:spcBef>
                <a:spcPts val="375"/>
              </a:spcBef>
              <a:spcAft>
                <a:spcPts val="0"/>
              </a:spcAft>
              <a:buClr>
                <a:schemeClr val="lt1"/>
              </a:buClr>
              <a:buSzPts val="1800"/>
              <a:buChar char="•"/>
              <a:defRPr/>
            </a:lvl8pPr>
            <a:lvl9pPr indent="-342900" lvl="8" marL="4114800" algn="l">
              <a:lnSpc>
                <a:spcPct val="90000"/>
              </a:lnSpc>
              <a:spcBef>
                <a:spcPts val="375"/>
              </a:spcBef>
              <a:spcAft>
                <a:spcPts val="0"/>
              </a:spcAft>
              <a:buClr>
                <a:schemeClr val="lt1"/>
              </a:buClr>
              <a:buSzPts val="1800"/>
              <a:buChar char="•"/>
              <a:defRPr/>
            </a:lvl9pPr>
          </a:lstStyle>
          <a:p/>
        </p:txBody>
      </p:sp>
      <p:sp>
        <p:nvSpPr>
          <p:cNvPr id="88" name="Google Shape;88;p43"/>
          <p:cNvSpPr txBox="1"/>
          <p:nvPr>
            <p:ph idx="2" type="body"/>
          </p:nvPr>
        </p:nvSpPr>
        <p:spPr>
          <a:xfrm>
            <a:off x="510241" y="1752654"/>
            <a:ext cx="2842559" cy="26994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89" name="Google Shape;89;p43"/>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3"/>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3"/>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44"/>
          <p:cNvPicPr preferRelativeResize="0"/>
          <p:nvPr/>
        </p:nvPicPr>
        <p:blipFill rotWithShape="1">
          <a:blip r:embed="rId2">
            <a:alphaModFix/>
          </a:blip>
          <a:srcRect b="0" l="0" r="0" t="0"/>
          <a:stretch/>
        </p:blipFill>
        <p:spPr>
          <a:xfrm>
            <a:off x="1" y="1477680"/>
            <a:ext cx="7828359" cy="240873"/>
          </a:xfrm>
          <a:prstGeom prst="rect">
            <a:avLst/>
          </a:prstGeom>
          <a:noFill/>
          <a:ln>
            <a:noFill/>
          </a:ln>
        </p:spPr>
      </p:pic>
      <p:pic>
        <p:nvPicPr>
          <p:cNvPr descr="HD-ShadowShort.png" id="94" name="Google Shape;94;p44"/>
          <p:cNvPicPr preferRelativeResize="0"/>
          <p:nvPr/>
        </p:nvPicPr>
        <p:blipFill rotWithShape="1">
          <a:blip r:embed="rId3">
            <a:alphaModFix/>
          </a:blip>
          <a:srcRect b="0" l="0" r="0" t="0"/>
          <a:stretch/>
        </p:blipFill>
        <p:spPr>
          <a:xfrm>
            <a:off x="7939370" y="1478425"/>
            <a:ext cx="1202248" cy="108203"/>
          </a:xfrm>
          <a:prstGeom prst="rect">
            <a:avLst/>
          </a:prstGeom>
          <a:noFill/>
          <a:ln>
            <a:noFill/>
          </a:ln>
        </p:spPr>
      </p:pic>
      <p:sp>
        <p:nvSpPr>
          <p:cNvPr id="95" name="Google Shape;95;p44"/>
          <p:cNvSpPr/>
          <p:nvPr/>
        </p:nvSpPr>
        <p:spPr>
          <a:xfrm>
            <a:off x="0" y="457200"/>
            <a:ext cx="7828359" cy="1026149"/>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4"/>
          <p:cNvSpPr/>
          <p:nvPr/>
        </p:nvSpPr>
        <p:spPr>
          <a:xfrm>
            <a:off x="7939371" y="457200"/>
            <a:ext cx="1202248" cy="102614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4"/>
          <p:cNvSpPr txBox="1"/>
          <p:nvPr>
            <p:ph type="title"/>
          </p:nvPr>
        </p:nvSpPr>
        <p:spPr>
          <a:xfrm>
            <a:off x="510243" y="564921"/>
            <a:ext cx="7210393" cy="8107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700"/>
              <a:buFont typeface="Trebuchet MS"/>
              <a:buNone/>
              <a:defRPr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4"/>
          <p:cNvSpPr/>
          <p:nvPr>
            <p:ph idx="2" type="pic"/>
          </p:nvPr>
        </p:nvSpPr>
        <p:spPr>
          <a:xfrm>
            <a:off x="3651250" y="1752656"/>
            <a:ext cx="4069387" cy="2699484"/>
          </a:xfrm>
          <a:prstGeom prst="rect">
            <a:avLst/>
          </a:prstGeom>
          <a:noFill/>
          <a:ln>
            <a:noFill/>
          </a:ln>
          <a:effectLst>
            <a:outerShdw blurRad="76200" rotWithShape="0" algn="tl" dir="5040000" dist="63500">
              <a:srgbClr val="000000">
                <a:alpha val="40392"/>
              </a:srgbClr>
            </a:outerShdw>
          </a:effectLst>
        </p:spPr>
      </p:sp>
      <p:sp>
        <p:nvSpPr>
          <p:cNvPr id="99" name="Google Shape;99;p44"/>
          <p:cNvSpPr txBox="1"/>
          <p:nvPr>
            <p:ph idx="1" type="body"/>
          </p:nvPr>
        </p:nvSpPr>
        <p:spPr>
          <a:xfrm>
            <a:off x="510242" y="1752655"/>
            <a:ext cx="2907192" cy="269948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lt1"/>
              </a:buClr>
              <a:buSzPts val="1200"/>
              <a:buNone/>
              <a:defRPr sz="1200"/>
            </a:lvl1pPr>
            <a:lvl2pPr indent="-228600" lvl="1" marL="914400" algn="l">
              <a:lnSpc>
                <a:spcPct val="90000"/>
              </a:lnSpc>
              <a:spcBef>
                <a:spcPts val="375"/>
              </a:spcBef>
              <a:spcAft>
                <a:spcPts val="0"/>
              </a:spcAft>
              <a:buClr>
                <a:schemeClr val="lt1"/>
              </a:buClr>
              <a:buSzPts val="1050"/>
              <a:buNone/>
              <a:defRPr sz="1050"/>
            </a:lvl2pPr>
            <a:lvl3pPr indent="-228600" lvl="2" marL="1371600" algn="l">
              <a:lnSpc>
                <a:spcPct val="90000"/>
              </a:lnSpc>
              <a:spcBef>
                <a:spcPts val="375"/>
              </a:spcBef>
              <a:spcAft>
                <a:spcPts val="0"/>
              </a:spcAft>
              <a:buClr>
                <a:schemeClr val="lt1"/>
              </a:buClr>
              <a:buSzPts val="900"/>
              <a:buNone/>
              <a:defRPr sz="900"/>
            </a:lvl3pPr>
            <a:lvl4pPr indent="-228600" lvl="3" marL="1828800" algn="l">
              <a:lnSpc>
                <a:spcPct val="90000"/>
              </a:lnSpc>
              <a:spcBef>
                <a:spcPts val="375"/>
              </a:spcBef>
              <a:spcAft>
                <a:spcPts val="0"/>
              </a:spcAft>
              <a:buClr>
                <a:schemeClr val="lt1"/>
              </a:buClr>
              <a:buSzPts val="750"/>
              <a:buNone/>
              <a:defRPr sz="750"/>
            </a:lvl4pPr>
            <a:lvl5pPr indent="-228600" lvl="4" marL="2286000" algn="l">
              <a:lnSpc>
                <a:spcPct val="90000"/>
              </a:lnSpc>
              <a:spcBef>
                <a:spcPts val="375"/>
              </a:spcBef>
              <a:spcAft>
                <a:spcPts val="0"/>
              </a:spcAft>
              <a:buClr>
                <a:schemeClr val="lt1"/>
              </a:buClr>
              <a:buSzPts val="750"/>
              <a:buNone/>
              <a:defRPr sz="750"/>
            </a:lvl5pPr>
            <a:lvl6pPr indent="-228600" lvl="5" marL="2743200" algn="l">
              <a:lnSpc>
                <a:spcPct val="90000"/>
              </a:lnSpc>
              <a:spcBef>
                <a:spcPts val="375"/>
              </a:spcBef>
              <a:spcAft>
                <a:spcPts val="0"/>
              </a:spcAft>
              <a:buClr>
                <a:schemeClr val="lt1"/>
              </a:buClr>
              <a:buSzPts val="750"/>
              <a:buNone/>
              <a:defRPr sz="750"/>
            </a:lvl6pPr>
            <a:lvl7pPr indent="-228600" lvl="6" marL="3200400" algn="l">
              <a:lnSpc>
                <a:spcPct val="90000"/>
              </a:lnSpc>
              <a:spcBef>
                <a:spcPts val="375"/>
              </a:spcBef>
              <a:spcAft>
                <a:spcPts val="0"/>
              </a:spcAft>
              <a:buClr>
                <a:schemeClr val="lt1"/>
              </a:buClr>
              <a:buSzPts val="750"/>
              <a:buNone/>
              <a:defRPr sz="750"/>
            </a:lvl7pPr>
            <a:lvl8pPr indent="-228600" lvl="7" marL="3657600" algn="l">
              <a:lnSpc>
                <a:spcPct val="90000"/>
              </a:lnSpc>
              <a:spcBef>
                <a:spcPts val="375"/>
              </a:spcBef>
              <a:spcAft>
                <a:spcPts val="0"/>
              </a:spcAft>
              <a:buClr>
                <a:schemeClr val="lt1"/>
              </a:buClr>
              <a:buSzPts val="750"/>
              <a:buNone/>
              <a:defRPr sz="750"/>
            </a:lvl8pPr>
            <a:lvl9pPr indent="-228600" lvl="8" marL="4114800" algn="l">
              <a:lnSpc>
                <a:spcPct val="90000"/>
              </a:lnSpc>
              <a:spcBef>
                <a:spcPts val="375"/>
              </a:spcBef>
              <a:spcAft>
                <a:spcPts val="0"/>
              </a:spcAft>
              <a:buClr>
                <a:schemeClr val="lt1"/>
              </a:buClr>
              <a:buSzPts val="750"/>
              <a:buNone/>
              <a:defRPr sz="750"/>
            </a:lvl9pPr>
          </a:lstStyle>
          <a:p/>
        </p:txBody>
      </p:sp>
      <p:sp>
        <p:nvSpPr>
          <p:cNvPr id="100" name="Google Shape;100;p44"/>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4"/>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4"/>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35"/>
          <p:cNvPicPr preferRelativeResize="0"/>
          <p:nvPr/>
        </p:nvPicPr>
        <p:blipFill rotWithShape="1">
          <a:blip r:embed="rId1">
            <a:alphaModFix amt="10000"/>
          </a:blip>
          <a:srcRect b="0" l="0" r="0" t="0"/>
          <a:stretch/>
        </p:blipFill>
        <p:spPr>
          <a:xfrm>
            <a:off x="0" y="0"/>
            <a:ext cx="9144000" cy="5143500"/>
          </a:xfrm>
          <a:prstGeom prst="rect">
            <a:avLst/>
          </a:prstGeom>
          <a:noFill/>
          <a:ln>
            <a:noFill/>
          </a:ln>
        </p:spPr>
      </p:pic>
      <p:sp>
        <p:nvSpPr>
          <p:cNvPr id="7" name="Google Shape;7;p35"/>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35"/>
          <p:cNvSpPr txBox="1"/>
          <p:nvPr>
            <p:ph idx="1" type="body"/>
          </p:nvPr>
        </p:nvSpPr>
        <p:spPr>
          <a:xfrm>
            <a:off x="510241" y="1752655"/>
            <a:ext cx="7210396" cy="2699487"/>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75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1pPr>
            <a:lvl2pPr indent="-323850" lvl="1" marL="9144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Trebuchet MS"/>
                <a:ea typeface="Trebuchet MS"/>
                <a:cs typeface="Trebuchet MS"/>
                <a:sym typeface="Trebuchet MS"/>
              </a:defRPr>
            </a:lvl2pPr>
            <a:lvl3pPr indent="-314325" lvl="2" marL="1371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Trebuchet MS"/>
                <a:ea typeface="Trebuchet MS"/>
                <a:cs typeface="Trebuchet MS"/>
                <a:sym typeface="Trebuchet MS"/>
              </a:defRPr>
            </a:lvl3pPr>
            <a:lvl4pPr indent="-304800" lvl="3" marL="18288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4pPr>
            <a:lvl5pPr indent="-304800" lvl="4" marL="2286000" marR="0" rtl="0" algn="l">
              <a:lnSpc>
                <a:spcPct val="90000"/>
              </a:lnSpc>
              <a:spcBef>
                <a:spcPts val="375"/>
              </a:spcBef>
              <a:spcAft>
                <a:spcPts val="0"/>
              </a:spcAft>
              <a:buClr>
                <a:schemeClr val="lt1"/>
              </a:buClr>
              <a:buSzPts val="1200"/>
              <a:buFont typeface="Arial"/>
              <a:buChar char="•"/>
              <a:defRPr b="0" i="0" sz="1200" u="none" cap="none" strike="noStrike">
                <a:solidFill>
                  <a:schemeClr val="lt1"/>
                </a:solidFill>
                <a:latin typeface="Trebuchet MS"/>
                <a:ea typeface="Trebuchet MS"/>
                <a:cs typeface="Trebuchet MS"/>
                <a:sym typeface="Trebuchet MS"/>
              </a:defRPr>
            </a:lvl5pPr>
            <a:lvl6pPr indent="-295275" lvl="5" marL="2743200" marR="0" rtl="0" algn="l">
              <a:lnSpc>
                <a:spcPct val="90000"/>
              </a:lnSpc>
              <a:spcBef>
                <a:spcPts val="375"/>
              </a:spcBef>
              <a:spcAft>
                <a:spcPts val="0"/>
              </a:spcAft>
              <a:buClr>
                <a:schemeClr val="lt1"/>
              </a:buClr>
              <a:buSzPts val="1050"/>
              <a:buFont typeface="Arial"/>
              <a:buChar char="•"/>
              <a:defRPr b="0" i="0" sz="1050" u="none" cap="none" strike="noStrike">
                <a:solidFill>
                  <a:schemeClr val="lt1"/>
                </a:solidFill>
                <a:latin typeface="Trebuchet MS"/>
                <a:ea typeface="Trebuchet MS"/>
                <a:cs typeface="Trebuchet MS"/>
                <a:sym typeface="Trebuchet MS"/>
              </a:defRPr>
            </a:lvl6pPr>
            <a:lvl7pPr indent="-295275" lvl="6" marL="3200400" marR="0" rtl="0" algn="l">
              <a:lnSpc>
                <a:spcPct val="90000"/>
              </a:lnSpc>
              <a:spcBef>
                <a:spcPts val="375"/>
              </a:spcBef>
              <a:spcAft>
                <a:spcPts val="0"/>
              </a:spcAft>
              <a:buClr>
                <a:schemeClr val="lt1"/>
              </a:buClr>
              <a:buSzPts val="1050"/>
              <a:buFont typeface="Arial"/>
              <a:buChar char="•"/>
              <a:defRPr b="0" i="0" sz="1050" u="none" cap="none" strike="noStrike">
                <a:solidFill>
                  <a:schemeClr val="lt1"/>
                </a:solidFill>
                <a:latin typeface="Trebuchet MS"/>
                <a:ea typeface="Trebuchet MS"/>
                <a:cs typeface="Trebuchet MS"/>
                <a:sym typeface="Trebuchet MS"/>
              </a:defRPr>
            </a:lvl7pPr>
            <a:lvl8pPr indent="-295275" lvl="7" marL="3657600" marR="0" rtl="0" algn="l">
              <a:lnSpc>
                <a:spcPct val="90000"/>
              </a:lnSpc>
              <a:spcBef>
                <a:spcPts val="375"/>
              </a:spcBef>
              <a:spcAft>
                <a:spcPts val="0"/>
              </a:spcAft>
              <a:buClr>
                <a:schemeClr val="lt1"/>
              </a:buClr>
              <a:buSzPts val="1050"/>
              <a:buFont typeface="Arial"/>
              <a:buChar char="•"/>
              <a:defRPr b="0" i="0" sz="1050" u="none" cap="none" strike="noStrike">
                <a:solidFill>
                  <a:schemeClr val="lt1"/>
                </a:solidFill>
                <a:latin typeface="Trebuchet MS"/>
                <a:ea typeface="Trebuchet MS"/>
                <a:cs typeface="Trebuchet MS"/>
                <a:sym typeface="Trebuchet MS"/>
              </a:defRPr>
            </a:lvl8pPr>
            <a:lvl9pPr indent="-295275" lvl="8" marL="4114800" marR="0" rtl="0" algn="l">
              <a:lnSpc>
                <a:spcPct val="90000"/>
              </a:lnSpc>
              <a:spcBef>
                <a:spcPts val="375"/>
              </a:spcBef>
              <a:spcAft>
                <a:spcPts val="0"/>
              </a:spcAft>
              <a:buClr>
                <a:schemeClr val="lt1"/>
              </a:buClr>
              <a:buSzPts val="1050"/>
              <a:buFont typeface="Arial"/>
              <a:buChar char="•"/>
              <a:defRPr b="0" i="0" sz="1050" u="none" cap="none" strike="noStrike">
                <a:solidFill>
                  <a:schemeClr val="lt1"/>
                </a:solidFill>
                <a:latin typeface="Trebuchet MS"/>
                <a:ea typeface="Trebuchet MS"/>
                <a:cs typeface="Trebuchet MS"/>
                <a:sym typeface="Trebuchet MS"/>
              </a:defRPr>
            </a:lvl9pPr>
          </a:lstStyle>
          <a:p/>
        </p:txBody>
      </p:sp>
      <p:sp>
        <p:nvSpPr>
          <p:cNvPr id="9" name="Google Shape;9;p35"/>
          <p:cNvSpPr txBox="1"/>
          <p:nvPr>
            <p:ph idx="10" type="dt"/>
          </p:nvPr>
        </p:nvSpPr>
        <p:spPr>
          <a:xfrm>
            <a:off x="5663236" y="4452141"/>
            <a:ext cx="2057400"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788"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35"/>
          <p:cNvSpPr txBox="1"/>
          <p:nvPr>
            <p:ph idx="11" type="ftr"/>
          </p:nvPr>
        </p:nvSpPr>
        <p:spPr>
          <a:xfrm>
            <a:off x="510241" y="4452141"/>
            <a:ext cx="5152995"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88"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35"/>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lt1"/>
              </a:buClr>
              <a:buSzPts val="2700"/>
              <a:buFont typeface="Trebuchet MS"/>
              <a:buNone/>
              <a:defRPr b="0" i="0" sz="27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0" y="1036453"/>
            <a:ext cx="6772800" cy="2052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lt1"/>
              </a:buClr>
              <a:buSzPts val="2400"/>
              <a:buFont typeface="Trebuchet MS"/>
              <a:buNone/>
            </a:pPr>
            <a:r>
              <a:rPr lang="en-US" sz="2400"/>
              <a:t>Summarizing Online Reviews</a:t>
            </a:r>
            <a:br>
              <a:rPr lang="en-US" sz="2400"/>
            </a:br>
            <a:r>
              <a:rPr lang="en-US" sz="2400"/>
              <a:t>Ecommerce Data Mining using Machine Learning </a:t>
            </a:r>
            <a:endParaRPr sz="1800"/>
          </a:p>
        </p:txBody>
      </p:sp>
      <p:sp>
        <p:nvSpPr>
          <p:cNvPr id="203" name="Google Shape;203;p1"/>
          <p:cNvSpPr txBox="1"/>
          <p:nvPr>
            <p:ph idx="12" type="sldNum"/>
          </p:nvPr>
        </p:nvSpPr>
        <p:spPr>
          <a:xfrm>
            <a:off x="6941510" y="2062753"/>
            <a:ext cx="879000" cy="1017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700"/>
              <a:buFont typeface="Trebuchet MS"/>
              <a:buNone/>
            </a:pPr>
            <a:r>
              <a:rPr lang="en-US"/>
              <a:t>Final Research Paper</a:t>
            </a:r>
            <a:endParaRPr/>
          </a:p>
        </p:txBody>
      </p:sp>
      <p:pic>
        <p:nvPicPr>
          <p:cNvPr id="266" name="Google Shape;266;p9"/>
          <p:cNvPicPr preferRelativeResize="0"/>
          <p:nvPr>
            <p:ph idx="1" type="body"/>
          </p:nvPr>
        </p:nvPicPr>
        <p:blipFill rotWithShape="1">
          <a:blip r:embed="rId3">
            <a:alphaModFix/>
          </a:blip>
          <a:srcRect b="0" l="6213" r="4760" t="0"/>
          <a:stretch/>
        </p:blipFill>
        <p:spPr>
          <a:xfrm>
            <a:off x="2058039" y="1518683"/>
            <a:ext cx="4114800" cy="3624817"/>
          </a:xfrm>
          <a:prstGeom prst="rect">
            <a:avLst/>
          </a:prstGeom>
          <a:noFill/>
          <a:ln>
            <a:noFill/>
          </a:ln>
        </p:spPr>
      </p:pic>
      <p:sp>
        <p:nvSpPr>
          <p:cNvPr id="267" name="Google Shape;267;p9"/>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0"/>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Methodology</a:t>
            </a:r>
            <a:endParaRPr/>
          </a:p>
        </p:txBody>
      </p:sp>
      <p:grpSp>
        <p:nvGrpSpPr>
          <p:cNvPr id="273" name="Google Shape;273;p10"/>
          <p:cNvGrpSpPr/>
          <p:nvPr/>
        </p:nvGrpSpPr>
        <p:grpSpPr>
          <a:xfrm>
            <a:off x="266244" y="2199853"/>
            <a:ext cx="8717714" cy="1450339"/>
            <a:chOff x="552" y="211565"/>
            <a:chExt cx="8717714" cy="1450339"/>
          </a:xfrm>
        </p:grpSpPr>
        <p:sp>
          <p:nvSpPr>
            <p:cNvPr id="274" name="Google Shape;274;p10"/>
            <p:cNvSpPr/>
            <p:nvPr/>
          </p:nvSpPr>
          <p:spPr>
            <a:xfrm>
              <a:off x="552" y="211565"/>
              <a:ext cx="1567934" cy="391983"/>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0"/>
            <p:cNvSpPr txBox="1"/>
            <p:nvPr/>
          </p:nvSpPr>
          <p:spPr>
            <a:xfrm>
              <a:off x="12033" y="223046"/>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Trebuchet MS"/>
                <a:buNone/>
              </a:pPr>
              <a:r>
                <a:rPr b="1" i="0" lang="en-US" sz="1300" u="none" cap="none" strike="noStrike">
                  <a:solidFill>
                    <a:schemeClr val="dk1"/>
                  </a:solidFill>
                  <a:latin typeface="Trebuchet MS"/>
                  <a:ea typeface="Trebuchet MS"/>
                  <a:cs typeface="Trebuchet MS"/>
                  <a:sym typeface="Trebuchet MS"/>
                </a:rPr>
                <a:t>Data Collection</a:t>
              </a:r>
              <a:endParaRPr b="0" i="0" sz="1400" u="none" cap="none" strike="noStrike">
                <a:solidFill>
                  <a:srgbClr val="000000"/>
                </a:solidFill>
                <a:latin typeface="Arial"/>
                <a:ea typeface="Arial"/>
                <a:cs typeface="Arial"/>
                <a:sym typeface="Arial"/>
              </a:endParaRPr>
            </a:p>
          </p:txBody>
        </p:sp>
        <p:sp>
          <p:nvSpPr>
            <p:cNvPr id="276" name="Google Shape;276;p10"/>
            <p:cNvSpPr/>
            <p:nvPr/>
          </p:nvSpPr>
          <p:spPr>
            <a:xfrm rot="5400000">
              <a:off x="750221" y="637848"/>
              <a:ext cx="68597" cy="68597"/>
            </a:xfrm>
            <a:prstGeom prst="rightArrow">
              <a:avLst>
                <a:gd fmla="val 66700" name="adj1"/>
                <a:gd fmla="val 50000" name="adj2"/>
              </a:avLst>
            </a:prstGeom>
            <a:solidFill>
              <a:srgbClr val="F5C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0"/>
            <p:cNvSpPr/>
            <p:nvPr/>
          </p:nvSpPr>
          <p:spPr>
            <a:xfrm>
              <a:off x="552" y="740743"/>
              <a:ext cx="1567934" cy="391983"/>
            </a:xfrm>
            <a:prstGeom prst="roundRect">
              <a:avLst>
                <a:gd fmla="val 10000" name="adj"/>
              </a:avLst>
            </a:prstGeom>
            <a:solidFill>
              <a:srgbClr val="F9DBC8">
                <a:alpha val="89411"/>
              </a:srgbClr>
            </a:solidFill>
            <a:ln cap="flat" cmpd="sng" w="12700">
              <a:solidFill>
                <a:srgbClr val="F9DBC8">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0"/>
            <p:cNvSpPr txBox="1"/>
            <p:nvPr/>
          </p:nvSpPr>
          <p:spPr>
            <a:xfrm>
              <a:off x="12033" y="752224"/>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Trebuchet MS"/>
                <a:buNone/>
              </a:pPr>
              <a:r>
                <a:rPr b="1" i="0" lang="en-US" sz="1300" u="none" cap="none" strike="noStrike">
                  <a:solidFill>
                    <a:schemeClr val="dk1"/>
                  </a:solidFill>
                  <a:latin typeface="Trebuchet MS"/>
                  <a:ea typeface="Trebuchet MS"/>
                  <a:cs typeface="Trebuchet MS"/>
                  <a:sym typeface="Trebuchet MS"/>
                </a:rPr>
                <a:t>Kaggle</a:t>
              </a:r>
              <a:endParaRPr b="0" i="0" sz="1400" u="none" cap="none" strike="noStrike">
                <a:solidFill>
                  <a:srgbClr val="000000"/>
                </a:solidFill>
                <a:latin typeface="Arial"/>
                <a:ea typeface="Arial"/>
                <a:cs typeface="Arial"/>
                <a:sym typeface="Arial"/>
              </a:endParaRPr>
            </a:p>
          </p:txBody>
        </p:sp>
        <p:sp>
          <p:nvSpPr>
            <p:cNvPr id="279" name="Google Shape;279;p10"/>
            <p:cNvSpPr/>
            <p:nvPr/>
          </p:nvSpPr>
          <p:spPr>
            <a:xfrm rot="5400000">
              <a:off x="750221" y="1167025"/>
              <a:ext cx="68597" cy="68597"/>
            </a:xfrm>
            <a:prstGeom prst="rightArrow">
              <a:avLst>
                <a:gd fmla="val 66700" name="adj1"/>
                <a:gd fmla="val 50000" name="adj2"/>
              </a:avLst>
            </a:prstGeom>
            <a:solidFill>
              <a:srgbClr val="F5C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0"/>
            <p:cNvSpPr/>
            <p:nvPr/>
          </p:nvSpPr>
          <p:spPr>
            <a:xfrm>
              <a:off x="552" y="1269921"/>
              <a:ext cx="1567934" cy="391983"/>
            </a:xfrm>
            <a:prstGeom prst="roundRect">
              <a:avLst>
                <a:gd fmla="val 10000" name="adj"/>
              </a:avLst>
            </a:prstGeom>
            <a:solidFill>
              <a:srgbClr val="F9DBC8">
                <a:alpha val="89411"/>
              </a:srgbClr>
            </a:solidFill>
            <a:ln cap="flat" cmpd="sng" w="12700">
              <a:solidFill>
                <a:srgbClr val="F9DBC8">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0"/>
            <p:cNvSpPr txBox="1"/>
            <p:nvPr/>
          </p:nvSpPr>
          <p:spPr>
            <a:xfrm>
              <a:off x="12033" y="1281402"/>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Trebuchet MS"/>
                <a:buNone/>
              </a:pPr>
              <a:r>
                <a:rPr b="1" i="0" lang="en-US" sz="1300" u="none" cap="none" strike="noStrike">
                  <a:solidFill>
                    <a:schemeClr val="dk1"/>
                  </a:solidFill>
                  <a:latin typeface="Trebuchet MS"/>
                  <a:ea typeface="Trebuchet MS"/>
                  <a:cs typeface="Trebuchet MS"/>
                  <a:sym typeface="Trebuchet MS"/>
                </a:rPr>
                <a:t>Open-Source</a:t>
              </a:r>
              <a:endParaRPr b="0" i="0" sz="1400" u="none" cap="none" strike="noStrike">
                <a:solidFill>
                  <a:srgbClr val="000000"/>
                </a:solidFill>
                <a:latin typeface="Arial"/>
                <a:ea typeface="Arial"/>
                <a:cs typeface="Arial"/>
                <a:sym typeface="Arial"/>
              </a:endParaRPr>
            </a:p>
          </p:txBody>
        </p:sp>
        <p:sp>
          <p:nvSpPr>
            <p:cNvPr id="282" name="Google Shape;282;p10"/>
            <p:cNvSpPr/>
            <p:nvPr/>
          </p:nvSpPr>
          <p:spPr>
            <a:xfrm>
              <a:off x="1787997" y="211565"/>
              <a:ext cx="1567934" cy="391983"/>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0"/>
            <p:cNvSpPr txBox="1"/>
            <p:nvPr/>
          </p:nvSpPr>
          <p:spPr>
            <a:xfrm>
              <a:off x="1799478" y="223046"/>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Roboto"/>
                <a:buNone/>
              </a:pPr>
              <a:r>
                <a:rPr b="1" i="0" lang="en-US" sz="1300" u="none" cap="none" strike="noStrike">
                  <a:solidFill>
                    <a:schemeClr val="dk1"/>
                  </a:solidFill>
                  <a:latin typeface="Roboto"/>
                  <a:ea typeface="Roboto"/>
                  <a:cs typeface="Roboto"/>
                  <a:sym typeface="Roboto"/>
                </a:rPr>
                <a:t>Preprocessing</a:t>
              </a:r>
              <a:endParaRPr b="1" i="0" sz="1300" u="none" cap="none" strike="noStrike">
                <a:solidFill>
                  <a:schemeClr val="dk1"/>
                </a:solidFill>
                <a:latin typeface="Trebuchet MS"/>
                <a:ea typeface="Trebuchet MS"/>
                <a:cs typeface="Trebuchet MS"/>
                <a:sym typeface="Trebuchet MS"/>
              </a:endParaRPr>
            </a:p>
          </p:txBody>
        </p:sp>
        <p:sp>
          <p:nvSpPr>
            <p:cNvPr id="284" name="Google Shape;284;p10"/>
            <p:cNvSpPr/>
            <p:nvPr/>
          </p:nvSpPr>
          <p:spPr>
            <a:xfrm rot="5400000">
              <a:off x="2537666" y="637848"/>
              <a:ext cx="68597" cy="68597"/>
            </a:xfrm>
            <a:prstGeom prst="rightArrow">
              <a:avLst>
                <a:gd fmla="val 66700" name="adj1"/>
                <a:gd fmla="val 50000" name="adj2"/>
              </a:avLst>
            </a:prstGeom>
            <a:solidFill>
              <a:srgbClr val="F5C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0"/>
            <p:cNvSpPr/>
            <p:nvPr/>
          </p:nvSpPr>
          <p:spPr>
            <a:xfrm>
              <a:off x="1787997" y="740743"/>
              <a:ext cx="1567934" cy="391983"/>
            </a:xfrm>
            <a:prstGeom prst="roundRect">
              <a:avLst>
                <a:gd fmla="val 10000" name="adj"/>
              </a:avLst>
            </a:prstGeom>
            <a:solidFill>
              <a:srgbClr val="F9DBC8">
                <a:alpha val="89411"/>
              </a:srgbClr>
            </a:solidFill>
            <a:ln cap="flat" cmpd="sng" w="12700">
              <a:solidFill>
                <a:srgbClr val="F9DBC8">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0"/>
            <p:cNvSpPr txBox="1"/>
            <p:nvPr/>
          </p:nvSpPr>
          <p:spPr>
            <a:xfrm>
              <a:off x="1799478" y="752224"/>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Trebuchet MS"/>
                <a:buNone/>
              </a:pPr>
              <a:r>
                <a:rPr b="1" i="0" lang="en-US" sz="1300" u="none" cap="none" strike="noStrike">
                  <a:solidFill>
                    <a:schemeClr val="dk1"/>
                  </a:solidFill>
                  <a:latin typeface="Trebuchet MS"/>
                  <a:ea typeface="Trebuchet MS"/>
                  <a:cs typeface="Trebuchet MS"/>
                  <a:sym typeface="Trebuchet MS"/>
                </a:rPr>
                <a:t>Data Mining</a:t>
              </a:r>
              <a:endParaRPr b="0" i="0" sz="1400" u="none" cap="none" strike="noStrike">
                <a:solidFill>
                  <a:srgbClr val="000000"/>
                </a:solidFill>
                <a:latin typeface="Arial"/>
                <a:ea typeface="Arial"/>
                <a:cs typeface="Arial"/>
                <a:sym typeface="Arial"/>
              </a:endParaRPr>
            </a:p>
          </p:txBody>
        </p:sp>
        <p:sp>
          <p:nvSpPr>
            <p:cNvPr id="287" name="Google Shape;287;p10"/>
            <p:cNvSpPr/>
            <p:nvPr/>
          </p:nvSpPr>
          <p:spPr>
            <a:xfrm rot="5400000">
              <a:off x="2537666" y="1167025"/>
              <a:ext cx="68597" cy="68597"/>
            </a:xfrm>
            <a:prstGeom prst="rightArrow">
              <a:avLst>
                <a:gd fmla="val 66700" name="adj1"/>
                <a:gd fmla="val 50000" name="adj2"/>
              </a:avLst>
            </a:prstGeom>
            <a:solidFill>
              <a:srgbClr val="F5C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0"/>
            <p:cNvSpPr/>
            <p:nvPr/>
          </p:nvSpPr>
          <p:spPr>
            <a:xfrm>
              <a:off x="1787997" y="1269921"/>
              <a:ext cx="1567934" cy="391983"/>
            </a:xfrm>
            <a:prstGeom prst="roundRect">
              <a:avLst>
                <a:gd fmla="val 10000" name="adj"/>
              </a:avLst>
            </a:prstGeom>
            <a:solidFill>
              <a:srgbClr val="F9DBC8">
                <a:alpha val="89411"/>
              </a:srgbClr>
            </a:solidFill>
            <a:ln cap="flat" cmpd="sng" w="12700">
              <a:solidFill>
                <a:srgbClr val="F9DBC8">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0"/>
            <p:cNvSpPr txBox="1"/>
            <p:nvPr/>
          </p:nvSpPr>
          <p:spPr>
            <a:xfrm>
              <a:off x="1799478" y="1281402"/>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Trebuchet MS"/>
                <a:buNone/>
              </a:pPr>
              <a:r>
                <a:rPr b="1" i="0" lang="en-US" sz="1300" u="none" cap="none" strike="noStrike">
                  <a:solidFill>
                    <a:schemeClr val="dk1"/>
                  </a:solidFill>
                  <a:latin typeface="Trebuchet MS"/>
                  <a:ea typeface="Trebuchet MS"/>
                  <a:cs typeface="Trebuchet MS"/>
                  <a:sym typeface="Trebuchet MS"/>
                </a:rPr>
                <a:t>NLP</a:t>
              </a:r>
              <a:endParaRPr b="0" i="0" sz="1400" u="none" cap="none" strike="noStrike">
                <a:solidFill>
                  <a:srgbClr val="000000"/>
                </a:solidFill>
                <a:latin typeface="Arial"/>
                <a:ea typeface="Arial"/>
                <a:cs typeface="Arial"/>
                <a:sym typeface="Arial"/>
              </a:endParaRPr>
            </a:p>
          </p:txBody>
        </p:sp>
        <p:sp>
          <p:nvSpPr>
            <p:cNvPr id="290" name="Google Shape;290;p10"/>
            <p:cNvSpPr/>
            <p:nvPr/>
          </p:nvSpPr>
          <p:spPr>
            <a:xfrm>
              <a:off x="3575442" y="211565"/>
              <a:ext cx="1567934" cy="391983"/>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0"/>
            <p:cNvSpPr txBox="1"/>
            <p:nvPr/>
          </p:nvSpPr>
          <p:spPr>
            <a:xfrm>
              <a:off x="3586923" y="223046"/>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Roboto"/>
                <a:buNone/>
              </a:pPr>
              <a:r>
                <a:rPr b="1" i="0" lang="en-US" sz="1300" u="none" cap="none" strike="noStrike">
                  <a:solidFill>
                    <a:schemeClr val="dk1"/>
                  </a:solidFill>
                  <a:latin typeface="Roboto"/>
                  <a:ea typeface="Roboto"/>
                  <a:cs typeface="Roboto"/>
                  <a:sym typeface="Roboto"/>
                </a:rPr>
                <a:t>Feature Extraction</a:t>
              </a:r>
              <a:endParaRPr b="1" i="0" sz="1300" u="none" cap="none" strike="noStrike">
                <a:solidFill>
                  <a:schemeClr val="dk1"/>
                </a:solidFill>
                <a:latin typeface="Trebuchet MS"/>
                <a:ea typeface="Trebuchet MS"/>
                <a:cs typeface="Trebuchet MS"/>
                <a:sym typeface="Trebuchet MS"/>
              </a:endParaRPr>
            </a:p>
          </p:txBody>
        </p:sp>
        <p:sp>
          <p:nvSpPr>
            <p:cNvPr id="292" name="Google Shape;292;p10"/>
            <p:cNvSpPr/>
            <p:nvPr/>
          </p:nvSpPr>
          <p:spPr>
            <a:xfrm rot="5400000">
              <a:off x="4325111" y="637848"/>
              <a:ext cx="68597" cy="68597"/>
            </a:xfrm>
            <a:prstGeom prst="rightArrow">
              <a:avLst>
                <a:gd fmla="val 66700" name="adj1"/>
                <a:gd fmla="val 50000" name="adj2"/>
              </a:avLst>
            </a:prstGeom>
            <a:solidFill>
              <a:srgbClr val="F5C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0"/>
            <p:cNvSpPr/>
            <p:nvPr/>
          </p:nvSpPr>
          <p:spPr>
            <a:xfrm>
              <a:off x="3575442" y="740743"/>
              <a:ext cx="1567934" cy="391983"/>
            </a:xfrm>
            <a:prstGeom prst="roundRect">
              <a:avLst>
                <a:gd fmla="val 10000" name="adj"/>
              </a:avLst>
            </a:prstGeom>
            <a:solidFill>
              <a:srgbClr val="F9DBC8">
                <a:alpha val="89411"/>
              </a:srgbClr>
            </a:solidFill>
            <a:ln cap="flat" cmpd="sng" w="12700">
              <a:solidFill>
                <a:srgbClr val="F9DBC8">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0"/>
            <p:cNvSpPr txBox="1"/>
            <p:nvPr/>
          </p:nvSpPr>
          <p:spPr>
            <a:xfrm>
              <a:off x="3586923" y="752224"/>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Trebuchet MS"/>
                <a:buNone/>
              </a:pPr>
              <a:r>
                <a:rPr b="1" i="0" lang="en-US" sz="1300" u="none" cap="none" strike="noStrike">
                  <a:solidFill>
                    <a:schemeClr val="dk1"/>
                  </a:solidFill>
                  <a:latin typeface="Trebuchet MS"/>
                  <a:ea typeface="Trebuchet MS"/>
                  <a:cs typeface="Trebuchet MS"/>
                  <a:sym typeface="Trebuchet MS"/>
                </a:rPr>
                <a:t>NLP</a:t>
              </a:r>
              <a:endParaRPr b="0" i="0" sz="1400" u="none" cap="none" strike="noStrike">
                <a:solidFill>
                  <a:srgbClr val="000000"/>
                </a:solidFill>
                <a:latin typeface="Arial"/>
                <a:ea typeface="Arial"/>
                <a:cs typeface="Arial"/>
                <a:sym typeface="Arial"/>
              </a:endParaRPr>
            </a:p>
          </p:txBody>
        </p:sp>
        <p:sp>
          <p:nvSpPr>
            <p:cNvPr id="295" name="Google Shape;295;p10"/>
            <p:cNvSpPr/>
            <p:nvPr/>
          </p:nvSpPr>
          <p:spPr>
            <a:xfrm>
              <a:off x="5362887" y="211565"/>
              <a:ext cx="1567934" cy="391983"/>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0"/>
            <p:cNvSpPr txBox="1"/>
            <p:nvPr/>
          </p:nvSpPr>
          <p:spPr>
            <a:xfrm>
              <a:off x="5374368" y="223046"/>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Roboto"/>
                <a:buNone/>
              </a:pPr>
              <a:r>
                <a:rPr b="1" i="0" lang="en-US" sz="1300" u="none" cap="none" strike="noStrike">
                  <a:solidFill>
                    <a:schemeClr val="dk1"/>
                  </a:solidFill>
                  <a:latin typeface="Roboto"/>
                  <a:ea typeface="Roboto"/>
                  <a:cs typeface="Roboto"/>
                  <a:sym typeface="Roboto"/>
                </a:rPr>
                <a:t>Classification</a:t>
              </a:r>
              <a:endParaRPr b="1" i="0" sz="1300" u="none" cap="none" strike="noStrike">
                <a:solidFill>
                  <a:schemeClr val="dk1"/>
                </a:solidFill>
                <a:latin typeface="Trebuchet MS"/>
                <a:ea typeface="Trebuchet MS"/>
                <a:cs typeface="Trebuchet MS"/>
                <a:sym typeface="Trebuchet MS"/>
              </a:endParaRPr>
            </a:p>
          </p:txBody>
        </p:sp>
        <p:sp>
          <p:nvSpPr>
            <p:cNvPr id="297" name="Google Shape;297;p10"/>
            <p:cNvSpPr/>
            <p:nvPr/>
          </p:nvSpPr>
          <p:spPr>
            <a:xfrm rot="5400000">
              <a:off x="6112556" y="637848"/>
              <a:ext cx="68597" cy="68597"/>
            </a:xfrm>
            <a:prstGeom prst="rightArrow">
              <a:avLst>
                <a:gd fmla="val 66700" name="adj1"/>
                <a:gd fmla="val 50000" name="adj2"/>
              </a:avLst>
            </a:prstGeom>
            <a:solidFill>
              <a:srgbClr val="F5C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0"/>
            <p:cNvSpPr/>
            <p:nvPr/>
          </p:nvSpPr>
          <p:spPr>
            <a:xfrm>
              <a:off x="5362887" y="740743"/>
              <a:ext cx="1567934" cy="391983"/>
            </a:xfrm>
            <a:prstGeom prst="roundRect">
              <a:avLst>
                <a:gd fmla="val 10000" name="adj"/>
              </a:avLst>
            </a:prstGeom>
            <a:solidFill>
              <a:srgbClr val="F9DBC8">
                <a:alpha val="89411"/>
              </a:srgbClr>
            </a:solidFill>
            <a:ln cap="flat" cmpd="sng" w="12700">
              <a:solidFill>
                <a:srgbClr val="F9DBC8">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0"/>
            <p:cNvSpPr txBox="1"/>
            <p:nvPr/>
          </p:nvSpPr>
          <p:spPr>
            <a:xfrm>
              <a:off x="5374368" y="752224"/>
              <a:ext cx="1544972" cy="369021"/>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Trebuchet MS"/>
                <a:buNone/>
              </a:pPr>
              <a:r>
                <a:rPr b="1" i="0" lang="en-US" sz="1300" u="none" cap="none" strike="noStrike">
                  <a:solidFill>
                    <a:schemeClr val="dk1"/>
                  </a:solidFill>
                  <a:latin typeface="Trebuchet MS"/>
                  <a:ea typeface="Trebuchet MS"/>
                  <a:cs typeface="Trebuchet MS"/>
                  <a:sym typeface="Trebuchet MS"/>
                </a:rPr>
                <a:t>Machine Learning</a:t>
              </a:r>
              <a:endParaRPr b="0" i="0" sz="1400" u="none" cap="none" strike="noStrike">
                <a:solidFill>
                  <a:srgbClr val="000000"/>
                </a:solidFill>
                <a:latin typeface="Arial"/>
                <a:ea typeface="Arial"/>
                <a:cs typeface="Arial"/>
                <a:sym typeface="Arial"/>
              </a:endParaRPr>
            </a:p>
          </p:txBody>
        </p:sp>
        <p:sp>
          <p:nvSpPr>
            <p:cNvPr id="300" name="Google Shape;300;p10"/>
            <p:cNvSpPr/>
            <p:nvPr/>
          </p:nvSpPr>
          <p:spPr>
            <a:xfrm>
              <a:off x="7150332" y="211565"/>
              <a:ext cx="1567934" cy="391983"/>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0"/>
            <p:cNvSpPr txBox="1"/>
            <p:nvPr/>
          </p:nvSpPr>
          <p:spPr>
            <a:xfrm>
              <a:off x="7161813" y="223046"/>
              <a:ext cx="1544972" cy="36902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dk1"/>
                </a:buClr>
                <a:buSzPts val="1200"/>
                <a:buFont typeface="Roboto"/>
                <a:buNone/>
              </a:pPr>
              <a:r>
                <a:rPr b="1" i="0" lang="en-US" sz="1200" u="none" cap="none" strike="noStrike">
                  <a:solidFill>
                    <a:schemeClr val="dk1"/>
                  </a:solidFill>
                  <a:latin typeface="Roboto"/>
                  <a:ea typeface="Roboto"/>
                  <a:cs typeface="Roboto"/>
                  <a:sym typeface="Roboto"/>
                </a:rPr>
                <a:t>Review summarization</a:t>
              </a:r>
              <a:r>
                <a:rPr b="1" i="0" lang="en-US" sz="1200" u="none" cap="none" strike="noStrike">
                  <a:solidFill>
                    <a:schemeClr val="dk1"/>
                  </a:solidFill>
                  <a:latin typeface="Trebuchet MS"/>
                  <a:ea typeface="Trebuchet MS"/>
                  <a:cs typeface="Trebuchet MS"/>
                  <a:sym typeface="Trebuchet MS"/>
                </a:rPr>
                <a:t> </a:t>
              </a:r>
              <a:endParaRPr b="1" i="0" sz="1200" u="none" cap="none" strike="noStrike">
                <a:solidFill>
                  <a:schemeClr val="lt1"/>
                </a:solidFill>
                <a:latin typeface="Trebuchet MS"/>
                <a:ea typeface="Trebuchet MS"/>
                <a:cs typeface="Trebuchet MS"/>
                <a:sym typeface="Trebuchet MS"/>
              </a:endParaRPr>
            </a:p>
          </p:txBody>
        </p:sp>
        <p:sp>
          <p:nvSpPr>
            <p:cNvPr id="302" name="Google Shape;302;p10"/>
            <p:cNvSpPr/>
            <p:nvPr/>
          </p:nvSpPr>
          <p:spPr>
            <a:xfrm rot="5400000">
              <a:off x="7900001" y="637848"/>
              <a:ext cx="68597" cy="68597"/>
            </a:xfrm>
            <a:prstGeom prst="rightArrow">
              <a:avLst>
                <a:gd fmla="val 66700" name="adj1"/>
                <a:gd fmla="val 50000" name="adj2"/>
              </a:avLst>
            </a:prstGeom>
            <a:solidFill>
              <a:srgbClr val="F5C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0"/>
            <p:cNvSpPr/>
            <p:nvPr/>
          </p:nvSpPr>
          <p:spPr>
            <a:xfrm>
              <a:off x="7150332" y="740743"/>
              <a:ext cx="1567934" cy="391983"/>
            </a:xfrm>
            <a:prstGeom prst="roundRect">
              <a:avLst>
                <a:gd fmla="val 10000" name="adj"/>
              </a:avLst>
            </a:prstGeom>
            <a:solidFill>
              <a:srgbClr val="F9DBC8">
                <a:alpha val="89411"/>
              </a:srgbClr>
            </a:solidFill>
            <a:ln cap="flat" cmpd="sng" w="12700">
              <a:solidFill>
                <a:srgbClr val="F9DBC8">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0"/>
            <p:cNvSpPr txBox="1"/>
            <p:nvPr/>
          </p:nvSpPr>
          <p:spPr>
            <a:xfrm>
              <a:off x="7161813" y="752224"/>
              <a:ext cx="1544972" cy="36902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Trebuchet MS"/>
                <a:buNone/>
              </a:pPr>
              <a:r>
                <a:rPr b="1" i="0" lang="en-US" sz="1200" u="none" cap="none" strike="noStrike">
                  <a:solidFill>
                    <a:schemeClr val="lt1"/>
                  </a:solidFill>
                  <a:latin typeface="Trebuchet MS"/>
                  <a:ea typeface="Trebuchet MS"/>
                  <a:cs typeface="Trebuchet MS"/>
                  <a:sym typeface="Trebuchet MS"/>
                </a:rPr>
                <a:t>NLP</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rot="5400000">
              <a:off x="7900001" y="1167025"/>
              <a:ext cx="68597" cy="68597"/>
            </a:xfrm>
            <a:prstGeom prst="rightArrow">
              <a:avLst>
                <a:gd fmla="val 66700" name="adj1"/>
                <a:gd fmla="val 50000" name="adj2"/>
              </a:avLst>
            </a:prstGeom>
            <a:solidFill>
              <a:srgbClr val="F5C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a:off x="7150332" y="1269921"/>
              <a:ext cx="1567934" cy="391983"/>
            </a:xfrm>
            <a:prstGeom prst="roundRect">
              <a:avLst>
                <a:gd fmla="val 10000" name="adj"/>
              </a:avLst>
            </a:prstGeom>
            <a:solidFill>
              <a:srgbClr val="F9DBC8">
                <a:alpha val="89411"/>
              </a:srgbClr>
            </a:solidFill>
            <a:ln cap="flat" cmpd="sng" w="12700">
              <a:solidFill>
                <a:srgbClr val="F9DBC8">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0"/>
            <p:cNvSpPr txBox="1"/>
            <p:nvPr/>
          </p:nvSpPr>
          <p:spPr>
            <a:xfrm>
              <a:off x="7161813" y="1281402"/>
              <a:ext cx="1544972" cy="36902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Trebuchet MS"/>
                <a:buNone/>
              </a:pPr>
              <a:r>
                <a:rPr b="1" i="0" lang="en-US" sz="1200" u="none" cap="none" strike="noStrike">
                  <a:solidFill>
                    <a:schemeClr val="lt1"/>
                  </a:solidFill>
                  <a:latin typeface="Trebuchet MS"/>
                  <a:ea typeface="Trebuchet MS"/>
                  <a:cs typeface="Trebuchet MS"/>
                  <a:sym typeface="Trebuchet MS"/>
                </a:rPr>
                <a:t>Machine Learning</a:t>
              </a:r>
              <a:endParaRPr b="0" i="0" sz="1400" u="none" cap="none" strike="noStrike">
                <a:solidFill>
                  <a:srgbClr val="000000"/>
                </a:solidFill>
                <a:latin typeface="Arial"/>
                <a:ea typeface="Arial"/>
                <a:cs typeface="Arial"/>
                <a:sym typeface="Arial"/>
              </a:endParaRPr>
            </a:p>
          </p:txBody>
        </p:sp>
      </p:grpSp>
      <p:sp>
        <p:nvSpPr>
          <p:cNvPr id="308" name="Google Shape;308;p10"/>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1"/>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rebuchet MS"/>
              <a:buNone/>
            </a:pPr>
            <a:r>
              <a:rPr lang="en-US"/>
              <a:t>Preprocessing - Extraction of context from text</a:t>
            </a:r>
            <a:endParaRPr/>
          </a:p>
        </p:txBody>
      </p:sp>
      <p:grpSp>
        <p:nvGrpSpPr>
          <p:cNvPr id="314" name="Google Shape;314;p11"/>
          <p:cNvGrpSpPr/>
          <p:nvPr/>
        </p:nvGrpSpPr>
        <p:grpSpPr>
          <a:xfrm>
            <a:off x="104147" y="1387038"/>
            <a:ext cx="8895674" cy="3292067"/>
            <a:chOff x="5954" y="0"/>
            <a:chExt cx="8895674" cy="3292067"/>
          </a:xfrm>
        </p:grpSpPr>
        <p:sp>
          <p:nvSpPr>
            <p:cNvPr id="315" name="Google Shape;315;p11"/>
            <p:cNvSpPr/>
            <p:nvPr/>
          </p:nvSpPr>
          <p:spPr>
            <a:xfrm>
              <a:off x="668068" y="0"/>
              <a:ext cx="7571446" cy="3292067"/>
            </a:xfrm>
            <a:prstGeom prst="rightArrow">
              <a:avLst>
                <a:gd fmla="val 50000" name="adj1"/>
                <a:gd fmla="val 50000" name="adj2"/>
              </a:avLst>
            </a:prstGeom>
            <a:solidFill>
              <a:srgbClr val="CACAC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1"/>
            <p:cNvSpPr/>
            <p:nvPr/>
          </p:nvSpPr>
          <p:spPr>
            <a:xfrm>
              <a:off x="5954" y="987620"/>
              <a:ext cx="1665977" cy="1316827"/>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1"/>
            <p:cNvSpPr txBox="1"/>
            <p:nvPr/>
          </p:nvSpPr>
          <p:spPr>
            <a:xfrm>
              <a:off x="70236" y="1051902"/>
              <a:ext cx="1537413" cy="118826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1" i="0" lang="en-US" sz="1600" u="none" cap="none" strike="noStrike">
                  <a:solidFill>
                    <a:schemeClr val="lt1"/>
                  </a:solidFill>
                  <a:latin typeface="Trebuchet MS"/>
                  <a:ea typeface="Trebuchet MS"/>
                  <a:cs typeface="Trebuchet MS"/>
                  <a:sym typeface="Trebuchet MS"/>
                </a:rPr>
                <a:t>Sentence Segmentation</a:t>
              </a:r>
              <a:endParaRPr b="0" i="0" sz="1600" u="none" cap="none" strike="noStrike">
                <a:solidFill>
                  <a:schemeClr val="lt1"/>
                </a:solidFill>
                <a:latin typeface="Trebuchet MS"/>
                <a:ea typeface="Trebuchet MS"/>
                <a:cs typeface="Trebuchet MS"/>
                <a:sym typeface="Trebuchet MS"/>
              </a:endParaRPr>
            </a:p>
          </p:txBody>
        </p:sp>
        <p:sp>
          <p:nvSpPr>
            <p:cNvPr id="318" name="Google Shape;318;p11"/>
            <p:cNvSpPr/>
            <p:nvPr/>
          </p:nvSpPr>
          <p:spPr>
            <a:xfrm>
              <a:off x="1922893" y="987620"/>
              <a:ext cx="1505764" cy="1316827"/>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1"/>
            <p:cNvSpPr txBox="1"/>
            <p:nvPr/>
          </p:nvSpPr>
          <p:spPr>
            <a:xfrm>
              <a:off x="1987175" y="1051902"/>
              <a:ext cx="1377200" cy="118826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1" i="0" lang="en-US" sz="1600" u="none" cap="none" strike="noStrike">
                  <a:solidFill>
                    <a:schemeClr val="lt1"/>
                  </a:solidFill>
                  <a:latin typeface="Trebuchet MS"/>
                  <a:ea typeface="Trebuchet MS"/>
                  <a:cs typeface="Trebuchet MS"/>
                  <a:sym typeface="Trebuchet MS"/>
                </a:rPr>
                <a:t>Tokenization</a:t>
              </a:r>
              <a:endParaRPr b="0" i="0" sz="1600" u="none" cap="none" strike="noStrike">
                <a:solidFill>
                  <a:schemeClr val="lt1"/>
                </a:solidFill>
                <a:latin typeface="Trebuchet MS"/>
                <a:ea typeface="Trebuchet MS"/>
                <a:cs typeface="Trebuchet MS"/>
                <a:sym typeface="Trebuchet MS"/>
              </a:endParaRPr>
            </a:p>
          </p:txBody>
        </p:sp>
        <p:sp>
          <p:nvSpPr>
            <p:cNvPr id="320" name="Google Shape;320;p11"/>
            <p:cNvSpPr/>
            <p:nvPr/>
          </p:nvSpPr>
          <p:spPr>
            <a:xfrm>
              <a:off x="3679618" y="987620"/>
              <a:ext cx="1505764" cy="1316827"/>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1"/>
            <p:cNvSpPr txBox="1"/>
            <p:nvPr/>
          </p:nvSpPr>
          <p:spPr>
            <a:xfrm>
              <a:off x="3743900" y="1051902"/>
              <a:ext cx="1377200" cy="118826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1" i="0" lang="en-US" sz="1600" u="none" cap="none" strike="noStrike">
                  <a:solidFill>
                    <a:schemeClr val="lt1"/>
                  </a:solidFill>
                  <a:latin typeface="Trebuchet MS"/>
                  <a:ea typeface="Trebuchet MS"/>
                  <a:cs typeface="Trebuchet MS"/>
                  <a:sym typeface="Trebuchet MS"/>
                </a:rPr>
                <a:t>Stop Words Removal</a:t>
              </a:r>
              <a:endParaRPr b="0" i="0" sz="1600" u="none" cap="none" strike="noStrike">
                <a:solidFill>
                  <a:schemeClr val="lt1"/>
                </a:solidFill>
                <a:latin typeface="Trebuchet MS"/>
                <a:ea typeface="Trebuchet MS"/>
                <a:cs typeface="Trebuchet MS"/>
                <a:sym typeface="Trebuchet MS"/>
              </a:endParaRPr>
            </a:p>
          </p:txBody>
        </p:sp>
        <p:sp>
          <p:nvSpPr>
            <p:cNvPr id="322" name="Google Shape;322;p11"/>
            <p:cNvSpPr/>
            <p:nvPr/>
          </p:nvSpPr>
          <p:spPr>
            <a:xfrm>
              <a:off x="5436343" y="987620"/>
              <a:ext cx="1505764" cy="1316827"/>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1"/>
            <p:cNvSpPr txBox="1"/>
            <p:nvPr/>
          </p:nvSpPr>
          <p:spPr>
            <a:xfrm>
              <a:off x="5500625" y="1051902"/>
              <a:ext cx="1377200" cy="118826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1" i="0" lang="en-US" sz="1600" u="none" cap="none" strike="noStrike">
                  <a:solidFill>
                    <a:schemeClr val="lt1"/>
                  </a:solidFill>
                  <a:latin typeface="Trebuchet MS"/>
                  <a:ea typeface="Trebuchet MS"/>
                  <a:cs typeface="Trebuchet MS"/>
                  <a:sym typeface="Trebuchet MS"/>
                </a:rPr>
                <a:t>Stemming</a:t>
              </a:r>
              <a:endParaRPr b="0" i="0" sz="1600" u="none" cap="none" strike="noStrike">
                <a:solidFill>
                  <a:schemeClr val="lt1"/>
                </a:solidFill>
                <a:latin typeface="Trebuchet MS"/>
                <a:ea typeface="Trebuchet MS"/>
                <a:cs typeface="Trebuchet MS"/>
                <a:sym typeface="Trebuchet MS"/>
              </a:endParaRPr>
            </a:p>
          </p:txBody>
        </p:sp>
        <p:sp>
          <p:nvSpPr>
            <p:cNvPr id="324" name="Google Shape;324;p11"/>
            <p:cNvSpPr/>
            <p:nvPr/>
          </p:nvSpPr>
          <p:spPr>
            <a:xfrm>
              <a:off x="7193068" y="987620"/>
              <a:ext cx="1708560" cy="1316827"/>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1"/>
            <p:cNvSpPr txBox="1"/>
            <p:nvPr/>
          </p:nvSpPr>
          <p:spPr>
            <a:xfrm>
              <a:off x="7257350" y="1051902"/>
              <a:ext cx="1579996" cy="1188263"/>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1" i="0" lang="en-US" sz="1600" u="none" cap="none" strike="noStrike">
                  <a:solidFill>
                    <a:schemeClr val="lt1"/>
                  </a:solidFill>
                  <a:latin typeface="Trebuchet MS"/>
                  <a:ea typeface="Trebuchet MS"/>
                  <a:cs typeface="Trebuchet MS"/>
                  <a:sym typeface="Trebuchet MS"/>
                </a:rPr>
                <a:t>Lemmatization </a:t>
              </a:r>
              <a:endParaRPr b="0" i="0" sz="1600" u="none" cap="none" strike="noStrike">
                <a:solidFill>
                  <a:schemeClr val="lt1"/>
                </a:solidFill>
                <a:latin typeface="Trebuchet MS"/>
                <a:ea typeface="Trebuchet MS"/>
                <a:cs typeface="Trebuchet MS"/>
                <a:sym typeface="Trebuchet MS"/>
              </a:endParaRPr>
            </a:p>
          </p:txBody>
        </p:sp>
      </p:grpSp>
      <p:sp>
        <p:nvSpPr>
          <p:cNvPr id="326" name="Google Shape;326;p11"/>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2"/>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Feature Extraction</a:t>
            </a:r>
            <a:endParaRPr/>
          </a:p>
        </p:txBody>
      </p:sp>
      <p:grpSp>
        <p:nvGrpSpPr>
          <p:cNvPr id="332" name="Google Shape;332;p12"/>
          <p:cNvGrpSpPr/>
          <p:nvPr/>
        </p:nvGrpSpPr>
        <p:grpSpPr>
          <a:xfrm>
            <a:off x="478706" y="1953483"/>
            <a:ext cx="7209427" cy="2550703"/>
            <a:chOff x="484" y="74391"/>
            <a:chExt cx="7209427" cy="2550703"/>
          </a:xfrm>
        </p:grpSpPr>
        <p:sp>
          <p:nvSpPr>
            <p:cNvPr id="333" name="Google Shape;333;p12"/>
            <p:cNvSpPr/>
            <p:nvPr/>
          </p:nvSpPr>
          <p:spPr>
            <a:xfrm>
              <a:off x="3605198" y="1128401"/>
              <a:ext cx="2550703" cy="442684"/>
            </a:xfrm>
            <a:custGeom>
              <a:rect b="b" l="l" r="r" t="t"/>
              <a:pathLst>
                <a:path extrusionOk="0" h="120000" w="120000">
                  <a:moveTo>
                    <a:pt x="0" y="0"/>
                  </a:moveTo>
                  <a:lnTo>
                    <a:pt x="0" y="60000"/>
                  </a:lnTo>
                  <a:lnTo>
                    <a:pt x="120000" y="60000"/>
                  </a:lnTo>
                  <a:lnTo>
                    <a:pt x="120000" y="120000"/>
                  </a:lnTo>
                </a:path>
              </a:pathLst>
            </a:custGeom>
            <a:noFill/>
            <a:ln cap="flat" cmpd="sng" w="38100">
              <a:solidFill>
                <a:srgbClr val="000000"/>
              </a:solidFill>
              <a:prstDash val="solid"/>
              <a:round/>
              <a:headEnd len="sm" w="sm" type="none"/>
              <a:tailEnd len="sm" w="sm" type="none"/>
            </a:ln>
          </p:spPr>
        </p:sp>
        <p:sp>
          <p:nvSpPr>
            <p:cNvPr id="334" name="Google Shape;334;p12"/>
            <p:cNvSpPr/>
            <p:nvPr/>
          </p:nvSpPr>
          <p:spPr>
            <a:xfrm>
              <a:off x="3559478" y="1128401"/>
              <a:ext cx="91440" cy="442684"/>
            </a:xfrm>
            <a:custGeom>
              <a:rect b="b" l="l" r="r" t="t"/>
              <a:pathLst>
                <a:path extrusionOk="0" h="120000" w="120000">
                  <a:moveTo>
                    <a:pt x="60000" y="0"/>
                  </a:moveTo>
                  <a:lnTo>
                    <a:pt x="60000" y="120000"/>
                  </a:lnTo>
                </a:path>
              </a:pathLst>
            </a:custGeom>
            <a:noFill/>
            <a:ln cap="flat" cmpd="sng" w="38100">
              <a:solidFill>
                <a:srgbClr val="000000"/>
              </a:solidFill>
              <a:prstDash val="solid"/>
              <a:round/>
              <a:headEnd len="sm" w="sm" type="none"/>
              <a:tailEnd len="sm" w="sm" type="none"/>
            </a:ln>
          </p:spPr>
        </p:sp>
        <p:sp>
          <p:nvSpPr>
            <p:cNvPr id="335" name="Google Shape;335;p12"/>
            <p:cNvSpPr/>
            <p:nvPr/>
          </p:nvSpPr>
          <p:spPr>
            <a:xfrm>
              <a:off x="1054494" y="1128401"/>
              <a:ext cx="2550703" cy="442684"/>
            </a:xfrm>
            <a:custGeom>
              <a:rect b="b" l="l" r="r" t="t"/>
              <a:pathLst>
                <a:path extrusionOk="0" h="120000" w="120000">
                  <a:moveTo>
                    <a:pt x="120000" y="0"/>
                  </a:moveTo>
                  <a:lnTo>
                    <a:pt x="120000" y="60000"/>
                  </a:lnTo>
                  <a:lnTo>
                    <a:pt x="0" y="60000"/>
                  </a:lnTo>
                  <a:lnTo>
                    <a:pt x="0" y="120000"/>
                  </a:lnTo>
                </a:path>
              </a:pathLst>
            </a:custGeom>
            <a:noFill/>
            <a:ln cap="flat" cmpd="sng" w="38100">
              <a:solidFill>
                <a:srgbClr val="000000"/>
              </a:solidFill>
              <a:prstDash val="solid"/>
              <a:round/>
              <a:headEnd len="sm" w="sm" type="none"/>
              <a:tailEnd len="sm" w="sm" type="none"/>
            </a:ln>
          </p:spPr>
        </p:sp>
        <p:sp>
          <p:nvSpPr>
            <p:cNvPr id="336" name="Google Shape;336;p12"/>
            <p:cNvSpPr/>
            <p:nvPr/>
          </p:nvSpPr>
          <p:spPr>
            <a:xfrm>
              <a:off x="1872732" y="74391"/>
              <a:ext cx="3464931" cy="1054009"/>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2"/>
            <p:cNvSpPr txBox="1"/>
            <p:nvPr/>
          </p:nvSpPr>
          <p:spPr>
            <a:xfrm>
              <a:off x="1872732" y="74391"/>
              <a:ext cx="3464931" cy="1054009"/>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Bag of words  </a:t>
              </a:r>
              <a:endParaRPr b="0" i="0" sz="1400" u="none" cap="none" strike="noStrike">
                <a:solidFill>
                  <a:srgbClr val="000000"/>
                </a:solidFill>
                <a:latin typeface="Arial"/>
                <a:ea typeface="Arial"/>
                <a:cs typeface="Arial"/>
                <a:sym typeface="Arial"/>
              </a:endParaRPr>
            </a:p>
          </p:txBody>
        </p:sp>
        <p:sp>
          <p:nvSpPr>
            <p:cNvPr id="338" name="Google Shape;338;p12"/>
            <p:cNvSpPr/>
            <p:nvPr/>
          </p:nvSpPr>
          <p:spPr>
            <a:xfrm>
              <a:off x="484" y="1571085"/>
              <a:ext cx="2108019" cy="1054009"/>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2"/>
            <p:cNvSpPr txBox="1"/>
            <p:nvPr/>
          </p:nvSpPr>
          <p:spPr>
            <a:xfrm>
              <a:off x="484" y="1571085"/>
              <a:ext cx="2108019" cy="1054009"/>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Unigrams</a:t>
              </a:r>
              <a:endParaRPr b="0" i="0" sz="1400" u="none" cap="none" strike="noStrike">
                <a:solidFill>
                  <a:srgbClr val="000000"/>
                </a:solidFill>
                <a:latin typeface="Arial"/>
                <a:ea typeface="Arial"/>
                <a:cs typeface="Arial"/>
                <a:sym typeface="Arial"/>
              </a:endParaRPr>
            </a:p>
          </p:txBody>
        </p:sp>
        <p:sp>
          <p:nvSpPr>
            <p:cNvPr id="340" name="Google Shape;340;p12"/>
            <p:cNvSpPr/>
            <p:nvPr/>
          </p:nvSpPr>
          <p:spPr>
            <a:xfrm>
              <a:off x="2551188" y="1571085"/>
              <a:ext cx="2108019" cy="1054009"/>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2"/>
            <p:cNvSpPr txBox="1"/>
            <p:nvPr/>
          </p:nvSpPr>
          <p:spPr>
            <a:xfrm>
              <a:off x="2551188" y="1571085"/>
              <a:ext cx="2108019" cy="1054009"/>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Bi-grams</a:t>
              </a:r>
              <a:endParaRPr b="0" i="0" sz="1400" u="none" cap="none" strike="noStrike">
                <a:solidFill>
                  <a:srgbClr val="000000"/>
                </a:solidFill>
                <a:latin typeface="Arial"/>
                <a:ea typeface="Arial"/>
                <a:cs typeface="Arial"/>
                <a:sym typeface="Arial"/>
              </a:endParaRPr>
            </a:p>
          </p:txBody>
        </p:sp>
        <p:sp>
          <p:nvSpPr>
            <p:cNvPr id="342" name="Google Shape;342;p12"/>
            <p:cNvSpPr/>
            <p:nvPr/>
          </p:nvSpPr>
          <p:spPr>
            <a:xfrm>
              <a:off x="5101892" y="1571085"/>
              <a:ext cx="2108019" cy="1054009"/>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2"/>
            <p:cNvSpPr txBox="1"/>
            <p:nvPr/>
          </p:nvSpPr>
          <p:spPr>
            <a:xfrm>
              <a:off x="5101892" y="1571085"/>
              <a:ext cx="2108019" cy="1054009"/>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3800"/>
                <a:buFont typeface="Trebuchet MS"/>
                <a:buNone/>
              </a:pPr>
              <a:r>
                <a:rPr b="0" i="0" lang="en-US" sz="3800" u="none" cap="none" strike="noStrike">
                  <a:solidFill>
                    <a:schemeClr val="lt1"/>
                  </a:solidFill>
                  <a:latin typeface="Trebuchet MS"/>
                  <a:ea typeface="Trebuchet MS"/>
                  <a:cs typeface="Trebuchet MS"/>
                  <a:sym typeface="Trebuchet MS"/>
                </a:rPr>
                <a:t>Tri-grams</a:t>
              </a:r>
              <a:endParaRPr b="0" i="0" sz="1400" u="none" cap="none" strike="noStrike">
                <a:solidFill>
                  <a:srgbClr val="000000"/>
                </a:solidFill>
                <a:latin typeface="Arial"/>
                <a:ea typeface="Arial"/>
                <a:cs typeface="Arial"/>
                <a:sym typeface="Arial"/>
              </a:endParaRPr>
            </a:p>
          </p:txBody>
        </p:sp>
      </p:grpSp>
      <p:sp>
        <p:nvSpPr>
          <p:cNvPr id="344" name="Google Shape;344;p12"/>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3"/>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Classification</a:t>
            </a:r>
            <a:endParaRPr/>
          </a:p>
        </p:txBody>
      </p:sp>
      <p:grpSp>
        <p:nvGrpSpPr>
          <p:cNvPr id="350" name="Google Shape;350;p13"/>
          <p:cNvGrpSpPr/>
          <p:nvPr/>
        </p:nvGrpSpPr>
        <p:grpSpPr>
          <a:xfrm>
            <a:off x="510241" y="1773278"/>
            <a:ext cx="7210396" cy="2658240"/>
            <a:chOff x="0" y="20623"/>
            <a:chExt cx="7210396" cy="2658240"/>
          </a:xfrm>
        </p:grpSpPr>
        <p:sp>
          <p:nvSpPr>
            <p:cNvPr id="351" name="Google Shape;351;p13"/>
            <p:cNvSpPr/>
            <p:nvPr/>
          </p:nvSpPr>
          <p:spPr>
            <a:xfrm>
              <a:off x="0" y="20623"/>
              <a:ext cx="7210396" cy="608400"/>
            </a:xfrm>
            <a:prstGeom prst="roundRect">
              <a:avLst>
                <a:gd fmla="val 16667"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3"/>
            <p:cNvSpPr txBox="1"/>
            <p:nvPr/>
          </p:nvSpPr>
          <p:spPr>
            <a:xfrm>
              <a:off x="29700" y="50323"/>
              <a:ext cx="7150996"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Naive Bayes</a:t>
              </a:r>
              <a:endParaRPr b="0" i="0" sz="1400" u="none" cap="none" strike="noStrike">
                <a:solidFill>
                  <a:srgbClr val="000000"/>
                </a:solidFill>
                <a:latin typeface="Arial"/>
                <a:ea typeface="Arial"/>
                <a:cs typeface="Arial"/>
                <a:sym typeface="Arial"/>
              </a:endParaRPr>
            </a:p>
          </p:txBody>
        </p:sp>
        <p:sp>
          <p:nvSpPr>
            <p:cNvPr id="353" name="Google Shape;353;p13"/>
            <p:cNvSpPr/>
            <p:nvPr/>
          </p:nvSpPr>
          <p:spPr>
            <a:xfrm>
              <a:off x="0" y="703903"/>
              <a:ext cx="7210396" cy="608400"/>
            </a:xfrm>
            <a:prstGeom prst="roundRect">
              <a:avLst>
                <a:gd fmla="val 16667"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3"/>
            <p:cNvSpPr txBox="1"/>
            <p:nvPr/>
          </p:nvSpPr>
          <p:spPr>
            <a:xfrm>
              <a:off x="29700" y="733603"/>
              <a:ext cx="7150996"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Support Vector Machine</a:t>
              </a:r>
              <a:endParaRPr b="0" i="0" sz="1400" u="none" cap="none" strike="noStrike">
                <a:solidFill>
                  <a:srgbClr val="000000"/>
                </a:solidFill>
                <a:latin typeface="Arial"/>
                <a:ea typeface="Arial"/>
                <a:cs typeface="Arial"/>
                <a:sym typeface="Arial"/>
              </a:endParaRPr>
            </a:p>
          </p:txBody>
        </p:sp>
        <p:sp>
          <p:nvSpPr>
            <p:cNvPr id="355" name="Google Shape;355;p13"/>
            <p:cNvSpPr/>
            <p:nvPr/>
          </p:nvSpPr>
          <p:spPr>
            <a:xfrm>
              <a:off x="0" y="1387183"/>
              <a:ext cx="7210396" cy="608400"/>
            </a:xfrm>
            <a:prstGeom prst="roundRect">
              <a:avLst>
                <a:gd fmla="val 16667"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3"/>
            <p:cNvSpPr txBox="1"/>
            <p:nvPr/>
          </p:nvSpPr>
          <p:spPr>
            <a:xfrm>
              <a:off x="29700" y="1416883"/>
              <a:ext cx="7150996"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Decision Trees</a:t>
              </a:r>
              <a:endParaRPr b="0" i="0" sz="1400" u="none" cap="none" strike="noStrike">
                <a:solidFill>
                  <a:srgbClr val="000000"/>
                </a:solidFill>
                <a:latin typeface="Arial"/>
                <a:ea typeface="Arial"/>
                <a:cs typeface="Arial"/>
                <a:sym typeface="Arial"/>
              </a:endParaRPr>
            </a:p>
          </p:txBody>
        </p:sp>
        <p:sp>
          <p:nvSpPr>
            <p:cNvPr id="357" name="Google Shape;357;p13"/>
            <p:cNvSpPr/>
            <p:nvPr/>
          </p:nvSpPr>
          <p:spPr>
            <a:xfrm>
              <a:off x="0" y="2070463"/>
              <a:ext cx="7210396" cy="608400"/>
            </a:xfrm>
            <a:prstGeom prst="roundRect">
              <a:avLst>
                <a:gd fmla="val 16667"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3"/>
            <p:cNvSpPr txBox="1"/>
            <p:nvPr/>
          </p:nvSpPr>
          <p:spPr>
            <a:xfrm>
              <a:off x="29700" y="2100163"/>
              <a:ext cx="7150996"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Trebuchet MS"/>
                <a:buNone/>
              </a:pPr>
              <a:r>
                <a:rPr b="0" i="0" lang="en-US" sz="2600" u="none" cap="none" strike="noStrike">
                  <a:solidFill>
                    <a:schemeClr val="lt1"/>
                  </a:solidFill>
                  <a:latin typeface="Trebuchet MS"/>
                  <a:ea typeface="Trebuchet MS"/>
                  <a:cs typeface="Trebuchet MS"/>
                  <a:sym typeface="Trebuchet MS"/>
                </a:rPr>
                <a:t>Neural Networks</a:t>
              </a:r>
              <a:endParaRPr b="0" i="0" sz="1400" u="none" cap="none" strike="noStrike">
                <a:solidFill>
                  <a:srgbClr val="000000"/>
                </a:solidFill>
                <a:latin typeface="Arial"/>
                <a:ea typeface="Arial"/>
                <a:cs typeface="Arial"/>
                <a:sym typeface="Arial"/>
              </a:endParaRPr>
            </a:p>
          </p:txBody>
        </p:sp>
      </p:grpSp>
      <p:sp>
        <p:nvSpPr>
          <p:cNvPr id="359" name="Google Shape;359;p13"/>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4"/>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Review summarization </a:t>
            </a:r>
            <a:endParaRPr/>
          </a:p>
        </p:txBody>
      </p:sp>
      <p:sp>
        <p:nvSpPr>
          <p:cNvPr id="365" name="Google Shape;365;p14"/>
          <p:cNvSpPr txBox="1"/>
          <p:nvPr>
            <p:ph idx="1" type="body"/>
          </p:nvPr>
        </p:nvSpPr>
        <p:spPr>
          <a:xfrm>
            <a:off x="510241" y="1752655"/>
            <a:ext cx="7210396" cy="3053261"/>
          </a:xfrm>
          <a:prstGeom prst="rect">
            <a:avLst/>
          </a:prstGeom>
          <a:noFill/>
          <a:ln>
            <a:noFill/>
          </a:ln>
        </p:spPr>
        <p:txBody>
          <a:bodyPr anchorCtr="0" anchor="t" bIns="45700" lIns="91425" spcFirstLastPara="1" rIns="91425" wrap="square" tIns="45700">
            <a:normAutofit fontScale="85000" lnSpcReduction="10000"/>
          </a:bodyPr>
          <a:lstStyle/>
          <a:p>
            <a:pPr indent="-171450" lvl="0" marL="171450" rtl="0" algn="l">
              <a:lnSpc>
                <a:spcPct val="90000"/>
              </a:lnSpc>
              <a:spcBef>
                <a:spcPts val="0"/>
              </a:spcBef>
              <a:spcAft>
                <a:spcPts val="0"/>
              </a:spcAft>
              <a:buClr>
                <a:schemeClr val="dk1"/>
              </a:buClr>
              <a:buSzPct val="100000"/>
              <a:buChar char="•"/>
            </a:pPr>
            <a:r>
              <a:rPr lang="en-US">
                <a:solidFill>
                  <a:schemeClr val="dk1"/>
                </a:solidFill>
                <a:highlight>
                  <a:srgbClr val="00FF00"/>
                </a:highlight>
              </a:rPr>
              <a:t>Graph based semantic representation</a:t>
            </a:r>
            <a:r>
              <a:rPr lang="en-US">
                <a:highlight>
                  <a:srgbClr val="00FF00"/>
                </a:highlight>
              </a:rPr>
              <a:t> </a:t>
            </a:r>
            <a:r>
              <a:rPr lang="en-US"/>
              <a:t>for Sentence Embedding (word2vec)</a:t>
            </a:r>
            <a:endParaRPr/>
          </a:p>
          <a:p>
            <a:pPr indent="-171450" lvl="0" marL="171450" rtl="0" algn="l">
              <a:lnSpc>
                <a:spcPct val="90000"/>
              </a:lnSpc>
              <a:spcBef>
                <a:spcPts val="1200"/>
              </a:spcBef>
              <a:spcAft>
                <a:spcPts val="0"/>
              </a:spcAft>
              <a:buClr>
                <a:schemeClr val="lt1"/>
              </a:buClr>
              <a:buSzPct val="100000"/>
              <a:buChar char="•"/>
            </a:pPr>
            <a:r>
              <a:rPr lang="en-US"/>
              <a:t>Relevancy score  </a:t>
            </a:r>
            <a:endParaRPr/>
          </a:p>
          <a:p>
            <a:pPr indent="-171450" lvl="1" marL="514350" rtl="0" algn="l">
              <a:lnSpc>
                <a:spcPct val="90000"/>
              </a:lnSpc>
              <a:spcBef>
                <a:spcPts val="1200"/>
              </a:spcBef>
              <a:spcAft>
                <a:spcPts val="0"/>
              </a:spcAft>
              <a:buClr>
                <a:schemeClr val="lt1"/>
              </a:buClr>
              <a:buSzPct val="100000"/>
              <a:buChar char="•"/>
            </a:pPr>
            <a:r>
              <a:rPr lang="en-US"/>
              <a:t>Eigen Vector</a:t>
            </a:r>
            <a:endParaRPr/>
          </a:p>
          <a:p>
            <a:pPr indent="-171450" lvl="1" marL="514350" rtl="0" algn="l">
              <a:lnSpc>
                <a:spcPct val="90000"/>
              </a:lnSpc>
              <a:spcBef>
                <a:spcPts val="1200"/>
              </a:spcBef>
              <a:spcAft>
                <a:spcPts val="0"/>
              </a:spcAft>
              <a:buClr>
                <a:schemeClr val="dk1"/>
              </a:buClr>
              <a:buSzPct val="100000"/>
              <a:buChar char="•"/>
            </a:pPr>
            <a:r>
              <a:rPr lang="en-US">
                <a:solidFill>
                  <a:schemeClr val="dk1"/>
                </a:solidFill>
                <a:highlight>
                  <a:srgbClr val="00FF00"/>
                </a:highlight>
              </a:rPr>
              <a:t>Cosine Similarity</a:t>
            </a:r>
            <a:endParaRPr/>
          </a:p>
          <a:p>
            <a:pPr indent="-171450" lvl="0" marL="171450" rtl="0" algn="l">
              <a:lnSpc>
                <a:spcPct val="90000"/>
              </a:lnSpc>
              <a:spcBef>
                <a:spcPts val="1200"/>
              </a:spcBef>
              <a:spcAft>
                <a:spcPts val="0"/>
              </a:spcAft>
              <a:buClr>
                <a:schemeClr val="dk1"/>
              </a:buClr>
              <a:buSzPct val="100000"/>
              <a:buChar char="•"/>
            </a:pPr>
            <a:r>
              <a:rPr lang="en-US">
                <a:solidFill>
                  <a:schemeClr val="dk1"/>
                </a:solidFill>
                <a:highlight>
                  <a:srgbClr val="00FF00"/>
                </a:highlight>
              </a:rPr>
              <a:t>Adjacency Matrix </a:t>
            </a:r>
            <a:endParaRPr/>
          </a:p>
          <a:p>
            <a:pPr indent="-171450" lvl="0" marL="171450" rtl="0" algn="l">
              <a:lnSpc>
                <a:spcPct val="90000"/>
              </a:lnSpc>
              <a:spcBef>
                <a:spcPts val="1200"/>
              </a:spcBef>
              <a:spcAft>
                <a:spcPts val="0"/>
              </a:spcAft>
              <a:buClr>
                <a:schemeClr val="lt1"/>
              </a:buClr>
              <a:buSzPct val="100000"/>
              <a:buChar char="•"/>
            </a:pPr>
            <a:r>
              <a:rPr lang="en-US"/>
              <a:t>Clustering Of Semantically Similar Sentences</a:t>
            </a:r>
            <a:endParaRPr/>
          </a:p>
          <a:p>
            <a:pPr indent="-171450" lvl="0" marL="171450" rtl="0" algn="l">
              <a:lnSpc>
                <a:spcPct val="90000"/>
              </a:lnSpc>
              <a:spcBef>
                <a:spcPts val="1200"/>
              </a:spcBef>
              <a:spcAft>
                <a:spcPts val="0"/>
              </a:spcAft>
              <a:buClr>
                <a:schemeClr val="lt1"/>
              </a:buClr>
              <a:buSzPct val="100000"/>
              <a:buChar char="•"/>
            </a:pPr>
            <a:r>
              <a:rPr lang="en-US"/>
              <a:t>Text Features Extraction</a:t>
            </a:r>
            <a:endParaRPr/>
          </a:p>
          <a:p>
            <a:pPr indent="-171450" lvl="0" marL="171450" rtl="0" algn="l">
              <a:lnSpc>
                <a:spcPct val="90000"/>
              </a:lnSpc>
              <a:spcBef>
                <a:spcPts val="1200"/>
              </a:spcBef>
              <a:spcAft>
                <a:spcPts val="0"/>
              </a:spcAft>
              <a:buClr>
                <a:schemeClr val="lt1"/>
              </a:buClr>
              <a:buSzPct val="100000"/>
              <a:buChar char="•"/>
            </a:pPr>
            <a:r>
              <a:rPr lang="en-US"/>
              <a:t>Selection Of Top Relevant Sentences From Clusters</a:t>
            </a:r>
            <a:endParaRPr/>
          </a:p>
          <a:p>
            <a:pPr indent="-171450" lvl="0" marL="171450" rtl="0" algn="l">
              <a:lnSpc>
                <a:spcPct val="90000"/>
              </a:lnSpc>
              <a:spcBef>
                <a:spcPts val="1200"/>
              </a:spcBef>
              <a:spcAft>
                <a:spcPts val="0"/>
              </a:spcAft>
              <a:buClr>
                <a:schemeClr val="lt1"/>
              </a:buClr>
              <a:buSzPct val="100000"/>
              <a:buChar char="•"/>
            </a:pPr>
            <a:r>
              <a:rPr lang="en-US"/>
              <a:t>Movie Summary Generation from k - top sentences </a:t>
            </a:r>
            <a:endParaRPr/>
          </a:p>
        </p:txBody>
      </p:sp>
      <p:sp>
        <p:nvSpPr>
          <p:cNvPr id="366" name="Google Shape;366;p14"/>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5"/>
          <p:cNvSpPr txBox="1"/>
          <p:nvPr>
            <p:ph type="ctrTitle"/>
          </p:nvPr>
        </p:nvSpPr>
        <p:spPr>
          <a:xfrm>
            <a:off x="476250" y="744575"/>
            <a:ext cx="8356200" cy="2052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lt1"/>
              </a:buClr>
              <a:buSzPts val="2300"/>
              <a:buFont typeface="Trebuchet MS"/>
              <a:buNone/>
            </a:pPr>
            <a:r>
              <a:rPr lang="en-US" sz="2300"/>
              <a:t>Project Implementation</a:t>
            </a:r>
            <a:endParaRPr sz="4300"/>
          </a:p>
        </p:txBody>
      </p:sp>
      <p:sp>
        <p:nvSpPr>
          <p:cNvPr id="372" name="Google Shape;372;p15"/>
          <p:cNvSpPr txBox="1"/>
          <p:nvPr>
            <p:ph idx="1" type="subTitle"/>
          </p:nvPr>
        </p:nvSpPr>
        <p:spPr>
          <a:xfrm>
            <a:off x="322332" y="3330206"/>
            <a:ext cx="6450607" cy="893100"/>
          </a:xfrm>
          <a:prstGeom prst="rect">
            <a:avLst/>
          </a:prstGeom>
          <a:noFill/>
          <a:ln>
            <a:noFill/>
          </a:ln>
        </p:spPr>
        <p:txBody>
          <a:bodyPr anchorCtr="0" anchor="t" bIns="91425" lIns="91425" spcFirstLastPara="1" rIns="91425" wrap="square" tIns="91425">
            <a:normAutofit/>
          </a:bodyPr>
          <a:lstStyle/>
          <a:p>
            <a:pPr indent="0" lvl="0" marL="0" rtl="0" algn="r">
              <a:lnSpc>
                <a:spcPct val="90000"/>
              </a:lnSpc>
              <a:spcBef>
                <a:spcPts val="0"/>
              </a:spcBef>
              <a:spcAft>
                <a:spcPts val="0"/>
              </a:spcAft>
              <a:buClr>
                <a:schemeClr val="lt1"/>
              </a:buClr>
              <a:buSzPts val="1500"/>
              <a:buNone/>
            </a:pPr>
            <a:r>
              <a:t/>
            </a:r>
            <a:endParaRPr/>
          </a:p>
        </p:txBody>
      </p:sp>
      <p:sp>
        <p:nvSpPr>
          <p:cNvPr id="373" name="Google Shape;373;p15"/>
          <p:cNvSpPr txBox="1"/>
          <p:nvPr>
            <p:ph idx="12" type="sldNum"/>
          </p:nvPr>
        </p:nvSpPr>
        <p:spPr>
          <a:xfrm>
            <a:off x="6941510" y="2062753"/>
            <a:ext cx="878916" cy="101733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6"/>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Dataset</a:t>
            </a:r>
            <a:endParaRPr/>
          </a:p>
        </p:txBody>
      </p:sp>
      <p:grpSp>
        <p:nvGrpSpPr>
          <p:cNvPr id="379" name="Google Shape;379;p16"/>
          <p:cNvGrpSpPr/>
          <p:nvPr/>
        </p:nvGrpSpPr>
        <p:grpSpPr>
          <a:xfrm>
            <a:off x="1009974" y="1556378"/>
            <a:ext cx="3338745" cy="3448657"/>
            <a:chOff x="0" y="0"/>
            <a:chExt cx="3338745" cy="3448657"/>
          </a:xfrm>
        </p:grpSpPr>
        <p:sp>
          <p:nvSpPr>
            <p:cNvPr id="380" name="Google Shape;380;p16"/>
            <p:cNvSpPr/>
            <p:nvPr/>
          </p:nvSpPr>
          <p:spPr>
            <a:xfrm>
              <a:off x="0" y="0"/>
              <a:ext cx="3338745" cy="3448657"/>
            </a:xfrm>
            <a:prstGeom prst="roundRect">
              <a:avLst>
                <a:gd fmla="val 10000" name="adj"/>
              </a:avLst>
            </a:prstGeom>
            <a:solidFill>
              <a:srgbClr val="F9DB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6"/>
            <p:cNvSpPr txBox="1"/>
            <p:nvPr/>
          </p:nvSpPr>
          <p:spPr>
            <a:xfrm>
              <a:off x="0" y="0"/>
              <a:ext cx="3338745" cy="1034597"/>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SzPts val="2800"/>
                <a:buFont typeface="Trebuchet MS"/>
                <a:buNone/>
              </a:pPr>
              <a:r>
                <a:rPr b="1" i="0" lang="en-US" sz="2800" u="none" cap="none" strike="noStrike">
                  <a:solidFill>
                    <a:schemeClr val="lt1"/>
                  </a:solidFill>
                  <a:latin typeface="Trebuchet MS"/>
                  <a:ea typeface="Trebuchet MS"/>
                  <a:cs typeface="Trebuchet MS"/>
                  <a:sym typeface="Trebuchet MS"/>
                </a:rPr>
                <a:t>Kaggle Dataset </a:t>
              </a:r>
              <a:endParaRPr b="0" i="0" sz="2800" u="none" cap="none" strike="noStrike">
                <a:solidFill>
                  <a:schemeClr val="lt1"/>
                </a:solidFill>
                <a:latin typeface="Trebuchet MS"/>
                <a:ea typeface="Trebuchet MS"/>
                <a:cs typeface="Trebuchet MS"/>
                <a:sym typeface="Trebuchet MS"/>
              </a:endParaRPr>
            </a:p>
          </p:txBody>
        </p:sp>
        <p:sp>
          <p:nvSpPr>
            <p:cNvPr id="382" name="Google Shape;382;p16"/>
            <p:cNvSpPr/>
            <p:nvPr/>
          </p:nvSpPr>
          <p:spPr>
            <a:xfrm>
              <a:off x="333874" y="1035607"/>
              <a:ext cx="2670996" cy="1039817"/>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6"/>
            <p:cNvSpPr txBox="1"/>
            <p:nvPr/>
          </p:nvSpPr>
          <p:spPr>
            <a:xfrm>
              <a:off x="364329" y="1066062"/>
              <a:ext cx="2610086" cy="978907"/>
            </a:xfrm>
            <a:prstGeom prst="rect">
              <a:avLst/>
            </a:prstGeom>
            <a:noFill/>
            <a:ln>
              <a:noFill/>
            </a:ln>
          </p:spPr>
          <p:txBody>
            <a:bodyPr anchorCtr="0" anchor="ctr" bIns="45700" lIns="60950" spcFirstLastPara="1" rIns="60950" wrap="square" tIns="45700">
              <a:noAutofit/>
            </a:bodyPr>
            <a:lstStyle/>
            <a:p>
              <a:pPr indent="0" lvl="0" marL="0" marR="0" rtl="0" algn="ctr">
                <a:lnSpc>
                  <a:spcPct val="90000"/>
                </a:lnSpc>
                <a:spcBef>
                  <a:spcPts val="0"/>
                </a:spcBef>
                <a:spcAft>
                  <a:spcPts val="0"/>
                </a:spcAft>
                <a:buClr>
                  <a:schemeClr val="lt1"/>
                </a:buClr>
                <a:buSzPts val="2400"/>
                <a:buFont typeface="Trebuchet MS"/>
                <a:buNone/>
              </a:pPr>
              <a:r>
                <a:rPr b="1" i="0" lang="en-US" sz="2400" u="none" cap="none" strike="noStrike">
                  <a:solidFill>
                    <a:schemeClr val="lt1"/>
                  </a:solidFill>
                  <a:latin typeface="Trebuchet MS"/>
                  <a:ea typeface="Trebuchet MS"/>
                  <a:cs typeface="Trebuchet MS"/>
                  <a:sym typeface="Trebuchet MS"/>
                </a:rPr>
                <a:t>Women Clothing </a:t>
              </a:r>
              <a:endParaRPr b="0" i="0" sz="2400" u="none" cap="none" strike="noStrike">
                <a:solidFill>
                  <a:schemeClr val="lt1"/>
                </a:solidFill>
                <a:latin typeface="Trebuchet MS"/>
                <a:ea typeface="Trebuchet MS"/>
                <a:cs typeface="Trebuchet MS"/>
                <a:sym typeface="Trebuchet MS"/>
              </a:endParaRPr>
            </a:p>
          </p:txBody>
        </p:sp>
        <p:sp>
          <p:nvSpPr>
            <p:cNvPr id="384" name="Google Shape;384;p16"/>
            <p:cNvSpPr/>
            <p:nvPr/>
          </p:nvSpPr>
          <p:spPr>
            <a:xfrm>
              <a:off x="333874" y="2235396"/>
              <a:ext cx="2670996" cy="1039817"/>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6"/>
            <p:cNvSpPr txBox="1"/>
            <p:nvPr/>
          </p:nvSpPr>
          <p:spPr>
            <a:xfrm>
              <a:off x="364329" y="2265851"/>
              <a:ext cx="2610086" cy="978907"/>
            </a:xfrm>
            <a:prstGeom prst="rect">
              <a:avLst/>
            </a:prstGeom>
            <a:noFill/>
            <a:ln>
              <a:noFill/>
            </a:ln>
          </p:spPr>
          <p:txBody>
            <a:bodyPr anchorCtr="0" anchor="ctr" bIns="45700" lIns="60950" spcFirstLastPara="1" rIns="60950" wrap="square" tIns="45700">
              <a:noAutofit/>
            </a:bodyPr>
            <a:lstStyle/>
            <a:p>
              <a:pPr indent="0" lvl="0" marL="0" marR="0" rtl="0" algn="ctr">
                <a:lnSpc>
                  <a:spcPct val="90000"/>
                </a:lnSpc>
                <a:spcBef>
                  <a:spcPts val="0"/>
                </a:spcBef>
                <a:spcAft>
                  <a:spcPts val="0"/>
                </a:spcAft>
                <a:buClr>
                  <a:schemeClr val="lt1"/>
                </a:buClr>
                <a:buSzPts val="2400"/>
                <a:buFont typeface="Trebuchet MS"/>
                <a:buNone/>
              </a:pPr>
              <a:r>
                <a:rPr b="1" i="0" lang="en-US" sz="2400" u="none" cap="none" strike="noStrike">
                  <a:solidFill>
                    <a:schemeClr val="lt1"/>
                  </a:solidFill>
                  <a:latin typeface="Trebuchet MS"/>
                  <a:ea typeface="Trebuchet MS"/>
                  <a:cs typeface="Trebuchet MS"/>
                  <a:sym typeface="Trebuchet MS"/>
                </a:rPr>
                <a:t>Amazon Food Reviews </a:t>
              </a:r>
              <a:endParaRPr b="0" i="0" sz="2400" u="none" cap="none" strike="noStrike">
                <a:solidFill>
                  <a:schemeClr val="lt1"/>
                </a:solidFill>
                <a:latin typeface="Trebuchet MS"/>
                <a:ea typeface="Trebuchet MS"/>
                <a:cs typeface="Trebuchet MS"/>
                <a:sym typeface="Trebuchet MS"/>
              </a:endParaRPr>
            </a:p>
          </p:txBody>
        </p:sp>
      </p:grpSp>
      <p:sp>
        <p:nvSpPr>
          <p:cNvPr id="386" name="Google Shape;386;p16"/>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grpSp>
        <p:nvGrpSpPr>
          <p:cNvPr id="387" name="Google Shape;387;p16"/>
          <p:cNvGrpSpPr/>
          <p:nvPr/>
        </p:nvGrpSpPr>
        <p:grpSpPr>
          <a:xfrm>
            <a:off x="4867117" y="1556378"/>
            <a:ext cx="3471411" cy="3448657"/>
            <a:chOff x="3735375" y="0"/>
            <a:chExt cx="3471411" cy="3448657"/>
          </a:xfrm>
        </p:grpSpPr>
        <p:sp>
          <p:nvSpPr>
            <p:cNvPr id="388" name="Google Shape;388;p16"/>
            <p:cNvSpPr/>
            <p:nvPr/>
          </p:nvSpPr>
          <p:spPr>
            <a:xfrm>
              <a:off x="3735375" y="0"/>
              <a:ext cx="3471411" cy="3448657"/>
            </a:xfrm>
            <a:prstGeom prst="roundRect">
              <a:avLst>
                <a:gd fmla="val 10000" name="adj"/>
              </a:avLst>
            </a:prstGeom>
            <a:solidFill>
              <a:srgbClr val="F9DB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6"/>
            <p:cNvSpPr txBox="1"/>
            <p:nvPr/>
          </p:nvSpPr>
          <p:spPr>
            <a:xfrm>
              <a:off x="3735375" y="0"/>
              <a:ext cx="3471411" cy="1034597"/>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chemeClr val="dk1"/>
                </a:buClr>
                <a:buSzPts val="2800"/>
                <a:buFont typeface="Trebuchet MS"/>
                <a:buNone/>
              </a:pPr>
              <a:r>
                <a:rPr b="1" i="0" lang="en-US" sz="2800" u="none" cap="none" strike="noStrike">
                  <a:solidFill>
                    <a:schemeClr val="dk1"/>
                  </a:solidFill>
                  <a:latin typeface="Trebuchet MS"/>
                  <a:ea typeface="Trebuchet MS"/>
                  <a:cs typeface="Trebuchet MS"/>
                  <a:sym typeface="Trebuchet MS"/>
                </a:rPr>
                <a:t>Own Dataset</a:t>
              </a:r>
              <a:endParaRPr b="0" i="0" sz="2800" u="none" cap="none" strike="noStrike">
                <a:solidFill>
                  <a:schemeClr val="dk1"/>
                </a:solidFill>
                <a:latin typeface="Trebuchet MS"/>
                <a:ea typeface="Trebuchet MS"/>
                <a:cs typeface="Trebuchet MS"/>
                <a:sym typeface="Trebuchet MS"/>
              </a:endParaRPr>
            </a:p>
          </p:txBody>
        </p:sp>
      </p:grpSp>
      <p:grpSp>
        <p:nvGrpSpPr>
          <p:cNvPr id="390" name="Google Shape;390;p16"/>
          <p:cNvGrpSpPr/>
          <p:nvPr/>
        </p:nvGrpSpPr>
        <p:grpSpPr>
          <a:xfrm>
            <a:off x="5214259" y="2591269"/>
            <a:ext cx="2777129" cy="677523"/>
            <a:chOff x="4082517" y="1034891"/>
            <a:chExt cx="2777129" cy="677523"/>
          </a:xfrm>
        </p:grpSpPr>
        <p:sp>
          <p:nvSpPr>
            <p:cNvPr id="391" name="Google Shape;391;p16"/>
            <p:cNvSpPr/>
            <p:nvPr/>
          </p:nvSpPr>
          <p:spPr>
            <a:xfrm>
              <a:off x="4082517" y="1034891"/>
              <a:ext cx="2777129" cy="677523"/>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6"/>
            <p:cNvSpPr txBox="1"/>
            <p:nvPr/>
          </p:nvSpPr>
          <p:spPr>
            <a:xfrm>
              <a:off x="4102361" y="1054735"/>
              <a:ext cx="2737441" cy="637835"/>
            </a:xfrm>
            <a:prstGeom prst="rect">
              <a:avLst/>
            </a:prstGeom>
            <a:noFill/>
            <a:ln>
              <a:noFill/>
            </a:ln>
          </p:spPr>
          <p:txBody>
            <a:bodyPr anchorCtr="0" anchor="ctr" bIns="28575" lIns="38100" spcFirstLastPara="1" rIns="38100" wrap="square" tIns="28575">
              <a:noAutofit/>
            </a:bodyPr>
            <a:lstStyle/>
            <a:p>
              <a:pPr indent="0" lvl="0" marL="0" marR="0" rtl="0" algn="ctr">
                <a:lnSpc>
                  <a:spcPct val="90000"/>
                </a:lnSpc>
                <a:spcBef>
                  <a:spcPts val="0"/>
                </a:spcBef>
                <a:spcAft>
                  <a:spcPts val="0"/>
                </a:spcAft>
                <a:buClr>
                  <a:schemeClr val="lt1"/>
                </a:buClr>
                <a:buSzPts val="2400"/>
                <a:buFont typeface="Trebuchet MS"/>
                <a:buNone/>
              </a:pPr>
              <a:r>
                <a:rPr b="1" i="0" lang="en-US" sz="2400" u="none" cap="none" strike="noStrike">
                  <a:solidFill>
                    <a:schemeClr val="lt1"/>
                  </a:solidFill>
                  <a:latin typeface="Trebuchet MS"/>
                  <a:ea typeface="Trebuchet MS"/>
                  <a:cs typeface="Trebuchet MS"/>
                  <a:sym typeface="Trebuchet MS"/>
                </a:rPr>
                <a:t>Data collection</a:t>
              </a:r>
              <a:endParaRPr b="0" i="0" sz="2400" u="none" cap="none" strike="noStrike">
                <a:solidFill>
                  <a:schemeClr val="lt1"/>
                </a:solidFill>
                <a:latin typeface="Trebuchet MS"/>
                <a:ea typeface="Trebuchet MS"/>
                <a:cs typeface="Trebuchet MS"/>
                <a:sym typeface="Trebuchet MS"/>
              </a:endParaRPr>
            </a:p>
          </p:txBody>
        </p:sp>
      </p:grpSp>
      <p:grpSp>
        <p:nvGrpSpPr>
          <p:cNvPr id="393" name="Google Shape;393;p16"/>
          <p:cNvGrpSpPr/>
          <p:nvPr/>
        </p:nvGrpSpPr>
        <p:grpSpPr>
          <a:xfrm>
            <a:off x="5214259" y="3373027"/>
            <a:ext cx="2777129" cy="677523"/>
            <a:chOff x="4082517" y="1816649"/>
            <a:chExt cx="2777129" cy="677523"/>
          </a:xfrm>
        </p:grpSpPr>
        <p:sp>
          <p:nvSpPr>
            <p:cNvPr id="394" name="Google Shape;394;p16"/>
            <p:cNvSpPr/>
            <p:nvPr/>
          </p:nvSpPr>
          <p:spPr>
            <a:xfrm>
              <a:off x="4082517" y="1816649"/>
              <a:ext cx="2777129" cy="677523"/>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6"/>
            <p:cNvSpPr txBox="1"/>
            <p:nvPr/>
          </p:nvSpPr>
          <p:spPr>
            <a:xfrm>
              <a:off x="4102361" y="1836493"/>
              <a:ext cx="2737441" cy="637835"/>
            </a:xfrm>
            <a:prstGeom prst="rect">
              <a:avLst/>
            </a:prstGeom>
            <a:noFill/>
            <a:ln>
              <a:noFill/>
            </a:ln>
          </p:spPr>
          <p:txBody>
            <a:bodyPr anchorCtr="0" anchor="ctr" bIns="28575" lIns="38100" spcFirstLastPara="1" rIns="38100" wrap="square" tIns="28575">
              <a:noAutofit/>
            </a:bodyPr>
            <a:lstStyle/>
            <a:p>
              <a:pPr indent="0" lvl="0" marL="0" marR="0" rtl="0" algn="ctr">
                <a:lnSpc>
                  <a:spcPct val="90000"/>
                </a:lnSpc>
                <a:spcBef>
                  <a:spcPts val="0"/>
                </a:spcBef>
                <a:spcAft>
                  <a:spcPts val="0"/>
                </a:spcAft>
                <a:buClr>
                  <a:schemeClr val="lt1"/>
                </a:buClr>
                <a:buSzPts val="2400"/>
                <a:buFont typeface="Trebuchet MS"/>
                <a:buNone/>
              </a:pPr>
              <a:r>
                <a:rPr b="1" i="0" lang="en-US" sz="2400" u="none" cap="none" strike="noStrike">
                  <a:solidFill>
                    <a:schemeClr val="lt1"/>
                  </a:solidFill>
                  <a:latin typeface="Trebuchet MS"/>
                  <a:ea typeface="Trebuchet MS"/>
                  <a:cs typeface="Trebuchet MS"/>
                  <a:sym typeface="Trebuchet MS"/>
                </a:rPr>
                <a:t>Web Crawling</a:t>
              </a:r>
              <a:endParaRPr b="0" i="0" sz="2400" u="none" cap="none" strike="noStrike">
                <a:solidFill>
                  <a:schemeClr val="lt1"/>
                </a:solidFill>
                <a:latin typeface="Trebuchet MS"/>
                <a:ea typeface="Trebuchet MS"/>
                <a:cs typeface="Trebuchet MS"/>
                <a:sym typeface="Trebuchet MS"/>
              </a:endParaRPr>
            </a:p>
          </p:txBody>
        </p:sp>
      </p:grpSp>
      <p:grpSp>
        <p:nvGrpSpPr>
          <p:cNvPr id="396" name="Google Shape;396;p16"/>
          <p:cNvGrpSpPr/>
          <p:nvPr/>
        </p:nvGrpSpPr>
        <p:grpSpPr>
          <a:xfrm>
            <a:off x="5214259" y="4154784"/>
            <a:ext cx="2777129" cy="677523"/>
            <a:chOff x="4082517" y="2598406"/>
            <a:chExt cx="2777129" cy="677523"/>
          </a:xfrm>
        </p:grpSpPr>
        <p:sp>
          <p:nvSpPr>
            <p:cNvPr id="397" name="Google Shape;397;p16"/>
            <p:cNvSpPr/>
            <p:nvPr/>
          </p:nvSpPr>
          <p:spPr>
            <a:xfrm>
              <a:off x="4082517" y="2598406"/>
              <a:ext cx="2777129" cy="677523"/>
            </a:xfrm>
            <a:prstGeom prst="roundRect">
              <a:avLst>
                <a:gd fmla="val 10000" name="adj"/>
              </a:avLst>
            </a:prstGeom>
            <a:solidFill>
              <a:srgbClr val="EF941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6"/>
            <p:cNvSpPr txBox="1"/>
            <p:nvPr/>
          </p:nvSpPr>
          <p:spPr>
            <a:xfrm>
              <a:off x="4102361" y="2618250"/>
              <a:ext cx="2737441" cy="637835"/>
            </a:xfrm>
            <a:prstGeom prst="rect">
              <a:avLst/>
            </a:prstGeom>
            <a:noFill/>
            <a:ln>
              <a:noFill/>
            </a:ln>
          </p:spPr>
          <p:txBody>
            <a:bodyPr anchorCtr="0" anchor="ctr" bIns="28575" lIns="38100" spcFirstLastPara="1" rIns="38100" wrap="square" tIns="28575">
              <a:noAutofit/>
            </a:bodyPr>
            <a:lstStyle/>
            <a:p>
              <a:pPr indent="0" lvl="0" marL="0" marR="0" rtl="0" algn="ctr">
                <a:lnSpc>
                  <a:spcPct val="90000"/>
                </a:lnSpc>
                <a:spcBef>
                  <a:spcPts val="0"/>
                </a:spcBef>
                <a:spcAft>
                  <a:spcPts val="0"/>
                </a:spcAft>
                <a:buClr>
                  <a:schemeClr val="lt1"/>
                </a:buClr>
                <a:buSzPts val="2400"/>
                <a:buFont typeface="Trebuchet MS"/>
                <a:buNone/>
              </a:pPr>
              <a:r>
                <a:rPr b="1" i="0" lang="en-US" sz="2400" u="none" cap="none" strike="noStrike">
                  <a:solidFill>
                    <a:schemeClr val="lt1"/>
                  </a:solidFill>
                  <a:latin typeface="Trebuchet MS"/>
                  <a:ea typeface="Trebuchet MS"/>
                  <a:cs typeface="Trebuchet MS"/>
                  <a:sym typeface="Trebuchet MS"/>
                </a:rPr>
                <a:t>Data labeling</a:t>
              </a:r>
              <a:endParaRPr b="0" i="0" sz="2400" u="none" cap="none" strike="noStrike">
                <a:solidFill>
                  <a:schemeClr val="lt1"/>
                </a:solidFill>
                <a:latin typeface="Trebuchet MS"/>
                <a:ea typeface="Trebuchet MS"/>
                <a:cs typeface="Trebuchet MS"/>
                <a:sym typeface="Trebuchet M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7"/>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Dataset &amp; Model </a:t>
            </a:r>
            <a:endParaRPr/>
          </a:p>
        </p:txBody>
      </p:sp>
      <p:sp>
        <p:nvSpPr>
          <p:cNvPr id="404" name="Google Shape;404;p17"/>
          <p:cNvSpPr/>
          <p:nvPr/>
        </p:nvSpPr>
        <p:spPr>
          <a:xfrm>
            <a:off x="4429784" y="2273225"/>
            <a:ext cx="465365" cy="369333"/>
          </a:xfrm>
          <a:custGeom>
            <a:rect b="b" l="l" r="r" t="t"/>
            <a:pathLst>
              <a:path extrusionOk="0" h="120000" w="120000">
                <a:moveTo>
                  <a:pt x="0" y="0"/>
                </a:moveTo>
                <a:lnTo>
                  <a:pt x="120000" y="0"/>
                </a:lnTo>
                <a:lnTo>
                  <a:pt x="120000" y="120000"/>
                </a:lnTo>
                <a:lnTo>
                  <a:pt x="0" y="120000"/>
                </a:lnTo>
                <a:close/>
                <a:moveTo>
                  <a:pt x="39592" y="40714"/>
                </a:moveTo>
                <a:lnTo>
                  <a:pt x="39592" y="40714"/>
                </a:lnTo>
                <a:cubicBezTo>
                  <a:pt x="39592" y="26513"/>
                  <a:pt x="48729" y="15000"/>
                  <a:pt x="60000" y="15000"/>
                </a:cubicBezTo>
                <a:cubicBezTo>
                  <a:pt x="71271" y="15000"/>
                  <a:pt x="80408" y="26513"/>
                  <a:pt x="80408" y="40714"/>
                </a:cubicBezTo>
                <a:lnTo>
                  <a:pt x="80408" y="40714"/>
                </a:lnTo>
                <a:cubicBezTo>
                  <a:pt x="80408" y="51365"/>
                  <a:pt x="75839" y="60000"/>
                  <a:pt x="70204" y="60000"/>
                </a:cubicBezTo>
                <a:cubicBezTo>
                  <a:pt x="67386" y="60000"/>
                  <a:pt x="65102" y="64317"/>
                  <a:pt x="65102" y="69643"/>
                </a:cubicBezTo>
                <a:lnTo>
                  <a:pt x="65102" y="82500"/>
                </a:lnTo>
                <a:lnTo>
                  <a:pt x="54898" y="82500"/>
                </a:lnTo>
                <a:lnTo>
                  <a:pt x="54898" y="69643"/>
                </a:lnTo>
                <a:lnTo>
                  <a:pt x="54898" y="69643"/>
                </a:lnTo>
                <a:cubicBezTo>
                  <a:pt x="54898" y="58992"/>
                  <a:pt x="59466" y="50357"/>
                  <a:pt x="65102" y="50357"/>
                </a:cubicBezTo>
                <a:cubicBezTo>
                  <a:pt x="67920" y="50357"/>
                  <a:pt x="70204" y="46040"/>
                  <a:pt x="70204" y="40714"/>
                </a:cubicBezTo>
                <a:cubicBezTo>
                  <a:pt x="70204" y="33613"/>
                  <a:pt x="65635" y="27857"/>
                  <a:pt x="60000" y="27857"/>
                </a:cubicBezTo>
                <a:cubicBezTo>
                  <a:pt x="54365" y="27857"/>
                  <a:pt x="49796" y="33613"/>
                  <a:pt x="49796" y="40714"/>
                </a:cubicBezTo>
                <a:close/>
                <a:moveTo>
                  <a:pt x="60000" y="85714"/>
                </a:moveTo>
                <a:cubicBezTo>
                  <a:pt x="64227" y="85714"/>
                  <a:pt x="67653" y="90032"/>
                  <a:pt x="67653" y="95357"/>
                </a:cubicBezTo>
                <a:cubicBezTo>
                  <a:pt x="67653" y="100683"/>
                  <a:pt x="64227" y="105000"/>
                  <a:pt x="60000" y="105000"/>
                </a:cubicBezTo>
                <a:cubicBezTo>
                  <a:pt x="55773" y="105000"/>
                  <a:pt x="52347" y="100683"/>
                  <a:pt x="52347" y="95357"/>
                </a:cubicBezTo>
                <a:cubicBezTo>
                  <a:pt x="52347" y="90032"/>
                  <a:pt x="55773" y="85714"/>
                  <a:pt x="60000" y="85714"/>
                </a:cubicBezTo>
                <a:close/>
              </a:path>
              <a:path extrusionOk="0" fill="darken" h="120000" w="120000">
                <a:moveTo>
                  <a:pt x="39592" y="40714"/>
                </a:moveTo>
                <a:lnTo>
                  <a:pt x="39592" y="40714"/>
                </a:lnTo>
                <a:cubicBezTo>
                  <a:pt x="39592" y="26513"/>
                  <a:pt x="48729" y="15000"/>
                  <a:pt x="60000" y="15000"/>
                </a:cubicBezTo>
                <a:cubicBezTo>
                  <a:pt x="71271" y="15000"/>
                  <a:pt x="80408" y="26513"/>
                  <a:pt x="80408" y="40714"/>
                </a:cubicBezTo>
                <a:lnTo>
                  <a:pt x="80408" y="40714"/>
                </a:lnTo>
                <a:cubicBezTo>
                  <a:pt x="80408" y="51365"/>
                  <a:pt x="75839" y="60000"/>
                  <a:pt x="70204" y="60000"/>
                </a:cubicBezTo>
                <a:cubicBezTo>
                  <a:pt x="67386" y="60000"/>
                  <a:pt x="65102" y="64317"/>
                  <a:pt x="65102" y="69643"/>
                </a:cubicBezTo>
                <a:lnTo>
                  <a:pt x="65102" y="82500"/>
                </a:lnTo>
                <a:lnTo>
                  <a:pt x="54898" y="82500"/>
                </a:lnTo>
                <a:lnTo>
                  <a:pt x="54898" y="69643"/>
                </a:lnTo>
                <a:lnTo>
                  <a:pt x="54898" y="69643"/>
                </a:lnTo>
                <a:cubicBezTo>
                  <a:pt x="54898" y="58992"/>
                  <a:pt x="59466" y="50357"/>
                  <a:pt x="65102" y="50357"/>
                </a:cubicBezTo>
                <a:cubicBezTo>
                  <a:pt x="67920" y="50357"/>
                  <a:pt x="70204" y="46040"/>
                  <a:pt x="70204" y="40714"/>
                </a:cubicBezTo>
                <a:cubicBezTo>
                  <a:pt x="70204" y="33613"/>
                  <a:pt x="65635" y="27857"/>
                  <a:pt x="60000" y="27857"/>
                </a:cubicBezTo>
                <a:cubicBezTo>
                  <a:pt x="54365" y="27857"/>
                  <a:pt x="49796" y="33613"/>
                  <a:pt x="49796" y="40714"/>
                </a:cubicBezTo>
                <a:close/>
                <a:moveTo>
                  <a:pt x="60000" y="85714"/>
                </a:moveTo>
                <a:cubicBezTo>
                  <a:pt x="64227" y="85714"/>
                  <a:pt x="67653" y="90032"/>
                  <a:pt x="67653" y="95357"/>
                </a:cubicBezTo>
                <a:cubicBezTo>
                  <a:pt x="67653" y="100683"/>
                  <a:pt x="64227" y="105000"/>
                  <a:pt x="60000" y="105000"/>
                </a:cubicBezTo>
                <a:cubicBezTo>
                  <a:pt x="55773" y="105000"/>
                  <a:pt x="52347" y="100683"/>
                  <a:pt x="52347" y="95357"/>
                </a:cubicBezTo>
                <a:cubicBezTo>
                  <a:pt x="52347" y="90032"/>
                  <a:pt x="55773" y="85714"/>
                  <a:pt x="60000" y="85714"/>
                </a:cubicBezTo>
                <a:close/>
              </a:path>
              <a:path extrusionOk="0" fill="none" h="120000" w="120000">
                <a:moveTo>
                  <a:pt x="39592" y="40714"/>
                </a:moveTo>
                <a:lnTo>
                  <a:pt x="39592" y="40714"/>
                </a:lnTo>
                <a:cubicBezTo>
                  <a:pt x="39592" y="26513"/>
                  <a:pt x="48729" y="15000"/>
                  <a:pt x="60000" y="15000"/>
                </a:cubicBezTo>
                <a:cubicBezTo>
                  <a:pt x="71271" y="15000"/>
                  <a:pt x="80408" y="26513"/>
                  <a:pt x="80408" y="40714"/>
                </a:cubicBezTo>
                <a:lnTo>
                  <a:pt x="80408" y="40714"/>
                </a:lnTo>
                <a:cubicBezTo>
                  <a:pt x="80408" y="51365"/>
                  <a:pt x="75839" y="60000"/>
                  <a:pt x="70204" y="60000"/>
                </a:cubicBezTo>
                <a:cubicBezTo>
                  <a:pt x="67386" y="60000"/>
                  <a:pt x="65102" y="64317"/>
                  <a:pt x="65102" y="69643"/>
                </a:cubicBezTo>
                <a:lnTo>
                  <a:pt x="65102" y="82500"/>
                </a:lnTo>
                <a:lnTo>
                  <a:pt x="54898" y="82500"/>
                </a:lnTo>
                <a:lnTo>
                  <a:pt x="54898" y="69643"/>
                </a:lnTo>
                <a:lnTo>
                  <a:pt x="54898" y="69643"/>
                </a:lnTo>
                <a:cubicBezTo>
                  <a:pt x="54898" y="58992"/>
                  <a:pt x="59466" y="50357"/>
                  <a:pt x="65102" y="50357"/>
                </a:cubicBezTo>
                <a:cubicBezTo>
                  <a:pt x="67920" y="50357"/>
                  <a:pt x="70204" y="46040"/>
                  <a:pt x="70204" y="40714"/>
                </a:cubicBezTo>
                <a:cubicBezTo>
                  <a:pt x="70204" y="33613"/>
                  <a:pt x="65635" y="27857"/>
                  <a:pt x="60000" y="27857"/>
                </a:cubicBezTo>
                <a:cubicBezTo>
                  <a:pt x="54365" y="27857"/>
                  <a:pt x="49796" y="33613"/>
                  <a:pt x="49796" y="40714"/>
                </a:cubicBezTo>
                <a:close/>
                <a:moveTo>
                  <a:pt x="60000" y="85714"/>
                </a:moveTo>
                <a:cubicBezTo>
                  <a:pt x="64227" y="85714"/>
                  <a:pt x="67653" y="90032"/>
                  <a:pt x="67653" y="95357"/>
                </a:cubicBezTo>
                <a:cubicBezTo>
                  <a:pt x="67653" y="100683"/>
                  <a:pt x="64227" y="105000"/>
                  <a:pt x="60000" y="105000"/>
                </a:cubicBezTo>
                <a:cubicBezTo>
                  <a:pt x="55773" y="105000"/>
                  <a:pt x="52347" y="100683"/>
                  <a:pt x="52347" y="95357"/>
                </a:cubicBezTo>
                <a:cubicBezTo>
                  <a:pt x="52347" y="90032"/>
                  <a:pt x="55773" y="85714"/>
                  <a:pt x="60000" y="85714"/>
                </a:cubicBezTo>
                <a:close/>
              </a:path>
              <a:path extrusionOk="0" fill="none" h="120000" w="120000">
                <a:moveTo>
                  <a:pt x="0" y="0"/>
                </a:moveTo>
                <a:lnTo>
                  <a:pt x="120000" y="0"/>
                </a:lnTo>
                <a:lnTo>
                  <a:pt x="120000" y="120000"/>
                </a:lnTo>
                <a:lnTo>
                  <a:pt x="0" y="12000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Trebuchet MS"/>
              <a:ea typeface="Trebuchet MS"/>
              <a:cs typeface="Trebuchet MS"/>
              <a:sym typeface="Trebuchet MS"/>
            </a:endParaRPr>
          </a:p>
        </p:txBody>
      </p:sp>
      <p:sp>
        <p:nvSpPr>
          <p:cNvPr id="405" name="Google Shape;405;p17"/>
          <p:cNvSpPr txBox="1"/>
          <p:nvPr/>
        </p:nvSpPr>
        <p:spPr>
          <a:xfrm>
            <a:off x="2495225" y="2273225"/>
            <a:ext cx="1860696"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Data labeling</a:t>
            </a:r>
            <a:endParaRPr b="0" i="0" sz="1400" u="none" cap="none" strike="noStrike">
              <a:solidFill>
                <a:srgbClr val="000000"/>
              </a:solidFill>
              <a:latin typeface="Arial"/>
              <a:ea typeface="Arial"/>
              <a:cs typeface="Arial"/>
              <a:sym typeface="Arial"/>
            </a:endParaRPr>
          </a:p>
        </p:txBody>
      </p:sp>
      <p:sp>
        <p:nvSpPr>
          <p:cNvPr id="406" name="Google Shape;406;p17"/>
          <p:cNvSpPr txBox="1"/>
          <p:nvPr/>
        </p:nvSpPr>
        <p:spPr>
          <a:xfrm>
            <a:off x="2495225" y="1783424"/>
            <a:ext cx="1860699"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Data Collection</a:t>
            </a:r>
            <a:endParaRPr b="0" i="0" sz="1400" u="none" cap="none" strike="noStrike">
              <a:solidFill>
                <a:srgbClr val="000000"/>
              </a:solidFill>
              <a:latin typeface="Arial"/>
              <a:ea typeface="Arial"/>
              <a:cs typeface="Arial"/>
              <a:sym typeface="Arial"/>
            </a:endParaRPr>
          </a:p>
        </p:txBody>
      </p:sp>
      <p:sp>
        <p:nvSpPr>
          <p:cNvPr id="407" name="Google Shape;407;p17"/>
          <p:cNvSpPr txBox="1"/>
          <p:nvPr/>
        </p:nvSpPr>
        <p:spPr>
          <a:xfrm>
            <a:off x="2495222" y="2750781"/>
            <a:ext cx="1860699"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Model Selection</a:t>
            </a:r>
            <a:endParaRPr b="0" i="0" sz="1400" u="none" cap="none" strike="noStrike">
              <a:solidFill>
                <a:srgbClr val="000000"/>
              </a:solidFill>
              <a:latin typeface="Arial"/>
              <a:ea typeface="Arial"/>
              <a:cs typeface="Arial"/>
              <a:sym typeface="Arial"/>
            </a:endParaRPr>
          </a:p>
        </p:txBody>
      </p:sp>
      <p:sp>
        <p:nvSpPr>
          <p:cNvPr id="408" name="Google Shape;408;p17"/>
          <p:cNvSpPr/>
          <p:nvPr/>
        </p:nvSpPr>
        <p:spPr>
          <a:xfrm>
            <a:off x="2872848" y="3930824"/>
            <a:ext cx="2485181" cy="564445"/>
          </a:xfrm>
          <a:prstGeom prst="rect">
            <a:avLst/>
          </a:prstGeom>
          <a:solidFill>
            <a:srgbClr val="FFFF00"/>
          </a:solidFill>
          <a:ln cap="flat" cmpd="sng" w="381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00"/>
                </a:highlight>
                <a:latin typeface="Trebuchet MS"/>
                <a:ea typeface="Trebuchet MS"/>
                <a:cs typeface="Trebuchet MS"/>
                <a:sym typeface="Trebuchet MS"/>
              </a:rPr>
              <a:t>Pre-trained Model</a:t>
            </a:r>
            <a:endParaRPr b="0" i="0" sz="1400" u="none" cap="none" strike="noStrike">
              <a:solidFill>
                <a:srgbClr val="000000"/>
              </a:solidFill>
              <a:latin typeface="Arial"/>
              <a:ea typeface="Arial"/>
              <a:cs typeface="Arial"/>
              <a:sym typeface="Arial"/>
            </a:endParaRPr>
          </a:p>
        </p:txBody>
      </p:sp>
      <p:sp>
        <p:nvSpPr>
          <p:cNvPr id="409" name="Google Shape;409;p17"/>
          <p:cNvSpPr txBox="1"/>
          <p:nvPr/>
        </p:nvSpPr>
        <p:spPr>
          <a:xfrm>
            <a:off x="2495222" y="3211605"/>
            <a:ext cx="1860699"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Model Training</a:t>
            </a:r>
            <a:endParaRPr b="0" i="0" sz="1400" u="none" cap="none" strike="noStrike">
              <a:solidFill>
                <a:srgbClr val="000000"/>
              </a:solidFill>
              <a:latin typeface="Arial"/>
              <a:ea typeface="Arial"/>
              <a:cs typeface="Arial"/>
              <a:sym typeface="Arial"/>
            </a:endParaRPr>
          </a:p>
        </p:txBody>
      </p:sp>
      <p:sp>
        <p:nvSpPr>
          <p:cNvPr id="410" name="Google Shape;410;p17"/>
          <p:cNvSpPr/>
          <p:nvPr/>
        </p:nvSpPr>
        <p:spPr>
          <a:xfrm>
            <a:off x="2071408" y="1783424"/>
            <a:ext cx="349955" cy="369332"/>
          </a:xfrm>
          <a:prstGeom prst="ellipse">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1</a:t>
            </a:r>
            <a:endParaRPr b="0" i="0" sz="1400" u="none" cap="none" strike="noStrike">
              <a:solidFill>
                <a:srgbClr val="000000"/>
              </a:solidFill>
              <a:latin typeface="Arial"/>
              <a:ea typeface="Arial"/>
              <a:cs typeface="Arial"/>
              <a:sym typeface="Arial"/>
            </a:endParaRPr>
          </a:p>
        </p:txBody>
      </p:sp>
      <p:sp>
        <p:nvSpPr>
          <p:cNvPr id="411" name="Google Shape;411;p17"/>
          <p:cNvSpPr/>
          <p:nvPr/>
        </p:nvSpPr>
        <p:spPr>
          <a:xfrm>
            <a:off x="2071407" y="2237422"/>
            <a:ext cx="349955" cy="369332"/>
          </a:xfrm>
          <a:prstGeom prst="ellipse">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2</a:t>
            </a:r>
            <a:endParaRPr b="0" i="0" sz="1400" u="none" cap="none" strike="noStrike">
              <a:solidFill>
                <a:srgbClr val="000000"/>
              </a:solidFill>
              <a:latin typeface="Arial"/>
              <a:ea typeface="Arial"/>
              <a:cs typeface="Arial"/>
              <a:sym typeface="Arial"/>
            </a:endParaRPr>
          </a:p>
        </p:txBody>
      </p:sp>
      <p:sp>
        <p:nvSpPr>
          <p:cNvPr id="412" name="Google Shape;412;p17"/>
          <p:cNvSpPr/>
          <p:nvPr/>
        </p:nvSpPr>
        <p:spPr>
          <a:xfrm>
            <a:off x="2071405" y="2741485"/>
            <a:ext cx="325752" cy="369332"/>
          </a:xfrm>
          <a:prstGeom prst="ellipse">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3</a:t>
            </a:r>
            <a:endParaRPr b="0" i="0" sz="1400" u="none" cap="none" strike="noStrike">
              <a:solidFill>
                <a:srgbClr val="000000"/>
              </a:solidFill>
              <a:latin typeface="Arial"/>
              <a:ea typeface="Arial"/>
              <a:cs typeface="Arial"/>
              <a:sym typeface="Arial"/>
            </a:endParaRPr>
          </a:p>
        </p:txBody>
      </p:sp>
      <p:sp>
        <p:nvSpPr>
          <p:cNvPr id="413" name="Google Shape;413;p17"/>
          <p:cNvSpPr/>
          <p:nvPr/>
        </p:nvSpPr>
        <p:spPr>
          <a:xfrm>
            <a:off x="2071407" y="3232913"/>
            <a:ext cx="349955" cy="369332"/>
          </a:xfrm>
          <a:prstGeom prst="ellipse">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4</a:t>
            </a:r>
            <a:endParaRPr b="0" i="0" sz="1400" u="none" cap="none" strike="noStrike">
              <a:solidFill>
                <a:srgbClr val="000000"/>
              </a:solidFill>
              <a:latin typeface="Arial"/>
              <a:ea typeface="Arial"/>
              <a:cs typeface="Arial"/>
              <a:sym typeface="Arial"/>
            </a:endParaRPr>
          </a:p>
        </p:txBody>
      </p:sp>
      <p:sp>
        <p:nvSpPr>
          <p:cNvPr id="414" name="Google Shape;414;p17"/>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
        <p:nvSpPr>
          <p:cNvPr id="415" name="Google Shape;415;p17"/>
          <p:cNvSpPr txBox="1"/>
          <p:nvPr/>
        </p:nvSpPr>
        <p:spPr>
          <a:xfrm>
            <a:off x="4433976" y="1776502"/>
            <a:ext cx="1760948" cy="369332"/>
          </a:xfrm>
          <a:prstGeom prst="rect">
            <a:avLst/>
          </a:prstGeom>
          <a:solidFill>
            <a:srgbClr val="99FF9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Web Crawling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8"/>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Dataset &amp; Model </a:t>
            </a:r>
            <a:endParaRPr/>
          </a:p>
        </p:txBody>
      </p:sp>
      <p:sp>
        <p:nvSpPr>
          <p:cNvPr id="421" name="Google Shape;421;p18"/>
          <p:cNvSpPr txBox="1"/>
          <p:nvPr/>
        </p:nvSpPr>
        <p:spPr>
          <a:xfrm>
            <a:off x="2560975" y="3074592"/>
            <a:ext cx="3557143"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Openai Developer API Key</a:t>
            </a:r>
            <a:endParaRPr b="0" i="0" sz="1400" u="none" cap="none" strike="noStrike">
              <a:solidFill>
                <a:srgbClr val="000000"/>
              </a:solidFill>
              <a:latin typeface="Arial"/>
              <a:ea typeface="Arial"/>
              <a:cs typeface="Arial"/>
              <a:sym typeface="Arial"/>
            </a:endParaRPr>
          </a:p>
        </p:txBody>
      </p:sp>
      <p:sp>
        <p:nvSpPr>
          <p:cNvPr id="422" name="Google Shape;422;p18"/>
          <p:cNvSpPr txBox="1"/>
          <p:nvPr/>
        </p:nvSpPr>
        <p:spPr>
          <a:xfrm>
            <a:off x="2560976" y="2584791"/>
            <a:ext cx="3557142"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Openai – GPT3.5</a:t>
            </a:r>
            <a:endParaRPr b="0" i="0" sz="1400" u="none" cap="none" strike="noStrike">
              <a:solidFill>
                <a:srgbClr val="000000"/>
              </a:solidFill>
              <a:latin typeface="Arial"/>
              <a:ea typeface="Arial"/>
              <a:cs typeface="Arial"/>
              <a:sym typeface="Arial"/>
            </a:endParaRPr>
          </a:p>
        </p:txBody>
      </p:sp>
      <p:sp>
        <p:nvSpPr>
          <p:cNvPr id="423" name="Google Shape;423;p18"/>
          <p:cNvSpPr/>
          <p:nvPr/>
        </p:nvSpPr>
        <p:spPr>
          <a:xfrm>
            <a:off x="3163279" y="1624933"/>
            <a:ext cx="2485181" cy="564445"/>
          </a:xfrm>
          <a:prstGeom prst="rect">
            <a:avLst/>
          </a:prstGeom>
          <a:solidFill>
            <a:srgbClr val="FFFF00"/>
          </a:solidFill>
          <a:ln cap="flat" cmpd="sng" w="381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00"/>
                </a:highlight>
                <a:latin typeface="Trebuchet MS"/>
                <a:ea typeface="Trebuchet MS"/>
                <a:cs typeface="Trebuchet MS"/>
                <a:sym typeface="Trebuchet MS"/>
              </a:rPr>
              <a:t>Pre-trained Model</a:t>
            </a:r>
            <a:endParaRPr b="0" i="0" sz="1400" u="none" cap="none" strike="noStrike">
              <a:solidFill>
                <a:srgbClr val="000000"/>
              </a:solidFill>
              <a:latin typeface="Arial"/>
              <a:ea typeface="Arial"/>
              <a:cs typeface="Arial"/>
              <a:sym typeface="Arial"/>
            </a:endParaRPr>
          </a:p>
        </p:txBody>
      </p:sp>
      <p:sp>
        <p:nvSpPr>
          <p:cNvPr id="424" name="Google Shape;424;p18"/>
          <p:cNvSpPr txBox="1"/>
          <p:nvPr/>
        </p:nvSpPr>
        <p:spPr>
          <a:xfrm>
            <a:off x="2560975" y="3564393"/>
            <a:ext cx="3557142" cy="369332"/>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Model availability in python</a:t>
            </a:r>
            <a:endParaRPr b="0" i="0" sz="1400" u="none" cap="none" strike="noStrike">
              <a:solidFill>
                <a:srgbClr val="000000"/>
              </a:solidFill>
              <a:latin typeface="Arial"/>
              <a:ea typeface="Arial"/>
              <a:cs typeface="Arial"/>
              <a:sym typeface="Arial"/>
            </a:endParaRPr>
          </a:p>
        </p:txBody>
      </p:sp>
      <p:sp>
        <p:nvSpPr>
          <p:cNvPr id="425" name="Google Shape;425;p18"/>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Roadmap</a:t>
            </a:r>
            <a:endParaRPr/>
          </a:p>
        </p:txBody>
      </p:sp>
      <p:sp>
        <p:nvSpPr>
          <p:cNvPr id="209" name="Google Shape;209;p2"/>
          <p:cNvSpPr txBox="1"/>
          <p:nvPr>
            <p:ph idx="1" type="body"/>
          </p:nvPr>
        </p:nvSpPr>
        <p:spPr>
          <a:xfrm>
            <a:off x="510241" y="1752655"/>
            <a:ext cx="7210396" cy="2699487"/>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lt1"/>
              </a:buClr>
              <a:buSzPts val="1800"/>
              <a:buChar char="•"/>
            </a:pPr>
            <a:r>
              <a:rPr lang="en-US"/>
              <a:t>Introduction</a:t>
            </a:r>
            <a:endParaRPr/>
          </a:p>
          <a:p>
            <a:pPr indent="-171450" lvl="0" marL="171450" rtl="0" algn="l">
              <a:lnSpc>
                <a:spcPct val="90000"/>
              </a:lnSpc>
              <a:spcBef>
                <a:spcPts val="750"/>
              </a:spcBef>
              <a:spcAft>
                <a:spcPts val="0"/>
              </a:spcAft>
              <a:buClr>
                <a:schemeClr val="lt1"/>
              </a:buClr>
              <a:buSzPts val="1800"/>
              <a:buChar char="•"/>
            </a:pPr>
            <a:r>
              <a:rPr lang="en-US"/>
              <a:t>Related Work</a:t>
            </a:r>
            <a:endParaRPr/>
          </a:p>
          <a:p>
            <a:pPr indent="-171450" lvl="0" marL="171450" rtl="0" algn="l">
              <a:lnSpc>
                <a:spcPct val="90000"/>
              </a:lnSpc>
              <a:spcBef>
                <a:spcPts val="750"/>
              </a:spcBef>
              <a:spcAft>
                <a:spcPts val="0"/>
              </a:spcAft>
              <a:buClr>
                <a:schemeClr val="lt1"/>
              </a:buClr>
              <a:buSzPts val="1800"/>
              <a:buChar char="•"/>
            </a:pPr>
            <a:r>
              <a:rPr lang="en-US"/>
              <a:t>Proposed Methodology</a:t>
            </a:r>
            <a:endParaRPr/>
          </a:p>
          <a:p>
            <a:pPr indent="-171450" lvl="0" marL="171450" rtl="0" algn="l">
              <a:lnSpc>
                <a:spcPct val="90000"/>
              </a:lnSpc>
              <a:spcBef>
                <a:spcPts val="750"/>
              </a:spcBef>
              <a:spcAft>
                <a:spcPts val="0"/>
              </a:spcAft>
              <a:buClr>
                <a:schemeClr val="lt1"/>
              </a:buClr>
              <a:buSzPts val="1800"/>
              <a:buChar char="•"/>
            </a:pPr>
            <a:r>
              <a:rPr lang="en-US"/>
              <a:t>Designed Experimentation and Evaluation</a:t>
            </a:r>
            <a:endParaRPr/>
          </a:p>
          <a:p>
            <a:pPr indent="-171450" lvl="0" marL="171450" rtl="0" algn="l">
              <a:lnSpc>
                <a:spcPct val="90000"/>
              </a:lnSpc>
              <a:spcBef>
                <a:spcPts val="750"/>
              </a:spcBef>
              <a:spcAft>
                <a:spcPts val="0"/>
              </a:spcAft>
              <a:buClr>
                <a:schemeClr val="lt1"/>
              </a:buClr>
              <a:buSzPts val="1800"/>
              <a:buChar char="•"/>
            </a:pPr>
            <a:r>
              <a:rPr lang="en-US"/>
              <a:t>Discussion and conclusion</a:t>
            </a:r>
            <a:endParaRPr/>
          </a:p>
          <a:p>
            <a:pPr indent="-171450" lvl="0" marL="171450" rtl="0" algn="l">
              <a:lnSpc>
                <a:spcPct val="90000"/>
              </a:lnSpc>
              <a:spcBef>
                <a:spcPts val="750"/>
              </a:spcBef>
              <a:spcAft>
                <a:spcPts val="0"/>
              </a:spcAft>
              <a:buClr>
                <a:schemeClr val="lt1"/>
              </a:buClr>
              <a:buSzPts val="1800"/>
              <a:buChar char="•"/>
            </a:pPr>
            <a:r>
              <a:rPr lang="en-US"/>
              <a:t>References </a:t>
            </a:r>
            <a:endParaRPr/>
          </a:p>
          <a:p>
            <a:pPr indent="-57150" lvl="0" marL="171450" rtl="0" algn="l">
              <a:lnSpc>
                <a:spcPct val="90000"/>
              </a:lnSpc>
              <a:spcBef>
                <a:spcPts val="750"/>
              </a:spcBef>
              <a:spcAft>
                <a:spcPts val="0"/>
              </a:spcAft>
              <a:buClr>
                <a:schemeClr val="lt1"/>
              </a:buClr>
              <a:buSzPts val="1800"/>
              <a:buNone/>
            </a:pPr>
            <a:r>
              <a:t/>
            </a:r>
            <a:endParaRPr/>
          </a:p>
          <a:p>
            <a:pPr indent="-57150" lvl="0" marL="171450" rtl="0" algn="l">
              <a:lnSpc>
                <a:spcPct val="90000"/>
              </a:lnSpc>
              <a:spcBef>
                <a:spcPts val="750"/>
              </a:spcBef>
              <a:spcAft>
                <a:spcPts val="0"/>
              </a:spcAft>
              <a:buClr>
                <a:schemeClr val="lt1"/>
              </a:buClr>
              <a:buSzPts val="1800"/>
              <a:buNone/>
            </a:pPr>
            <a:r>
              <a:t/>
            </a:r>
            <a:endParaRPr/>
          </a:p>
        </p:txBody>
      </p:sp>
      <p:sp>
        <p:nvSpPr>
          <p:cNvPr id="210" name="Google Shape;210;p2"/>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9"/>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Dataset &amp; Model </a:t>
            </a:r>
            <a:endParaRPr/>
          </a:p>
        </p:txBody>
      </p:sp>
      <p:sp>
        <p:nvSpPr>
          <p:cNvPr id="431" name="Google Shape;431;p19"/>
          <p:cNvSpPr txBox="1"/>
          <p:nvPr/>
        </p:nvSpPr>
        <p:spPr>
          <a:xfrm>
            <a:off x="2523904" y="3074737"/>
            <a:ext cx="3557143"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Daraz</a:t>
            </a:r>
            <a:endParaRPr b="0" i="0" sz="1800" u="none" cap="none" strike="noStrike">
              <a:solidFill>
                <a:schemeClr val="dk1"/>
              </a:solidFill>
              <a:latin typeface="Trebuchet MS"/>
              <a:ea typeface="Trebuchet MS"/>
              <a:cs typeface="Trebuchet MS"/>
              <a:sym typeface="Trebuchet MS"/>
            </a:endParaRPr>
          </a:p>
        </p:txBody>
      </p:sp>
      <p:sp>
        <p:nvSpPr>
          <p:cNvPr id="432" name="Google Shape;432;p19"/>
          <p:cNvSpPr txBox="1"/>
          <p:nvPr/>
        </p:nvSpPr>
        <p:spPr>
          <a:xfrm>
            <a:off x="2523905" y="2584936"/>
            <a:ext cx="3557142"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Web Crawling</a:t>
            </a:r>
            <a:endParaRPr b="0" i="0" sz="1400" u="none" cap="none" strike="noStrike">
              <a:solidFill>
                <a:srgbClr val="000000"/>
              </a:solidFill>
              <a:latin typeface="Arial"/>
              <a:ea typeface="Arial"/>
              <a:cs typeface="Arial"/>
              <a:sym typeface="Arial"/>
            </a:endParaRPr>
          </a:p>
        </p:txBody>
      </p:sp>
      <p:sp>
        <p:nvSpPr>
          <p:cNvPr id="433" name="Google Shape;433;p19"/>
          <p:cNvSpPr/>
          <p:nvPr/>
        </p:nvSpPr>
        <p:spPr>
          <a:xfrm>
            <a:off x="3163279" y="1624933"/>
            <a:ext cx="2485181" cy="564445"/>
          </a:xfrm>
          <a:prstGeom prst="rect">
            <a:avLst/>
          </a:prstGeom>
          <a:solidFill>
            <a:srgbClr val="FFFF00"/>
          </a:solidFill>
          <a:ln cap="flat" cmpd="sng" w="381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00"/>
                </a:highlight>
                <a:latin typeface="Trebuchet MS"/>
                <a:ea typeface="Trebuchet MS"/>
                <a:cs typeface="Trebuchet MS"/>
                <a:sym typeface="Trebuchet MS"/>
              </a:rPr>
              <a:t>Testing Data</a:t>
            </a:r>
            <a:endParaRPr b="0" i="0" sz="1400" u="none" cap="none" strike="noStrike">
              <a:solidFill>
                <a:srgbClr val="000000"/>
              </a:solidFill>
              <a:latin typeface="Arial"/>
              <a:ea typeface="Arial"/>
              <a:cs typeface="Arial"/>
              <a:sym typeface="Arial"/>
            </a:endParaRPr>
          </a:p>
        </p:txBody>
      </p:sp>
      <p:sp>
        <p:nvSpPr>
          <p:cNvPr id="434" name="Google Shape;434;p19"/>
          <p:cNvSpPr txBox="1"/>
          <p:nvPr/>
        </p:nvSpPr>
        <p:spPr>
          <a:xfrm>
            <a:off x="2523905" y="3564538"/>
            <a:ext cx="3557142" cy="369332"/>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Extracted data </a:t>
            </a:r>
            <a:endParaRPr b="0" i="0" sz="1400" u="none" cap="none" strike="noStrike">
              <a:solidFill>
                <a:srgbClr val="000000"/>
              </a:solidFill>
              <a:latin typeface="Arial"/>
              <a:ea typeface="Arial"/>
              <a:cs typeface="Arial"/>
              <a:sym typeface="Arial"/>
            </a:endParaRPr>
          </a:p>
        </p:txBody>
      </p:sp>
      <p:sp>
        <p:nvSpPr>
          <p:cNvPr id="435" name="Google Shape;435;p19"/>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par>
                          <p:cTn fill="hold">
                            <p:stCondLst>
                              <p:cond delay="502"/>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0"/>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Web Crawling </a:t>
            </a:r>
            <a:endParaRPr/>
          </a:p>
        </p:txBody>
      </p:sp>
      <p:pic>
        <p:nvPicPr>
          <p:cNvPr id="441" name="Google Shape;441;p20"/>
          <p:cNvPicPr preferRelativeResize="0"/>
          <p:nvPr/>
        </p:nvPicPr>
        <p:blipFill rotWithShape="1">
          <a:blip r:embed="rId3">
            <a:alphaModFix/>
          </a:blip>
          <a:srcRect b="0" l="0" r="0" t="0"/>
          <a:stretch/>
        </p:blipFill>
        <p:spPr>
          <a:xfrm>
            <a:off x="510241" y="1594573"/>
            <a:ext cx="6092455" cy="3246931"/>
          </a:xfrm>
          <a:prstGeom prst="rect">
            <a:avLst/>
          </a:prstGeom>
          <a:noFill/>
          <a:ln>
            <a:noFill/>
          </a:ln>
        </p:spPr>
      </p:pic>
      <p:sp>
        <p:nvSpPr>
          <p:cNvPr id="442" name="Google Shape;442;p20"/>
          <p:cNvSpPr txBox="1"/>
          <p:nvPr/>
        </p:nvSpPr>
        <p:spPr>
          <a:xfrm>
            <a:off x="6951993" y="3019273"/>
            <a:ext cx="1837319" cy="338554"/>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9 Reviews</a:t>
            </a:r>
            <a:endParaRPr b="0" i="0" sz="1400" u="none" cap="none" strike="noStrike">
              <a:solidFill>
                <a:srgbClr val="000000"/>
              </a:solidFill>
              <a:latin typeface="Arial"/>
              <a:ea typeface="Arial"/>
              <a:cs typeface="Arial"/>
              <a:sym typeface="Arial"/>
            </a:endParaRPr>
          </a:p>
        </p:txBody>
      </p:sp>
      <p:sp>
        <p:nvSpPr>
          <p:cNvPr id="443" name="Google Shape;443;p20"/>
          <p:cNvSpPr txBox="1"/>
          <p:nvPr/>
        </p:nvSpPr>
        <p:spPr>
          <a:xfrm>
            <a:off x="6951993" y="2529472"/>
            <a:ext cx="1837319" cy="338554"/>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Random Browsing</a:t>
            </a:r>
            <a:endParaRPr b="0" i="0" sz="1400" u="none" cap="none" strike="noStrike">
              <a:solidFill>
                <a:srgbClr val="000000"/>
              </a:solidFill>
              <a:latin typeface="Arial"/>
              <a:ea typeface="Arial"/>
              <a:cs typeface="Arial"/>
              <a:sym typeface="Arial"/>
            </a:endParaRPr>
          </a:p>
        </p:txBody>
      </p:sp>
      <p:sp>
        <p:nvSpPr>
          <p:cNvPr id="444" name="Google Shape;444;p20"/>
          <p:cNvSpPr txBox="1"/>
          <p:nvPr/>
        </p:nvSpPr>
        <p:spPr>
          <a:xfrm>
            <a:off x="6951991" y="3496829"/>
            <a:ext cx="1837318" cy="338554"/>
          </a:xfrm>
          <a:prstGeom prst="rect">
            <a:avLst/>
          </a:prstGeom>
          <a:gradFill>
            <a:gsLst>
              <a:gs pos="0">
                <a:srgbClr val="B8B8B8"/>
              </a:gs>
              <a:gs pos="100000">
                <a:srgbClr val="949494"/>
              </a:gs>
            </a:gsLst>
            <a:lin ang="5400000" scaled="0"/>
          </a:gra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Manual Analysis</a:t>
            </a:r>
            <a:endParaRPr b="0" i="0" sz="1400" u="none" cap="none" strike="noStrike">
              <a:solidFill>
                <a:srgbClr val="000000"/>
              </a:solidFill>
              <a:latin typeface="Arial"/>
              <a:ea typeface="Arial"/>
              <a:cs typeface="Arial"/>
              <a:sym typeface="Arial"/>
            </a:endParaRPr>
          </a:p>
        </p:txBody>
      </p:sp>
      <p:sp>
        <p:nvSpPr>
          <p:cNvPr id="445" name="Google Shape;445;p20"/>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1"/>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Web Crawling </a:t>
            </a:r>
            <a:endParaRPr/>
          </a:p>
        </p:txBody>
      </p:sp>
      <p:pic>
        <p:nvPicPr>
          <p:cNvPr id="451" name="Google Shape;451;p21"/>
          <p:cNvPicPr preferRelativeResize="0"/>
          <p:nvPr/>
        </p:nvPicPr>
        <p:blipFill rotWithShape="1">
          <a:blip r:embed="rId3">
            <a:alphaModFix/>
          </a:blip>
          <a:srcRect b="0" l="0" r="0" t="0"/>
          <a:stretch/>
        </p:blipFill>
        <p:spPr>
          <a:xfrm>
            <a:off x="0" y="1730276"/>
            <a:ext cx="9144000" cy="2721866"/>
          </a:xfrm>
          <a:prstGeom prst="rect">
            <a:avLst/>
          </a:prstGeom>
          <a:noFill/>
          <a:ln>
            <a:noFill/>
          </a:ln>
        </p:spPr>
      </p:pic>
      <p:sp>
        <p:nvSpPr>
          <p:cNvPr id="452" name="Google Shape;452;p21"/>
          <p:cNvSpPr txBox="1"/>
          <p:nvPr>
            <p:ph idx="1" type="body"/>
          </p:nvPr>
        </p:nvSpPr>
        <p:spPr>
          <a:xfrm>
            <a:off x="510241" y="1752655"/>
            <a:ext cx="7210396" cy="2699487"/>
          </a:xfrm>
          <a:prstGeom prst="rect">
            <a:avLst/>
          </a:prstGeom>
          <a:noFill/>
          <a:ln>
            <a:noFill/>
          </a:ln>
        </p:spPr>
        <p:txBody>
          <a:bodyPr anchorCtr="0" anchor="t" bIns="45700" lIns="91425" spcFirstLastPara="1" rIns="91425" wrap="square" tIns="45700">
            <a:normAutofit/>
          </a:bodyPr>
          <a:lstStyle/>
          <a:p>
            <a:pPr indent="-57150" lvl="0" marL="171450" rtl="0" algn="l">
              <a:lnSpc>
                <a:spcPct val="90000"/>
              </a:lnSpc>
              <a:spcBef>
                <a:spcPts val="0"/>
              </a:spcBef>
              <a:spcAft>
                <a:spcPts val="0"/>
              </a:spcAft>
              <a:buClr>
                <a:schemeClr val="lt1"/>
              </a:buClr>
              <a:buSzPts val="1800"/>
              <a:buNone/>
            </a:pPr>
            <a:r>
              <a:t/>
            </a:r>
            <a:endParaRPr/>
          </a:p>
        </p:txBody>
      </p:sp>
      <p:sp>
        <p:nvSpPr>
          <p:cNvPr id="453" name="Google Shape;453;p21"/>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2"/>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Web Crawling </a:t>
            </a:r>
            <a:endParaRPr/>
          </a:p>
        </p:txBody>
      </p:sp>
      <p:sp>
        <p:nvSpPr>
          <p:cNvPr id="459" name="Google Shape;459;p22"/>
          <p:cNvSpPr txBox="1"/>
          <p:nvPr>
            <p:ph idx="1" type="body"/>
          </p:nvPr>
        </p:nvSpPr>
        <p:spPr>
          <a:xfrm>
            <a:off x="510241" y="1752655"/>
            <a:ext cx="7210396" cy="2699487"/>
          </a:xfrm>
          <a:prstGeom prst="rect">
            <a:avLst/>
          </a:prstGeom>
          <a:noFill/>
          <a:ln>
            <a:noFill/>
          </a:ln>
        </p:spPr>
        <p:txBody>
          <a:bodyPr anchorCtr="0" anchor="t" bIns="45700" lIns="91425" spcFirstLastPara="1" rIns="91425" wrap="square" tIns="45700">
            <a:normAutofit/>
          </a:bodyPr>
          <a:lstStyle/>
          <a:p>
            <a:pPr indent="-57150" lvl="0" marL="171450" rtl="0" algn="l">
              <a:lnSpc>
                <a:spcPct val="90000"/>
              </a:lnSpc>
              <a:spcBef>
                <a:spcPts val="0"/>
              </a:spcBef>
              <a:spcAft>
                <a:spcPts val="0"/>
              </a:spcAft>
              <a:buClr>
                <a:schemeClr val="lt1"/>
              </a:buClr>
              <a:buSzPts val="1800"/>
              <a:buNone/>
            </a:pPr>
            <a:r>
              <a:t/>
            </a:r>
            <a:endParaRPr/>
          </a:p>
        </p:txBody>
      </p:sp>
      <p:pic>
        <p:nvPicPr>
          <p:cNvPr id="460" name="Google Shape;460;p22"/>
          <p:cNvPicPr preferRelativeResize="0"/>
          <p:nvPr/>
        </p:nvPicPr>
        <p:blipFill rotWithShape="1">
          <a:blip r:embed="rId3">
            <a:alphaModFix/>
          </a:blip>
          <a:srcRect b="0" l="0" r="0" t="0"/>
          <a:stretch/>
        </p:blipFill>
        <p:spPr>
          <a:xfrm>
            <a:off x="319099" y="1534809"/>
            <a:ext cx="8314660" cy="3514695"/>
          </a:xfrm>
          <a:prstGeom prst="rect">
            <a:avLst/>
          </a:prstGeom>
          <a:noFill/>
          <a:ln>
            <a:noFill/>
          </a:ln>
        </p:spPr>
      </p:pic>
      <p:grpSp>
        <p:nvGrpSpPr>
          <p:cNvPr id="461" name="Google Shape;461;p22"/>
          <p:cNvGrpSpPr/>
          <p:nvPr/>
        </p:nvGrpSpPr>
        <p:grpSpPr>
          <a:xfrm>
            <a:off x="2929269" y="2892794"/>
            <a:ext cx="2397643" cy="351000"/>
            <a:chOff x="0" y="43268"/>
            <a:chExt cx="2397643" cy="351000"/>
          </a:xfrm>
        </p:grpSpPr>
        <p:sp>
          <p:nvSpPr>
            <p:cNvPr id="462" name="Google Shape;462;p22"/>
            <p:cNvSpPr/>
            <p:nvPr/>
          </p:nvSpPr>
          <p:spPr>
            <a:xfrm>
              <a:off x="0" y="43268"/>
              <a:ext cx="2397643" cy="351000"/>
            </a:xfrm>
            <a:prstGeom prst="roundRect">
              <a:avLst>
                <a:gd fmla="val 16667" name="adj"/>
              </a:avLst>
            </a:prstGeom>
            <a:solidFill>
              <a:srgbClr val="9D360B"/>
            </a:solidFill>
            <a:ln cap="flat" cmpd="sng" w="127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2"/>
            <p:cNvSpPr txBox="1"/>
            <p:nvPr/>
          </p:nvSpPr>
          <p:spPr>
            <a:xfrm>
              <a:off x="17134" y="60402"/>
              <a:ext cx="2363375"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Trebuchet MS"/>
                <a:buNone/>
              </a:pPr>
              <a:r>
                <a:rPr b="1" i="0" lang="en-US" sz="1500" u="none" cap="none" strike="noStrike">
                  <a:solidFill>
                    <a:schemeClr val="lt1"/>
                  </a:solidFill>
                  <a:latin typeface="Trebuchet MS"/>
                  <a:ea typeface="Trebuchet MS"/>
                  <a:cs typeface="Trebuchet MS"/>
                  <a:sym typeface="Trebuchet MS"/>
                </a:rPr>
                <a:t>1 web page = 126 pages</a:t>
              </a:r>
              <a:endParaRPr b="0" i="0" sz="1500" u="none" cap="none" strike="noStrike">
                <a:solidFill>
                  <a:schemeClr val="lt1"/>
                </a:solidFill>
                <a:latin typeface="Trebuchet MS"/>
                <a:ea typeface="Trebuchet MS"/>
                <a:cs typeface="Trebuchet MS"/>
                <a:sym typeface="Trebuchet MS"/>
              </a:endParaRPr>
            </a:p>
          </p:txBody>
        </p:sp>
      </p:grpSp>
      <p:sp>
        <p:nvSpPr>
          <p:cNvPr id="464" name="Google Shape;464;p22"/>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5"/>
          <p:cNvSpPr txBox="1"/>
          <p:nvPr>
            <p:ph type="title"/>
          </p:nvPr>
        </p:nvSpPr>
        <p:spPr>
          <a:xfrm>
            <a:off x="510241" y="564921"/>
            <a:ext cx="7210500" cy="81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Web Crawling </a:t>
            </a:r>
            <a:endParaRPr/>
          </a:p>
        </p:txBody>
      </p:sp>
      <p:pic>
        <p:nvPicPr>
          <p:cNvPr id="470" name="Google Shape;470;p25"/>
          <p:cNvPicPr preferRelativeResize="0"/>
          <p:nvPr/>
        </p:nvPicPr>
        <p:blipFill rotWithShape="1">
          <a:blip r:embed="rId3">
            <a:alphaModFix/>
          </a:blip>
          <a:srcRect b="0" l="0" r="0" t="0"/>
          <a:stretch/>
        </p:blipFill>
        <p:spPr>
          <a:xfrm>
            <a:off x="0" y="2152612"/>
            <a:ext cx="9144001" cy="1412433"/>
          </a:xfrm>
          <a:prstGeom prst="rect">
            <a:avLst/>
          </a:prstGeom>
          <a:noFill/>
          <a:ln>
            <a:noFill/>
          </a:ln>
        </p:spPr>
      </p:pic>
      <p:sp>
        <p:nvSpPr>
          <p:cNvPr id="471" name="Google Shape;471;p25"/>
          <p:cNvSpPr txBox="1"/>
          <p:nvPr>
            <p:ph idx="12" type="sldNum"/>
          </p:nvPr>
        </p:nvSpPr>
        <p:spPr>
          <a:xfrm>
            <a:off x="8047092" y="564921"/>
            <a:ext cx="865500" cy="818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6"/>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Pipeline</a:t>
            </a:r>
            <a:endParaRPr/>
          </a:p>
        </p:txBody>
      </p:sp>
      <p:grpSp>
        <p:nvGrpSpPr>
          <p:cNvPr id="477" name="Google Shape;477;p26"/>
          <p:cNvGrpSpPr/>
          <p:nvPr/>
        </p:nvGrpSpPr>
        <p:grpSpPr>
          <a:xfrm>
            <a:off x="514135" y="2715087"/>
            <a:ext cx="7967404" cy="724309"/>
            <a:chOff x="3894" y="590345"/>
            <a:chExt cx="7967404" cy="724309"/>
          </a:xfrm>
        </p:grpSpPr>
        <p:sp>
          <p:nvSpPr>
            <p:cNvPr id="478" name="Google Shape;478;p26"/>
            <p:cNvSpPr/>
            <p:nvPr/>
          </p:nvSpPr>
          <p:spPr>
            <a:xfrm>
              <a:off x="3894" y="590345"/>
              <a:ext cx="1207182" cy="724309"/>
            </a:xfrm>
            <a:prstGeom prst="roundRect">
              <a:avLst>
                <a:gd fmla="val 10000" name="adj"/>
              </a:avLst>
            </a:prstGeom>
            <a:solidFill>
              <a:schemeClr val="accent3"/>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6"/>
            <p:cNvSpPr txBox="1"/>
            <p:nvPr/>
          </p:nvSpPr>
          <p:spPr>
            <a:xfrm>
              <a:off x="25108" y="611559"/>
              <a:ext cx="1164754" cy="68188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US" sz="1600" u="none" cap="none" strike="noStrike">
                  <a:solidFill>
                    <a:schemeClr val="lt1"/>
                  </a:solidFill>
                  <a:latin typeface="Trebuchet MS"/>
                  <a:ea typeface="Trebuchet MS"/>
                  <a:cs typeface="Trebuchet MS"/>
                  <a:sym typeface="Trebuchet MS"/>
                </a:rPr>
                <a:t>Access Openai API</a:t>
              </a:r>
              <a:endParaRPr b="0" i="0" sz="1400" u="none" cap="none" strike="noStrike">
                <a:solidFill>
                  <a:srgbClr val="000000"/>
                </a:solidFill>
                <a:latin typeface="Arial"/>
                <a:ea typeface="Arial"/>
                <a:cs typeface="Arial"/>
                <a:sym typeface="Arial"/>
              </a:endParaRPr>
            </a:p>
          </p:txBody>
        </p:sp>
        <p:sp>
          <p:nvSpPr>
            <p:cNvPr id="480" name="Google Shape;480;p26"/>
            <p:cNvSpPr/>
            <p:nvPr/>
          </p:nvSpPr>
          <p:spPr>
            <a:xfrm>
              <a:off x="1331794" y="802809"/>
              <a:ext cx="255922" cy="299381"/>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6"/>
            <p:cNvSpPr txBox="1"/>
            <p:nvPr/>
          </p:nvSpPr>
          <p:spPr>
            <a:xfrm>
              <a:off x="1331794" y="862685"/>
              <a:ext cx="179145" cy="1796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Trebuchet MS"/>
                <a:buNone/>
              </a:pPr>
              <a:r>
                <a:t/>
              </a:r>
              <a:endParaRPr b="0" i="0" sz="1300" u="none" cap="none" strike="noStrike">
                <a:solidFill>
                  <a:schemeClr val="lt1"/>
                </a:solidFill>
                <a:latin typeface="Trebuchet MS"/>
                <a:ea typeface="Trebuchet MS"/>
                <a:cs typeface="Trebuchet MS"/>
                <a:sym typeface="Trebuchet MS"/>
              </a:endParaRPr>
            </a:p>
          </p:txBody>
        </p:sp>
        <p:sp>
          <p:nvSpPr>
            <p:cNvPr id="482" name="Google Shape;482;p26"/>
            <p:cNvSpPr/>
            <p:nvPr/>
          </p:nvSpPr>
          <p:spPr>
            <a:xfrm>
              <a:off x="1693949" y="590345"/>
              <a:ext cx="1207182" cy="724309"/>
            </a:xfrm>
            <a:prstGeom prst="roundRect">
              <a:avLst>
                <a:gd fmla="val 10000" name="adj"/>
              </a:avLst>
            </a:prstGeom>
            <a:solidFill>
              <a:srgbClr val="4CB48C"/>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6"/>
            <p:cNvSpPr txBox="1"/>
            <p:nvPr/>
          </p:nvSpPr>
          <p:spPr>
            <a:xfrm>
              <a:off x="1715163" y="611559"/>
              <a:ext cx="1164754" cy="68188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US" sz="1600" u="none" cap="none" strike="noStrike">
                  <a:solidFill>
                    <a:schemeClr val="lt1"/>
                  </a:solidFill>
                  <a:latin typeface="Trebuchet MS"/>
                  <a:ea typeface="Trebuchet MS"/>
                  <a:cs typeface="Trebuchet MS"/>
                  <a:sym typeface="Trebuchet MS"/>
                </a:rPr>
                <a:t>Input Reviews</a:t>
              </a:r>
              <a:endParaRPr b="0" i="0" sz="1400" u="none" cap="none" strike="noStrike">
                <a:solidFill>
                  <a:srgbClr val="000000"/>
                </a:solidFill>
                <a:latin typeface="Arial"/>
                <a:ea typeface="Arial"/>
                <a:cs typeface="Arial"/>
                <a:sym typeface="Arial"/>
              </a:endParaRPr>
            </a:p>
          </p:txBody>
        </p:sp>
        <p:sp>
          <p:nvSpPr>
            <p:cNvPr id="484" name="Google Shape;484;p26"/>
            <p:cNvSpPr/>
            <p:nvPr/>
          </p:nvSpPr>
          <p:spPr>
            <a:xfrm>
              <a:off x="3021850" y="802809"/>
              <a:ext cx="255922" cy="299381"/>
            </a:xfrm>
            <a:prstGeom prst="rightArrow">
              <a:avLst>
                <a:gd fmla="val 60000" name="adj1"/>
                <a:gd fmla="val 50000" name="adj2"/>
              </a:avLst>
            </a:prstGeom>
            <a:solidFill>
              <a:srgbClr val="4EB5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6"/>
            <p:cNvSpPr txBox="1"/>
            <p:nvPr/>
          </p:nvSpPr>
          <p:spPr>
            <a:xfrm>
              <a:off x="3021850" y="862685"/>
              <a:ext cx="179145" cy="1796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Trebuchet MS"/>
                <a:buNone/>
              </a:pPr>
              <a:r>
                <a:t/>
              </a:r>
              <a:endParaRPr b="0" i="0" sz="1300" u="none" cap="none" strike="noStrike">
                <a:solidFill>
                  <a:schemeClr val="lt1"/>
                </a:solidFill>
                <a:latin typeface="Trebuchet MS"/>
                <a:ea typeface="Trebuchet MS"/>
                <a:cs typeface="Trebuchet MS"/>
                <a:sym typeface="Trebuchet MS"/>
              </a:endParaRPr>
            </a:p>
          </p:txBody>
        </p:sp>
        <p:sp>
          <p:nvSpPr>
            <p:cNvPr id="486" name="Google Shape;486;p26"/>
            <p:cNvSpPr/>
            <p:nvPr/>
          </p:nvSpPr>
          <p:spPr>
            <a:xfrm>
              <a:off x="3384005" y="590345"/>
              <a:ext cx="1207182" cy="724309"/>
            </a:xfrm>
            <a:prstGeom prst="roundRect">
              <a:avLst>
                <a:gd fmla="val 10000" name="adj"/>
              </a:avLst>
            </a:prstGeom>
            <a:solidFill>
              <a:srgbClr val="50B8A5"/>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6"/>
            <p:cNvSpPr txBox="1"/>
            <p:nvPr/>
          </p:nvSpPr>
          <p:spPr>
            <a:xfrm>
              <a:off x="3405219" y="611559"/>
              <a:ext cx="1164754" cy="68188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US" sz="1600" u="none" cap="none" strike="noStrike">
                  <a:solidFill>
                    <a:schemeClr val="lt1"/>
                  </a:solidFill>
                  <a:latin typeface="Trebuchet MS"/>
                  <a:ea typeface="Trebuchet MS"/>
                  <a:cs typeface="Trebuchet MS"/>
                  <a:sym typeface="Trebuchet MS"/>
                </a:rPr>
                <a:t>Openai Model</a:t>
              </a:r>
              <a:endParaRPr b="0" i="0" sz="1400" u="none" cap="none" strike="noStrike">
                <a:solidFill>
                  <a:srgbClr val="000000"/>
                </a:solidFill>
                <a:latin typeface="Arial"/>
                <a:ea typeface="Arial"/>
                <a:cs typeface="Arial"/>
                <a:sym typeface="Arial"/>
              </a:endParaRPr>
            </a:p>
          </p:txBody>
        </p:sp>
        <p:sp>
          <p:nvSpPr>
            <p:cNvPr id="488" name="Google Shape;488;p26"/>
            <p:cNvSpPr/>
            <p:nvPr/>
          </p:nvSpPr>
          <p:spPr>
            <a:xfrm>
              <a:off x="4711906" y="802809"/>
              <a:ext cx="255922" cy="299381"/>
            </a:xfrm>
            <a:prstGeom prst="rightArrow">
              <a:avLst>
                <a:gd fmla="val 60000" name="adj1"/>
                <a:gd fmla="val 50000" name="adj2"/>
              </a:avLst>
            </a:prstGeom>
            <a:solidFill>
              <a:srgbClr val="53BA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6"/>
            <p:cNvSpPr txBox="1"/>
            <p:nvPr/>
          </p:nvSpPr>
          <p:spPr>
            <a:xfrm>
              <a:off x="4711906" y="862685"/>
              <a:ext cx="179145" cy="1796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Trebuchet MS"/>
                <a:buNone/>
              </a:pPr>
              <a:r>
                <a:t/>
              </a:r>
              <a:endParaRPr b="0" i="0" sz="1300" u="none" cap="none" strike="noStrike">
                <a:solidFill>
                  <a:schemeClr val="lt1"/>
                </a:solidFill>
                <a:latin typeface="Trebuchet MS"/>
                <a:ea typeface="Trebuchet MS"/>
                <a:cs typeface="Trebuchet MS"/>
                <a:sym typeface="Trebuchet MS"/>
              </a:endParaRPr>
            </a:p>
          </p:txBody>
        </p:sp>
        <p:sp>
          <p:nvSpPr>
            <p:cNvPr id="490" name="Google Shape;490;p26"/>
            <p:cNvSpPr/>
            <p:nvPr/>
          </p:nvSpPr>
          <p:spPr>
            <a:xfrm>
              <a:off x="5074060" y="590345"/>
              <a:ext cx="1207182" cy="724309"/>
            </a:xfrm>
            <a:prstGeom prst="roundRect">
              <a:avLst>
                <a:gd fmla="val 10000" name="adj"/>
              </a:avLst>
            </a:prstGeom>
            <a:solidFill>
              <a:srgbClr val="54B6BC"/>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6"/>
            <p:cNvSpPr txBox="1"/>
            <p:nvPr/>
          </p:nvSpPr>
          <p:spPr>
            <a:xfrm>
              <a:off x="5095274" y="611559"/>
              <a:ext cx="1164754" cy="68188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US" sz="1600" u="none" cap="none" strike="noStrike">
                  <a:solidFill>
                    <a:schemeClr val="lt1"/>
                  </a:solidFill>
                  <a:latin typeface="Trebuchet MS"/>
                  <a:ea typeface="Trebuchet MS"/>
                  <a:cs typeface="Trebuchet MS"/>
                  <a:sym typeface="Trebuchet MS"/>
                </a:rPr>
                <a:t>Sentiment Analysis </a:t>
              </a:r>
              <a:endParaRPr b="0" i="0" sz="1400" u="none" cap="none" strike="noStrike">
                <a:solidFill>
                  <a:srgbClr val="000000"/>
                </a:solidFill>
                <a:latin typeface="Arial"/>
                <a:ea typeface="Arial"/>
                <a:cs typeface="Arial"/>
                <a:sym typeface="Arial"/>
              </a:endParaRPr>
            </a:p>
          </p:txBody>
        </p:sp>
        <p:sp>
          <p:nvSpPr>
            <p:cNvPr id="492" name="Google Shape;492;p26"/>
            <p:cNvSpPr/>
            <p:nvPr/>
          </p:nvSpPr>
          <p:spPr>
            <a:xfrm>
              <a:off x="6401961" y="802809"/>
              <a:ext cx="255922" cy="299381"/>
            </a:xfrm>
            <a:prstGeom prst="rightArrow">
              <a:avLst>
                <a:gd fmla="val 60000" name="adj1"/>
                <a:gd fmla="val 50000" name="adj2"/>
              </a:avLst>
            </a:prstGeom>
            <a:solidFill>
              <a:srgbClr val="59A4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6"/>
            <p:cNvSpPr txBox="1"/>
            <p:nvPr/>
          </p:nvSpPr>
          <p:spPr>
            <a:xfrm>
              <a:off x="6401961" y="862685"/>
              <a:ext cx="179145" cy="17962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Trebuchet MS"/>
                <a:buNone/>
              </a:pPr>
              <a:r>
                <a:t/>
              </a:r>
              <a:endParaRPr b="0" i="0" sz="1300" u="none" cap="none" strike="noStrike">
                <a:solidFill>
                  <a:schemeClr val="lt1"/>
                </a:solidFill>
                <a:latin typeface="Trebuchet MS"/>
                <a:ea typeface="Trebuchet MS"/>
                <a:cs typeface="Trebuchet MS"/>
                <a:sym typeface="Trebuchet MS"/>
              </a:endParaRPr>
            </a:p>
          </p:txBody>
        </p:sp>
        <p:sp>
          <p:nvSpPr>
            <p:cNvPr id="494" name="Google Shape;494;p26"/>
            <p:cNvSpPr/>
            <p:nvPr/>
          </p:nvSpPr>
          <p:spPr>
            <a:xfrm>
              <a:off x="6764116" y="590345"/>
              <a:ext cx="1207182" cy="724309"/>
            </a:xfrm>
            <a:prstGeom prst="roundRect">
              <a:avLst>
                <a:gd fmla="val 10000" name="adj"/>
              </a:avLst>
            </a:prstGeom>
            <a:solidFill>
              <a:srgbClr val="59A4BF"/>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6"/>
            <p:cNvSpPr txBox="1"/>
            <p:nvPr/>
          </p:nvSpPr>
          <p:spPr>
            <a:xfrm>
              <a:off x="6785330" y="611559"/>
              <a:ext cx="1164754" cy="68188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0" i="0" lang="en-US" sz="1600" u="none" cap="none" strike="noStrike">
                  <a:solidFill>
                    <a:schemeClr val="lt1"/>
                  </a:solidFill>
                  <a:latin typeface="Trebuchet MS"/>
                  <a:ea typeface="Trebuchet MS"/>
                  <a:cs typeface="Trebuchet MS"/>
                  <a:sym typeface="Trebuchet MS"/>
                </a:rPr>
                <a:t>Summary Generation</a:t>
              </a:r>
              <a:endParaRPr b="0" i="0" sz="1600" u="none" cap="none" strike="noStrike">
                <a:solidFill>
                  <a:schemeClr val="lt1"/>
                </a:solidFill>
                <a:latin typeface="Trebuchet MS"/>
                <a:ea typeface="Trebuchet MS"/>
                <a:cs typeface="Trebuchet MS"/>
                <a:sym typeface="Trebuchet MS"/>
              </a:endParaRPr>
            </a:p>
          </p:txBody>
        </p:sp>
      </p:grpSp>
      <p:sp>
        <p:nvSpPr>
          <p:cNvPr id="496" name="Google Shape;496;p26"/>
          <p:cNvSpPr txBox="1"/>
          <p:nvPr/>
        </p:nvSpPr>
        <p:spPr>
          <a:xfrm>
            <a:off x="366361" y="2535521"/>
            <a:ext cx="1504969" cy="307777"/>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Openai </a:t>
            </a:r>
            <a:endParaRPr b="0" i="0" sz="1400" u="none" cap="none" strike="noStrike">
              <a:solidFill>
                <a:srgbClr val="000000"/>
              </a:solidFill>
              <a:latin typeface="Arial"/>
              <a:ea typeface="Arial"/>
              <a:cs typeface="Arial"/>
              <a:sym typeface="Arial"/>
            </a:endParaRPr>
          </a:p>
        </p:txBody>
      </p:sp>
      <p:sp>
        <p:nvSpPr>
          <p:cNvPr id="497" name="Google Shape;497;p26"/>
          <p:cNvSpPr txBox="1"/>
          <p:nvPr/>
        </p:nvSpPr>
        <p:spPr>
          <a:xfrm>
            <a:off x="2039100" y="3377611"/>
            <a:ext cx="1456320" cy="307777"/>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Web Crawling </a:t>
            </a:r>
            <a:endParaRPr b="0" i="0" sz="1400" u="none" cap="none" strike="noStrike">
              <a:solidFill>
                <a:srgbClr val="000000"/>
              </a:solidFill>
              <a:latin typeface="Arial"/>
              <a:ea typeface="Arial"/>
              <a:cs typeface="Arial"/>
              <a:sym typeface="Arial"/>
            </a:endParaRPr>
          </a:p>
        </p:txBody>
      </p:sp>
      <p:sp>
        <p:nvSpPr>
          <p:cNvPr id="498" name="Google Shape;498;p26"/>
          <p:cNvSpPr txBox="1"/>
          <p:nvPr/>
        </p:nvSpPr>
        <p:spPr>
          <a:xfrm>
            <a:off x="3745352" y="2474606"/>
            <a:ext cx="1504969" cy="307777"/>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Text-davinci-002 </a:t>
            </a:r>
            <a:endParaRPr b="0" i="0" sz="1400" u="none" cap="none" strike="noStrike">
              <a:solidFill>
                <a:srgbClr val="000000"/>
              </a:solidFill>
              <a:latin typeface="Arial"/>
              <a:ea typeface="Arial"/>
              <a:cs typeface="Arial"/>
              <a:sym typeface="Arial"/>
            </a:endParaRPr>
          </a:p>
        </p:txBody>
      </p:sp>
      <p:sp>
        <p:nvSpPr>
          <p:cNvPr id="499" name="Google Shape;499;p26"/>
          <p:cNvSpPr txBox="1"/>
          <p:nvPr/>
        </p:nvSpPr>
        <p:spPr>
          <a:xfrm>
            <a:off x="5250321" y="3377611"/>
            <a:ext cx="1854579" cy="307777"/>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Sentiment Summary</a:t>
            </a:r>
            <a:endParaRPr b="0" i="0" sz="1400" u="none" cap="none" strike="noStrike">
              <a:solidFill>
                <a:srgbClr val="000000"/>
              </a:solidFill>
              <a:latin typeface="Arial"/>
              <a:ea typeface="Arial"/>
              <a:cs typeface="Arial"/>
              <a:sym typeface="Arial"/>
            </a:endParaRPr>
          </a:p>
        </p:txBody>
      </p:sp>
      <p:sp>
        <p:nvSpPr>
          <p:cNvPr id="500" name="Google Shape;500;p26"/>
          <p:cNvSpPr txBox="1"/>
          <p:nvPr/>
        </p:nvSpPr>
        <p:spPr>
          <a:xfrm>
            <a:off x="7057165" y="2443399"/>
            <a:ext cx="1706253" cy="307777"/>
          </a:xfrm>
          <a:prstGeom prst="rect">
            <a:avLst/>
          </a:prstGeom>
          <a:solidFill>
            <a:srgbClr val="FFFF9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Openai Summary</a:t>
            </a:r>
            <a:endParaRPr b="0" i="0" sz="1400" u="none" cap="none" strike="noStrike">
              <a:solidFill>
                <a:srgbClr val="000000"/>
              </a:solidFill>
              <a:latin typeface="Arial"/>
              <a:ea typeface="Arial"/>
              <a:cs typeface="Arial"/>
              <a:sym typeface="Arial"/>
            </a:endParaRPr>
          </a:p>
        </p:txBody>
      </p:sp>
      <p:sp>
        <p:nvSpPr>
          <p:cNvPr id="501" name="Google Shape;501;p26"/>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7"/>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 Script Output </a:t>
            </a:r>
            <a:endParaRPr/>
          </a:p>
        </p:txBody>
      </p:sp>
      <p:sp>
        <p:nvSpPr>
          <p:cNvPr id="507" name="Google Shape;507;p27"/>
          <p:cNvSpPr txBox="1"/>
          <p:nvPr>
            <p:ph idx="1" type="body"/>
          </p:nvPr>
        </p:nvSpPr>
        <p:spPr>
          <a:xfrm>
            <a:off x="510241" y="1752655"/>
            <a:ext cx="7210396" cy="2699487"/>
          </a:xfrm>
          <a:prstGeom prst="rect">
            <a:avLst/>
          </a:prstGeom>
          <a:noFill/>
          <a:ln>
            <a:noFill/>
          </a:ln>
        </p:spPr>
        <p:txBody>
          <a:bodyPr anchorCtr="0" anchor="t" bIns="45700" lIns="91425" spcFirstLastPara="1" rIns="91425" wrap="square" tIns="45700">
            <a:normAutofit/>
          </a:bodyPr>
          <a:lstStyle/>
          <a:p>
            <a:pPr indent="-57150" lvl="0" marL="171450" rtl="0" algn="l">
              <a:lnSpc>
                <a:spcPct val="90000"/>
              </a:lnSpc>
              <a:spcBef>
                <a:spcPts val="0"/>
              </a:spcBef>
              <a:spcAft>
                <a:spcPts val="0"/>
              </a:spcAft>
              <a:buClr>
                <a:schemeClr val="lt1"/>
              </a:buClr>
              <a:buSzPts val="1800"/>
              <a:buNone/>
            </a:pPr>
            <a:r>
              <a:t/>
            </a:r>
            <a:endParaRPr/>
          </a:p>
        </p:txBody>
      </p:sp>
      <p:pic>
        <p:nvPicPr>
          <p:cNvPr id="508" name="Google Shape;508;p27"/>
          <p:cNvPicPr preferRelativeResize="0"/>
          <p:nvPr/>
        </p:nvPicPr>
        <p:blipFill rotWithShape="1">
          <a:blip r:embed="rId3">
            <a:alphaModFix/>
          </a:blip>
          <a:srcRect b="0" l="0" r="0" t="0"/>
          <a:stretch/>
        </p:blipFill>
        <p:spPr>
          <a:xfrm>
            <a:off x="116958" y="1552354"/>
            <a:ext cx="8910083" cy="3493978"/>
          </a:xfrm>
          <a:prstGeom prst="rect">
            <a:avLst/>
          </a:prstGeom>
          <a:noFill/>
          <a:ln>
            <a:noFill/>
          </a:ln>
        </p:spPr>
      </p:pic>
      <p:sp>
        <p:nvSpPr>
          <p:cNvPr id="509" name="Google Shape;509;p27"/>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8"/>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a:t>
            </a:r>
            <a:endParaRPr/>
          </a:p>
        </p:txBody>
      </p:sp>
      <p:sp>
        <p:nvSpPr>
          <p:cNvPr id="515" name="Google Shape;515;p28"/>
          <p:cNvSpPr txBox="1"/>
          <p:nvPr>
            <p:ph idx="1" type="body"/>
          </p:nvPr>
        </p:nvSpPr>
        <p:spPr>
          <a:xfrm>
            <a:off x="3105985" y="2052083"/>
            <a:ext cx="2018908" cy="2889397"/>
          </a:xfrm>
          <a:prstGeom prst="rect">
            <a:avLst/>
          </a:prstGeom>
          <a:solidFill>
            <a:schemeClr val="dk1"/>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400"/>
              <a:buNone/>
            </a:pPr>
            <a:r>
              <a:t/>
            </a:r>
            <a:endParaRPr sz="1400"/>
          </a:p>
          <a:p>
            <a:pPr indent="0" lvl="0" marL="0" rtl="0" algn="l">
              <a:lnSpc>
                <a:spcPct val="90000"/>
              </a:lnSpc>
              <a:spcBef>
                <a:spcPts val="750"/>
              </a:spcBef>
              <a:spcAft>
                <a:spcPts val="0"/>
              </a:spcAft>
              <a:buClr>
                <a:schemeClr val="lt1"/>
              </a:buClr>
              <a:buSzPts val="1400"/>
              <a:buNone/>
            </a:pPr>
            <a:r>
              <a:rPr lang="en-US" sz="1400"/>
              <a:t>review  1  :  Positive</a:t>
            </a:r>
            <a:endParaRPr/>
          </a:p>
          <a:p>
            <a:pPr indent="0" lvl="0" marL="0" rtl="0" algn="l">
              <a:lnSpc>
                <a:spcPct val="90000"/>
              </a:lnSpc>
              <a:spcBef>
                <a:spcPts val="750"/>
              </a:spcBef>
              <a:spcAft>
                <a:spcPts val="0"/>
              </a:spcAft>
              <a:buClr>
                <a:schemeClr val="lt1"/>
              </a:buClr>
              <a:buSzPts val="1400"/>
              <a:buNone/>
            </a:pPr>
            <a:r>
              <a:rPr lang="en-US" sz="1400"/>
              <a:t>review  2  :  Positive</a:t>
            </a:r>
            <a:endParaRPr/>
          </a:p>
          <a:p>
            <a:pPr indent="0" lvl="0" marL="0" rtl="0" algn="l">
              <a:lnSpc>
                <a:spcPct val="90000"/>
              </a:lnSpc>
              <a:spcBef>
                <a:spcPts val="750"/>
              </a:spcBef>
              <a:spcAft>
                <a:spcPts val="0"/>
              </a:spcAft>
              <a:buClr>
                <a:schemeClr val="lt1"/>
              </a:buClr>
              <a:buSzPts val="1400"/>
              <a:buNone/>
            </a:pPr>
            <a:r>
              <a:rPr lang="en-US" sz="1400"/>
              <a:t>review  3  :  Positive</a:t>
            </a:r>
            <a:endParaRPr/>
          </a:p>
          <a:p>
            <a:pPr indent="0" lvl="0" marL="0" rtl="0" algn="l">
              <a:lnSpc>
                <a:spcPct val="90000"/>
              </a:lnSpc>
              <a:spcBef>
                <a:spcPts val="750"/>
              </a:spcBef>
              <a:spcAft>
                <a:spcPts val="0"/>
              </a:spcAft>
              <a:buClr>
                <a:schemeClr val="lt1"/>
              </a:buClr>
              <a:buSzPts val="1400"/>
              <a:buNone/>
            </a:pPr>
            <a:r>
              <a:rPr lang="en-US" sz="1400"/>
              <a:t>review  4  :  Positive</a:t>
            </a:r>
            <a:endParaRPr/>
          </a:p>
          <a:p>
            <a:pPr indent="0" lvl="0" marL="0" rtl="0" algn="l">
              <a:lnSpc>
                <a:spcPct val="90000"/>
              </a:lnSpc>
              <a:spcBef>
                <a:spcPts val="750"/>
              </a:spcBef>
              <a:spcAft>
                <a:spcPts val="0"/>
              </a:spcAft>
              <a:buClr>
                <a:schemeClr val="lt1"/>
              </a:buClr>
              <a:buSzPts val="1400"/>
              <a:buNone/>
            </a:pPr>
            <a:r>
              <a:rPr lang="en-US" sz="1400"/>
              <a:t>review  5  :  positive</a:t>
            </a:r>
            <a:endParaRPr/>
          </a:p>
          <a:p>
            <a:pPr indent="0" lvl="0" marL="0" rtl="0" algn="l">
              <a:lnSpc>
                <a:spcPct val="90000"/>
              </a:lnSpc>
              <a:spcBef>
                <a:spcPts val="750"/>
              </a:spcBef>
              <a:spcAft>
                <a:spcPts val="0"/>
              </a:spcAft>
              <a:buClr>
                <a:schemeClr val="lt1"/>
              </a:buClr>
              <a:buSzPts val="1400"/>
              <a:buNone/>
            </a:pPr>
            <a:r>
              <a:rPr lang="en-US" sz="1400"/>
              <a:t>review  6  :  positive</a:t>
            </a:r>
            <a:endParaRPr/>
          </a:p>
          <a:p>
            <a:pPr indent="0" lvl="0" marL="0" rtl="0" algn="l">
              <a:lnSpc>
                <a:spcPct val="90000"/>
              </a:lnSpc>
              <a:spcBef>
                <a:spcPts val="750"/>
              </a:spcBef>
              <a:spcAft>
                <a:spcPts val="0"/>
              </a:spcAft>
              <a:buClr>
                <a:schemeClr val="lt1"/>
              </a:buClr>
              <a:buSzPts val="1400"/>
              <a:buNone/>
            </a:pPr>
            <a:r>
              <a:rPr lang="en-US" sz="1400"/>
              <a:t>review  7  :  Positive</a:t>
            </a:r>
            <a:endParaRPr/>
          </a:p>
          <a:p>
            <a:pPr indent="0" lvl="0" marL="0" rtl="0" algn="l">
              <a:lnSpc>
                <a:spcPct val="90000"/>
              </a:lnSpc>
              <a:spcBef>
                <a:spcPts val="750"/>
              </a:spcBef>
              <a:spcAft>
                <a:spcPts val="0"/>
              </a:spcAft>
              <a:buClr>
                <a:schemeClr val="lt1"/>
              </a:buClr>
              <a:buSzPts val="1400"/>
              <a:buNone/>
            </a:pPr>
            <a:r>
              <a:rPr lang="en-US" sz="1400"/>
              <a:t>review  8  :  Negative</a:t>
            </a:r>
            <a:endParaRPr/>
          </a:p>
          <a:p>
            <a:pPr indent="0" lvl="0" marL="0" rtl="0" algn="l">
              <a:lnSpc>
                <a:spcPct val="90000"/>
              </a:lnSpc>
              <a:spcBef>
                <a:spcPts val="750"/>
              </a:spcBef>
              <a:spcAft>
                <a:spcPts val="0"/>
              </a:spcAft>
              <a:buClr>
                <a:schemeClr val="lt1"/>
              </a:buClr>
              <a:buSzPts val="1400"/>
              <a:buNone/>
            </a:pPr>
            <a:r>
              <a:t/>
            </a:r>
            <a:endParaRPr sz="1400"/>
          </a:p>
          <a:p>
            <a:pPr indent="0" lvl="0" marL="0" rtl="0" algn="l">
              <a:lnSpc>
                <a:spcPct val="90000"/>
              </a:lnSpc>
              <a:spcBef>
                <a:spcPts val="750"/>
              </a:spcBef>
              <a:spcAft>
                <a:spcPts val="0"/>
              </a:spcAft>
              <a:buClr>
                <a:schemeClr val="lt1"/>
              </a:buClr>
              <a:buSzPts val="1400"/>
              <a:buNone/>
            </a:pPr>
            <a:r>
              <a:t/>
            </a:r>
            <a:endParaRPr sz="1400"/>
          </a:p>
        </p:txBody>
      </p:sp>
      <p:sp>
        <p:nvSpPr>
          <p:cNvPr id="516" name="Google Shape;516;p28"/>
          <p:cNvSpPr/>
          <p:nvPr/>
        </p:nvSpPr>
        <p:spPr>
          <a:xfrm>
            <a:off x="2628461" y="1606993"/>
            <a:ext cx="2973956" cy="36933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Sentiment Analysis Output </a:t>
            </a:r>
            <a:endParaRPr b="0" i="0" sz="1400" u="none" cap="none" strike="noStrike">
              <a:solidFill>
                <a:srgbClr val="000000"/>
              </a:solidFill>
              <a:latin typeface="Arial"/>
              <a:ea typeface="Arial"/>
              <a:cs typeface="Arial"/>
              <a:sym typeface="Arial"/>
            </a:endParaRPr>
          </a:p>
        </p:txBody>
      </p:sp>
      <p:sp>
        <p:nvSpPr>
          <p:cNvPr id="517" name="Google Shape;517;p28"/>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9"/>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a:t>
            </a:r>
            <a:endParaRPr/>
          </a:p>
        </p:txBody>
      </p:sp>
      <p:sp>
        <p:nvSpPr>
          <p:cNvPr id="523" name="Google Shape;523;p29"/>
          <p:cNvSpPr txBox="1"/>
          <p:nvPr>
            <p:ph idx="1" type="body"/>
          </p:nvPr>
        </p:nvSpPr>
        <p:spPr>
          <a:xfrm>
            <a:off x="426582" y="2171276"/>
            <a:ext cx="8143260" cy="1596600"/>
          </a:xfrm>
          <a:prstGeom prst="rect">
            <a:avLst/>
          </a:prstGeom>
          <a:solidFill>
            <a:schemeClr val="dk1"/>
          </a:solid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rPr lang="en-US" sz="1400"/>
              <a:t>Dear user, there were total of 8 reviews, out of which 7 were positive and 1 was negative.</a:t>
            </a:r>
            <a:endParaRPr/>
          </a:p>
        </p:txBody>
      </p:sp>
      <p:sp>
        <p:nvSpPr>
          <p:cNvPr id="524" name="Google Shape;524;p29"/>
          <p:cNvSpPr/>
          <p:nvPr/>
        </p:nvSpPr>
        <p:spPr>
          <a:xfrm>
            <a:off x="2563136" y="2387084"/>
            <a:ext cx="3692101" cy="36933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Summary from Sentiment Analysis</a:t>
            </a:r>
            <a:endParaRPr b="0" i="0" sz="1400" u="none" cap="none" strike="noStrike">
              <a:solidFill>
                <a:srgbClr val="000000"/>
              </a:solidFill>
              <a:latin typeface="Arial"/>
              <a:ea typeface="Arial"/>
              <a:cs typeface="Arial"/>
              <a:sym typeface="Arial"/>
            </a:endParaRPr>
          </a:p>
        </p:txBody>
      </p:sp>
      <p:sp>
        <p:nvSpPr>
          <p:cNvPr id="525" name="Google Shape;525;p29"/>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0"/>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 </a:t>
            </a:r>
            <a:endParaRPr/>
          </a:p>
        </p:txBody>
      </p:sp>
      <p:sp>
        <p:nvSpPr>
          <p:cNvPr id="531" name="Google Shape;531;p30"/>
          <p:cNvSpPr txBox="1"/>
          <p:nvPr>
            <p:ph idx="1" type="body"/>
          </p:nvPr>
        </p:nvSpPr>
        <p:spPr>
          <a:xfrm>
            <a:off x="435813" y="1887416"/>
            <a:ext cx="8032959" cy="1759552"/>
          </a:xfrm>
          <a:prstGeom prst="rect">
            <a:avLst/>
          </a:prstGeom>
          <a:solidFill>
            <a:schemeClr val="dk1"/>
          </a:solid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rPr lang="en-US" sz="1400"/>
              <a:t>Majority of reviews are positive, with customers praising the quality of the product, the sound, the packing, the price, and the seller. There are a few complaints about delivery, but mostly customers are happy with their purchase.</a:t>
            </a:r>
            <a:endParaRPr/>
          </a:p>
        </p:txBody>
      </p:sp>
      <p:sp>
        <p:nvSpPr>
          <p:cNvPr id="532" name="Google Shape;532;p30"/>
          <p:cNvSpPr/>
          <p:nvPr/>
        </p:nvSpPr>
        <p:spPr>
          <a:xfrm>
            <a:off x="3483116" y="2202418"/>
            <a:ext cx="1994457" cy="36933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Openai Summary</a:t>
            </a:r>
            <a:endParaRPr b="0" i="0" sz="1400" u="none" cap="none" strike="noStrike">
              <a:solidFill>
                <a:srgbClr val="000000"/>
              </a:solidFill>
              <a:latin typeface="Arial"/>
              <a:ea typeface="Arial"/>
              <a:cs typeface="Arial"/>
              <a:sym typeface="Arial"/>
            </a:endParaRPr>
          </a:p>
        </p:txBody>
      </p:sp>
      <p:sp>
        <p:nvSpPr>
          <p:cNvPr id="533" name="Google Shape;533;p30"/>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
          <p:cNvSpPr txBox="1"/>
          <p:nvPr>
            <p:ph type="ctrTitle"/>
          </p:nvPr>
        </p:nvSpPr>
        <p:spPr>
          <a:xfrm>
            <a:off x="0" y="2179673"/>
            <a:ext cx="6772939" cy="617501"/>
          </a:xfrm>
          <a:prstGeom prst="rect">
            <a:avLst/>
          </a:prstGeom>
          <a:noFill/>
          <a:ln>
            <a:noFill/>
          </a:ln>
        </p:spPr>
        <p:txBody>
          <a:bodyPr anchorCtr="0" anchor="b" bIns="91425" lIns="91425" spcFirstLastPara="1" rIns="91425" wrap="square" tIns="91425">
            <a:normAutofit/>
          </a:bodyPr>
          <a:lstStyle/>
          <a:p>
            <a:pPr indent="0" lvl="0" marL="0" rtl="0" algn="r">
              <a:lnSpc>
                <a:spcPct val="90000"/>
              </a:lnSpc>
              <a:spcBef>
                <a:spcPts val="0"/>
              </a:spcBef>
              <a:spcAft>
                <a:spcPts val="0"/>
              </a:spcAft>
              <a:buClr>
                <a:schemeClr val="lt1"/>
              </a:buClr>
              <a:buSzPts val="2400"/>
              <a:buFont typeface="Trebuchet MS"/>
              <a:buNone/>
            </a:pPr>
            <a:r>
              <a:rPr lang="en-US" sz="2400"/>
              <a:t>Introduction</a:t>
            </a:r>
            <a:endParaRPr sz="4000"/>
          </a:p>
        </p:txBody>
      </p:sp>
      <p:sp>
        <p:nvSpPr>
          <p:cNvPr id="216" name="Google Shape;216;p3"/>
          <p:cNvSpPr txBox="1"/>
          <p:nvPr>
            <p:ph idx="12" type="sldNum"/>
          </p:nvPr>
        </p:nvSpPr>
        <p:spPr>
          <a:xfrm>
            <a:off x="6941510" y="2062753"/>
            <a:ext cx="878916" cy="101733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1"/>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Implementation</a:t>
            </a:r>
            <a:endParaRPr/>
          </a:p>
        </p:txBody>
      </p:sp>
      <p:sp>
        <p:nvSpPr>
          <p:cNvPr id="539" name="Google Shape;539;p31"/>
          <p:cNvSpPr txBox="1"/>
          <p:nvPr>
            <p:ph idx="1" type="body"/>
          </p:nvPr>
        </p:nvSpPr>
        <p:spPr>
          <a:xfrm>
            <a:off x="426582" y="1875692"/>
            <a:ext cx="8143260" cy="2309446"/>
          </a:xfrm>
          <a:prstGeom prst="rect">
            <a:avLst/>
          </a:prstGeom>
          <a:solidFill>
            <a:schemeClr val="dk1"/>
          </a:solid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t/>
            </a:r>
            <a:endParaRPr sz="1400"/>
          </a:p>
          <a:p>
            <a:pPr indent="0" lvl="0" marL="0" rtl="0" algn="just">
              <a:lnSpc>
                <a:spcPct val="90000"/>
              </a:lnSpc>
              <a:spcBef>
                <a:spcPts val="750"/>
              </a:spcBef>
              <a:spcAft>
                <a:spcPts val="0"/>
              </a:spcAft>
              <a:buClr>
                <a:schemeClr val="lt1"/>
              </a:buClr>
              <a:buSzPts val="1400"/>
              <a:buNone/>
            </a:pPr>
            <a:r>
              <a:rPr lang="en-US" sz="1400"/>
              <a:t>Dear user, there were total of 8 reviews, out of which 7 were positive and 1 was negative</a:t>
            </a:r>
            <a:endParaRPr/>
          </a:p>
          <a:p>
            <a:pPr indent="0" lvl="0" marL="0" rtl="0" algn="just">
              <a:lnSpc>
                <a:spcPct val="90000"/>
              </a:lnSpc>
              <a:spcBef>
                <a:spcPts val="750"/>
              </a:spcBef>
              <a:spcAft>
                <a:spcPts val="0"/>
              </a:spcAft>
              <a:buClr>
                <a:schemeClr val="lt1"/>
              </a:buClr>
              <a:buSzPts val="1400"/>
              <a:buNone/>
            </a:pPr>
            <a:r>
              <a:rPr lang="en-US" sz="1400"/>
              <a:t>Majority of reviews are positive, with customers praising the quality of the product, the sound, the packing, the price, and the seller. There are a few complaints about delivery, but mostly customers are happy with their purchase.</a:t>
            </a:r>
            <a:endParaRPr/>
          </a:p>
        </p:txBody>
      </p:sp>
      <p:sp>
        <p:nvSpPr>
          <p:cNvPr id="540" name="Google Shape;540;p31"/>
          <p:cNvSpPr/>
          <p:nvPr/>
        </p:nvSpPr>
        <p:spPr>
          <a:xfrm>
            <a:off x="3483116" y="2202418"/>
            <a:ext cx="1943161" cy="369332"/>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Overall Summary</a:t>
            </a:r>
            <a:endParaRPr b="0" i="0" sz="1400" u="none" cap="none" strike="noStrike">
              <a:solidFill>
                <a:srgbClr val="000000"/>
              </a:solidFill>
              <a:latin typeface="Arial"/>
              <a:ea typeface="Arial"/>
              <a:cs typeface="Arial"/>
              <a:sym typeface="Arial"/>
            </a:endParaRPr>
          </a:p>
        </p:txBody>
      </p:sp>
      <p:sp>
        <p:nvSpPr>
          <p:cNvPr id="541" name="Google Shape;541;p31"/>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2"/>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Discussions and Conclusion</a:t>
            </a:r>
            <a:endParaRPr/>
          </a:p>
        </p:txBody>
      </p:sp>
      <p:sp>
        <p:nvSpPr>
          <p:cNvPr id="547" name="Google Shape;547;p32"/>
          <p:cNvSpPr txBox="1"/>
          <p:nvPr>
            <p:ph idx="1" type="body"/>
          </p:nvPr>
        </p:nvSpPr>
        <p:spPr>
          <a:xfrm>
            <a:off x="510240" y="1594884"/>
            <a:ext cx="7347219" cy="322939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lt1"/>
              </a:buClr>
              <a:buSzPts val="1800"/>
              <a:buChar char="•"/>
            </a:pPr>
            <a:r>
              <a:rPr lang="en-US"/>
              <a:t>Dataset + Model = Pre-trained Model, if satisfies requirements </a:t>
            </a:r>
            <a:endParaRPr/>
          </a:p>
          <a:p>
            <a:pPr indent="-171450" lvl="0" marL="171450" rtl="0" algn="l">
              <a:lnSpc>
                <a:spcPct val="90000"/>
              </a:lnSpc>
              <a:spcBef>
                <a:spcPts val="1200"/>
              </a:spcBef>
              <a:spcAft>
                <a:spcPts val="0"/>
              </a:spcAft>
              <a:buClr>
                <a:schemeClr val="lt1"/>
              </a:buClr>
              <a:buSzPts val="1800"/>
              <a:buChar char="•"/>
            </a:pPr>
            <a:r>
              <a:rPr lang="en-US"/>
              <a:t>Web Crawling – easily doable</a:t>
            </a:r>
            <a:endParaRPr/>
          </a:p>
          <a:p>
            <a:pPr indent="-171450" lvl="0" marL="171450" rtl="0" algn="l">
              <a:lnSpc>
                <a:spcPct val="90000"/>
              </a:lnSpc>
              <a:spcBef>
                <a:spcPts val="1200"/>
              </a:spcBef>
              <a:spcAft>
                <a:spcPts val="0"/>
              </a:spcAft>
              <a:buClr>
                <a:schemeClr val="lt1"/>
              </a:buClr>
              <a:buSzPts val="1800"/>
              <a:buChar char="•"/>
            </a:pPr>
            <a:r>
              <a:rPr lang="en-US"/>
              <a:t>Sentiment analysis for count summary</a:t>
            </a:r>
            <a:endParaRPr/>
          </a:p>
          <a:p>
            <a:pPr indent="-171450" lvl="0" marL="171450" rtl="0" algn="l">
              <a:lnSpc>
                <a:spcPct val="90000"/>
              </a:lnSpc>
              <a:spcBef>
                <a:spcPts val="1200"/>
              </a:spcBef>
              <a:spcAft>
                <a:spcPts val="0"/>
              </a:spcAft>
              <a:buClr>
                <a:schemeClr val="lt1"/>
              </a:buClr>
              <a:buSzPts val="1800"/>
              <a:buChar char="•"/>
            </a:pPr>
            <a:r>
              <a:rPr lang="en-US"/>
              <a:t>Openai based Summary generate</a:t>
            </a:r>
            <a:endParaRPr/>
          </a:p>
          <a:p>
            <a:pPr indent="-171450" lvl="0" marL="171450" rtl="0" algn="l">
              <a:lnSpc>
                <a:spcPct val="90000"/>
              </a:lnSpc>
              <a:spcBef>
                <a:spcPts val="1200"/>
              </a:spcBef>
              <a:spcAft>
                <a:spcPts val="0"/>
              </a:spcAft>
              <a:buClr>
                <a:schemeClr val="lt1"/>
              </a:buClr>
              <a:buSzPts val="1800"/>
              <a:buChar char="•"/>
            </a:pPr>
            <a:r>
              <a:rPr lang="en-US"/>
              <a:t>Merged both summaries</a:t>
            </a:r>
            <a:endParaRPr/>
          </a:p>
        </p:txBody>
      </p:sp>
      <p:sp>
        <p:nvSpPr>
          <p:cNvPr id="548" name="Google Shape;548;p32"/>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3"/>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References</a:t>
            </a:r>
            <a:endParaRPr/>
          </a:p>
        </p:txBody>
      </p:sp>
      <p:sp>
        <p:nvSpPr>
          <p:cNvPr id="554" name="Google Shape;554;p33"/>
          <p:cNvSpPr txBox="1"/>
          <p:nvPr>
            <p:ph idx="1" type="body"/>
          </p:nvPr>
        </p:nvSpPr>
        <p:spPr>
          <a:xfrm>
            <a:off x="510240" y="1594884"/>
            <a:ext cx="7347219" cy="3229398"/>
          </a:xfrm>
          <a:prstGeom prst="rect">
            <a:avLst/>
          </a:prstGeom>
          <a:noFill/>
          <a:ln>
            <a:noFill/>
          </a:ln>
        </p:spPr>
        <p:txBody>
          <a:bodyPr anchorCtr="0" anchor="t" bIns="45700" lIns="91425" spcFirstLastPara="1" rIns="91425" wrap="square" tIns="45700">
            <a:normAutofit/>
          </a:bodyPr>
          <a:lstStyle/>
          <a:p>
            <a:pPr indent="-171450" lvl="0" marL="171450" rtl="0" algn="l">
              <a:lnSpc>
                <a:spcPct val="150000"/>
              </a:lnSpc>
              <a:spcBef>
                <a:spcPts val="0"/>
              </a:spcBef>
              <a:spcAft>
                <a:spcPts val="0"/>
              </a:spcAft>
              <a:buClr>
                <a:schemeClr val="lt1"/>
              </a:buClr>
              <a:buSzPts val="1000"/>
              <a:buChar char="•"/>
            </a:pPr>
            <a:r>
              <a:rPr lang="en-US" sz="1000">
                <a:solidFill>
                  <a:srgbClr val="222222"/>
                </a:solidFill>
                <a:highlight>
                  <a:srgbClr val="FFFFFF"/>
                </a:highlight>
                <a:latin typeface="Arial"/>
                <a:ea typeface="Arial"/>
                <a:cs typeface="Arial"/>
                <a:sym typeface="Arial"/>
              </a:rPr>
              <a:t>Khan, A., Gul, M. A., Uddin, M. I., Ali Shah, S. A., Ahmad, S., Al Firdausi, M. D., &amp; Zaindin, M. (2020). Summarizing online movie reviews: a machine learning approach to big data analytics. </a:t>
            </a:r>
            <a:r>
              <a:rPr i="1" lang="en-US" sz="1000">
                <a:solidFill>
                  <a:srgbClr val="222222"/>
                </a:solidFill>
                <a:highlight>
                  <a:srgbClr val="FFFFFF"/>
                </a:highlight>
                <a:latin typeface="Arial"/>
                <a:ea typeface="Arial"/>
                <a:cs typeface="Arial"/>
                <a:sym typeface="Arial"/>
              </a:rPr>
              <a:t>Scientific Programming</a:t>
            </a:r>
            <a:r>
              <a:rPr lang="en-US" sz="1000">
                <a:solidFill>
                  <a:srgbClr val="222222"/>
                </a:solidFill>
                <a:highlight>
                  <a:srgbClr val="FFFFFF"/>
                </a:highlight>
                <a:latin typeface="Arial"/>
                <a:ea typeface="Arial"/>
                <a:cs typeface="Arial"/>
                <a:sym typeface="Arial"/>
              </a:rPr>
              <a:t>, </a:t>
            </a:r>
            <a:r>
              <a:rPr i="1" lang="en-US" sz="1000">
                <a:solidFill>
                  <a:srgbClr val="222222"/>
                </a:solidFill>
                <a:highlight>
                  <a:srgbClr val="FFFFFF"/>
                </a:highlight>
                <a:latin typeface="Arial"/>
                <a:ea typeface="Arial"/>
                <a:cs typeface="Arial"/>
                <a:sym typeface="Arial"/>
              </a:rPr>
              <a:t>2020</a:t>
            </a:r>
            <a:r>
              <a:rPr lang="en-US" sz="1000">
                <a:solidFill>
                  <a:srgbClr val="222222"/>
                </a:solidFill>
                <a:highlight>
                  <a:srgbClr val="FFFFFF"/>
                </a:highlight>
                <a:latin typeface="Arial"/>
                <a:ea typeface="Arial"/>
                <a:cs typeface="Arial"/>
                <a:sym typeface="Arial"/>
              </a:rPr>
              <a:t>, 1-14.</a:t>
            </a:r>
            <a:endParaRPr/>
          </a:p>
          <a:p>
            <a:pPr indent="-171450" lvl="0" marL="171450" rtl="0" algn="l">
              <a:lnSpc>
                <a:spcPct val="150000"/>
              </a:lnSpc>
              <a:spcBef>
                <a:spcPts val="750"/>
              </a:spcBef>
              <a:spcAft>
                <a:spcPts val="0"/>
              </a:spcAft>
              <a:buClr>
                <a:schemeClr val="lt1"/>
              </a:buClr>
              <a:buSzPts val="1000"/>
              <a:buChar char="•"/>
            </a:pPr>
            <a:r>
              <a:rPr lang="en-US" sz="1000">
                <a:solidFill>
                  <a:srgbClr val="222222"/>
                </a:solidFill>
                <a:highlight>
                  <a:srgbClr val="FFFFFF"/>
                </a:highlight>
                <a:latin typeface="Arial"/>
                <a:ea typeface="Arial"/>
                <a:cs typeface="Arial"/>
                <a:sym typeface="Arial"/>
              </a:rPr>
              <a:t>Pradeep, T., Sai Shibi, M. R., Manikandan, P., Hameed, M. S., &amp; Arockia Xavier Annie, R. (2020). Summarization of User Reviews on E-Commerce Websites Using Hidden Markov Model. In </a:t>
            </a:r>
            <a:r>
              <a:rPr i="1" lang="en-US" sz="1000">
                <a:solidFill>
                  <a:srgbClr val="222222"/>
                </a:solidFill>
                <a:highlight>
                  <a:srgbClr val="FFFFFF"/>
                </a:highlight>
                <a:latin typeface="Arial"/>
                <a:ea typeface="Arial"/>
                <a:cs typeface="Arial"/>
                <a:sym typeface="Arial"/>
              </a:rPr>
              <a:t>Proceeding of the International Conference on Computer Networks, Big Data and IoT (ICCBI-2018)</a:t>
            </a:r>
            <a:r>
              <a:rPr lang="en-US" sz="1000">
                <a:solidFill>
                  <a:srgbClr val="222222"/>
                </a:solidFill>
                <a:highlight>
                  <a:srgbClr val="FFFFFF"/>
                </a:highlight>
                <a:latin typeface="Arial"/>
                <a:ea typeface="Arial"/>
                <a:cs typeface="Arial"/>
                <a:sym typeface="Arial"/>
              </a:rPr>
              <a:t> (pp. 470-482). Springer International Publishing.</a:t>
            </a:r>
            <a:endParaRPr/>
          </a:p>
          <a:p>
            <a:pPr indent="-171450" lvl="0" marL="171450" rtl="0" algn="l">
              <a:lnSpc>
                <a:spcPct val="150000"/>
              </a:lnSpc>
              <a:spcBef>
                <a:spcPts val="750"/>
              </a:spcBef>
              <a:spcAft>
                <a:spcPts val="0"/>
              </a:spcAft>
              <a:buClr>
                <a:schemeClr val="lt1"/>
              </a:buClr>
              <a:buSzPts val="1000"/>
              <a:buChar char="•"/>
            </a:pPr>
            <a:r>
              <a:rPr lang="en-US" sz="1000">
                <a:solidFill>
                  <a:srgbClr val="222222"/>
                </a:solidFill>
                <a:highlight>
                  <a:srgbClr val="FFFFFF"/>
                </a:highlight>
                <a:latin typeface="Arial"/>
                <a:ea typeface="Arial"/>
                <a:cs typeface="Arial"/>
                <a:sym typeface="Arial"/>
              </a:rPr>
              <a:t>Hanni, A. R., Patil, M. M., &amp; Patil, P. M. (2016, September). Summarization of customer reviews for a product on a website using natural language processing. In </a:t>
            </a:r>
            <a:r>
              <a:rPr i="1" lang="en-US" sz="1000">
                <a:solidFill>
                  <a:srgbClr val="222222"/>
                </a:solidFill>
                <a:highlight>
                  <a:srgbClr val="FFFFFF"/>
                </a:highlight>
                <a:latin typeface="Arial"/>
                <a:ea typeface="Arial"/>
                <a:cs typeface="Arial"/>
                <a:sym typeface="Arial"/>
              </a:rPr>
              <a:t>2016 International conference on advances in computing, communications and informatics (ICACCI)</a:t>
            </a:r>
            <a:r>
              <a:rPr lang="en-US" sz="1000">
                <a:solidFill>
                  <a:srgbClr val="222222"/>
                </a:solidFill>
                <a:highlight>
                  <a:srgbClr val="FFFFFF"/>
                </a:highlight>
                <a:latin typeface="Arial"/>
                <a:ea typeface="Arial"/>
                <a:cs typeface="Arial"/>
                <a:sym typeface="Arial"/>
              </a:rPr>
              <a:t> (pp. 2280-2285). IEEE.</a:t>
            </a:r>
            <a:endParaRPr/>
          </a:p>
          <a:p>
            <a:pPr indent="-171450" lvl="0" marL="171450" rtl="0" algn="l">
              <a:lnSpc>
                <a:spcPct val="150000"/>
              </a:lnSpc>
              <a:spcBef>
                <a:spcPts val="750"/>
              </a:spcBef>
              <a:spcAft>
                <a:spcPts val="0"/>
              </a:spcAft>
              <a:buClr>
                <a:schemeClr val="lt1"/>
              </a:buClr>
              <a:buSzPts val="1000"/>
              <a:buChar char="•"/>
            </a:pPr>
            <a:r>
              <a:rPr lang="en-US" sz="1000">
                <a:solidFill>
                  <a:srgbClr val="222222"/>
                </a:solidFill>
                <a:highlight>
                  <a:srgbClr val="FFFFFF"/>
                </a:highlight>
                <a:latin typeface="Arial"/>
                <a:ea typeface="Arial"/>
                <a:cs typeface="Arial"/>
                <a:sym typeface="Arial"/>
              </a:rPr>
              <a:t>Bafna, K., &amp; Toshniwal, D. (2013). Feature based summarization of customers’ reviews of online products. </a:t>
            </a:r>
            <a:r>
              <a:rPr i="1" lang="en-US" sz="1000">
                <a:solidFill>
                  <a:srgbClr val="222222"/>
                </a:solidFill>
                <a:highlight>
                  <a:srgbClr val="FFFFFF"/>
                </a:highlight>
                <a:latin typeface="Arial"/>
                <a:ea typeface="Arial"/>
                <a:cs typeface="Arial"/>
                <a:sym typeface="Arial"/>
              </a:rPr>
              <a:t>Procedia Computer Science</a:t>
            </a:r>
            <a:r>
              <a:rPr lang="en-US" sz="1000">
                <a:solidFill>
                  <a:srgbClr val="222222"/>
                </a:solidFill>
                <a:highlight>
                  <a:srgbClr val="FFFFFF"/>
                </a:highlight>
                <a:latin typeface="Arial"/>
                <a:ea typeface="Arial"/>
                <a:cs typeface="Arial"/>
                <a:sym typeface="Arial"/>
              </a:rPr>
              <a:t>, </a:t>
            </a:r>
            <a:r>
              <a:rPr i="1" lang="en-US" sz="1000">
                <a:solidFill>
                  <a:srgbClr val="222222"/>
                </a:solidFill>
                <a:highlight>
                  <a:srgbClr val="FFFFFF"/>
                </a:highlight>
                <a:latin typeface="Arial"/>
                <a:ea typeface="Arial"/>
                <a:cs typeface="Arial"/>
                <a:sym typeface="Arial"/>
              </a:rPr>
              <a:t>22</a:t>
            </a:r>
            <a:r>
              <a:rPr lang="en-US" sz="1000">
                <a:solidFill>
                  <a:srgbClr val="222222"/>
                </a:solidFill>
                <a:highlight>
                  <a:srgbClr val="FFFFFF"/>
                </a:highlight>
                <a:latin typeface="Arial"/>
                <a:ea typeface="Arial"/>
                <a:cs typeface="Arial"/>
                <a:sym typeface="Arial"/>
              </a:rPr>
              <a:t>, 142-151.</a:t>
            </a:r>
            <a:endParaRPr/>
          </a:p>
          <a:p>
            <a:pPr indent="-107950" lvl="0" marL="171450" rtl="0" algn="just">
              <a:lnSpc>
                <a:spcPct val="150000"/>
              </a:lnSpc>
              <a:spcBef>
                <a:spcPts val="750"/>
              </a:spcBef>
              <a:spcAft>
                <a:spcPts val="0"/>
              </a:spcAft>
              <a:buClr>
                <a:schemeClr val="lt1"/>
              </a:buClr>
              <a:buSzPts val="1000"/>
              <a:buNone/>
            </a:pPr>
            <a:r>
              <a:t/>
            </a:r>
            <a:endParaRPr sz="1000"/>
          </a:p>
        </p:txBody>
      </p:sp>
      <p:sp>
        <p:nvSpPr>
          <p:cNvPr id="555" name="Google Shape;555;p33"/>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4"/>
          <p:cNvSpPr txBox="1"/>
          <p:nvPr>
            <p:ph type="ctrTitle"/>
          </p:nvPr>
        </p:nvSpPr>
        <p:spPr>
          <a:xfrm>
            <a:off x="476250" y="2083981"/>
            <a:ext cx="6208755" cy="713194"/>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lt1"/>
              </a:buClr>
              <a:buSzPts val="3600"/>
              <a:buFont typeface="Trebuchet MS"/>
              <a:buNone/>
            </a:pPr>
            <a:r>
              <a:rPr lang="en-US" sz="3600"/>
              <a:t>Thank You, Questions ? </a:t>
            </a:r>
            <a:endParaRPr sz="6000"/>
          </a:p>
        </p:txBody>
      </p:sp>
      <p:sp>
        <p:nvSpPr>
          <p:cNvPr id="561" name="Google Shape;561;p34"/>
          <p:cNvSpPr txBox="1"/>
          <p:nvPr>
            <p:ph idx="12" type="sldNum"/>
          </p:nvPr>
        </p:nvSpPr>
        <p:spPr>
          <a:xfrm>
            <a:off x="6941510" y="2062753"/>
            <a:ext cx="878916" cy="101733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Our Motivation</a:t>
            </a:r>
            <a:endParaRPr/>
          </a:p>
        </p:txBody>
      </p:sp>
      <p:sp>
        <p:nvSpPr>
          <p:cNvPr id="222" name="Google Shape;222;p4"/>
          <p:cNvSpPr txBox="1"/>
          <p:nvPr>
            <p:ph idx="1" type="body"/>
          </p:nvPr>
        </p:nvSpPr>
        <p:spPr>
          <a:xfrm>
            <a:off x="510240" y="1752655"/>
            <a:ext cx="7294057" cy="295756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600"/>
              <a:buNone/>
            </a:pPr>
            <a:r>
              <a:rPr b="1" lang="en-US" sz="2600">
                <a:solidFill>
                  <a:schemeClr val="dk1"/>
                </a:solidFill>
                <a:highlight>
                  <a:srgbClr val="FFFF00"/>
                </a:highlight>
              </a:rPr>
              <a:t>Analysis 2022 </a:t>
            </a:r>
            <a:endParaRPr/>
          </a:p>
          <a:p>
            <a:pPr indent="-171450" lvl="0" marL="171450" rtl="0" algn="l">
              <a:lnSpc>
                <a:spcPct val="150000"/>
              </a:lnSpc>
              <a:spcBef>
                <a:spcPts val="750"/>
              </a:spcBef>
              <a:spcAft>
                <a:spcPts val="0"/>
              </a:spcAft>
              <a:buClr>
                <a:schemeClr val="lt1"/>
              </a:buClr>
              <a:buSzPts val="1800"/>
              <a:buChar char="•"/>
            </a:pPr>
            <a:r>
              <a:rPr lang="en-US"/>
              <a:t>Over 2.14 billion people bought goods and services online</a:t>
            </a:r>
            <a:endParaRPr/>
          </a:p>
          <a:p>
            <a:pPr indent="-171450" lvl="0" marL="171450" rtl="0" algn="l">
              <a:lnSpc>
                <a:spcPct val="150000"/>
              </a:lnSpc>
              <a:spcBef>
                <a:spcPts val="750"/>
              </a:spcBef>
              <a:spcAft>
                <a:spcPts val="0"/>
              </a:spcAft>
              <a:buClr>
                <a:schemeClr val="lt1"/>
              </a:buClr>
              <a:buSzPts val="1800"/>
              <a:buChar char="•"/>
            </a:pPr>
            <a:r>
              <a:rPr lang="en-US"/>
              <a:t>E-commerce sales reached $4.9 trillion</a:t>
            </a:r>
            <a:endParaRPr/>
          </a:p>
        </p:txBody>
      </p:sp>
      <p:sp>
        <p:nvSpPr>
          <p:cNvPr id="223" name="Google Shape;223;p4"/>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Problem statement</a:t>
            </a:r>
            <a:endParaRPr/>
          </a:p>
        </p:txBody>
      </p:sp>
      <p:sp>
        <p:nvSpPr>
          <p:cNvPr id="229" name="Google Shape;229;p5"/>
          <p:cNvSpPr txBox="1"/>
          <p:nvPr>
            <p:ph idx="1" type="body"/>
          </p:nvPr>
        </p:nvSpPr>
        <p:spPr>
          <a:xfrm>
            <a:off x="510241" y="1508106"/>
            <a:ext cx="7783154" cy="323401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50000"/>
              </a:lnSpc>
              <a:spcBef>
                <a:spcPts val="0"/>
              </a:spcBef>
              <a:spcAft>
                <a:spcPts val="0"/>
              </a:spcAft>
              <a:buClr>
                <a:schemeClr val="dk1"/>
              </a:buClr>
              <a:buSzPct val="100000"/>
              <a:buNone/>
            </a:pPr>
            <a:r>
              <a:rPr b="1" lang="en-US" sz="2800">
                <a:solidFill>
                  <a:schemeClr val="dk1"/>
                </a:solidFill>
                <a:highlight>
                  <a:srgbClr val="FFFF00"/>
                </a:highlight>
              </a:rPr>
              <a:t>Problem</a:t>
            </a:r>
            <a:r>
              <a:rPr lang="en-US" sz="2400"/>
              <a:t> </a:t>
            </a:r>
            <a:endParaRPr/>
          </a:p>
          <a:p>
            <a:pPr indent="0" lvl="0" marL="0" rtl="0" algn="l">
              <a:lnSpc>
                <a:spcPct val="150000"/>
              </a:lnSpc>
              <a:spcBef>
                <a:spcPts val="750"/>
              </a:spcBef>
              <a:spcAft>
                <a:spcPts val="0"/>
              </a:spcAft>
              <a:buClr>
                <a:schemeClr val="lt1"/>
              </a:buClr>
              <a:buSzPct val="100000"/>
              <a:buNone/>
            </a:pPr>
            <a:r>
              <a:rPr lang="en-US" sz="2400"/>
              <a:t>The increasing volume of reviews make it difficult to navigate through all</a:t>
            </a:r>
            <a:endParaRPr/>
          </a:p>
          <a:p>
            <a:pPr indent="0" lvl="0" marL="0" rtl="0" algn="l">
              <a:lnSpc>
                <a:spcPct val="150000"/>
              </a:lnSpc>
              <a:spcBef>
                <a:spcPts val="1200"/>
              </a:spcBef>
              <a:spcAft>
                <a:spcPts val="0"/>
              </a:spcAft>
              <a:buClr>
                <a:schemeClr val="dk1"/>
              </a:buClr>
              <a:buSzPct val="100000"/>
              <a:buNone/>
            </a:pPr>
            <a:r>
              <a:rPr b="1" lang="en-US" sz="2800">
                <a:solidFill>
                  <a:schemeClr val="dk1"/>
                </a:solidFill>
                <a:highlight>
                  <a:srgbClr val="00FF00"/>
                </a:highlight>
              </a:rPr>
              <a:t>Solution</a:t>
            </a:r>
            <a:r>
              <a:rPr lang="en-US" sz="2400"/>
              <a:t> </a:t>
            </a:r>
            <a:endParaRPr/>
          </a:p>
          <a:p>
            <a:pPr indent="0" lvl="0" marL="0" rtl="0" algn="l">
              <a:lnSpc>
                <a:spcPct val="150000"/>
              </a:lnSpc>
              <a:spcBef>
                <a:spcPts val="1200"/>
              </a:spcBef>
              <a:spcAft>
                <a:spcPts val="0"/>
              </a:spcAft>
              <a:buClr>
                <a:schemeClr val="lt1"/>
              </a:buClr>
              <a:buSzPct val="100000"/>
              <a:buNone/>
            </a:pPr>
            <a:r>
              <a:rPr lang="en-US" sz="2400"/>
              <a:t> utomatically summarAizing reviews</a:t>
            </a:r>
            <a:endParaRPr/>
          </a:p>
          <a:p>
            <a:pPr indent="-57150" lvl="0" marL="171450" rtl="0" algn="l">
              <a:lnSpc>
                <a:spcPct val="150000"/>
              </a:lnSpc>
              <a:spcBef>
                <a:spcPts val="750"/>
              </a:spcBef>
              <a:spcAft>
                <a:spcPts val="0"/>
              </a:spcAft>
              <a:buClr>
                <a:schemeClr val="lt1"/>
              </a:buClr>
              <a:buSzPct val="100000"/>
              <a:buNone/>
            </a:pPr>
            <a:r>
              <a:t/>
            </a:r>
            <a:endParaRPr/>
          </a:p>
          <a:p>
            <a:pPr indent="-57150" lvl="0" marL="171450" rtl="0" algn="l">
              <a:lnSpc>
                <a:spcPct val="150000"/>
              </a:lnSpc>
              <a:spcBef>
                <a:spcPts val="750"/>
              </a:spcBef>
              <a:spcAft>
                <a:spcPts val="0"/>
              </a:spcAft>
              <a:buClr>
                <a:schemeClr val="lt1"/>
              </a:buClr>
              <a:buSzPct val="100000"/>
              <a:buNone/>
            </a:pPr>
            <a:r>
              <a:t/>
            </a:r>
            <a:endParaRPr/>
          </a:p>
        </p:txBody>
      </p:sp>
      <p:sp>
        <p:nvSpPr>
          <p:cNvPr id="230" name="Google Shape;230;p5"/>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ph type="ctrTitle"/>
          </p:nvPr>
        </p:nvSpPr>
        <p:spPr>
          <a:xfrm>
            <a:off x="0" y="2179673"/>
            <a:ext cx="6772939" cy="617501"/>
          </a:xfrm>
          <a:prstGeom prst="rect">
            <a:avLst/>
          </a:prstGeom>
          <a:noFill/>
          <a:ln>
            <a:noFill/>
          </a:ln>
        </p:spPr>
        <p:txBody>
          <a:bodyPr anchorCtr="0" anchor="b" bIns="91425" lIns="91425" spcFirstLastPara="1" rIns="91425" wrap="square" tIns="91425">
            <a:normAutofit/>
          </a:bodyPr>
          <a:lstStyle/>
          <a:p>
            <a:pPr indent="0" lvl="0" marL="0" rtl="0" algn="r">
              <a:lnSpc>
                <a:spcPct val="90000"/>
              </a:lnSpc>
              <a:spcBef>
                <a:spcPts val="0"/>
              </a:spcBef>
              <a:spcAft>
                <a:spcPts val="0"/>
              </a:spcAft>
              <a:buClr>
                <a:schemeClr val="lt1"/>
              </a:buClr>
              <a:buSzPts val="2400"/>
              <a:buFont typeface="Trebuchet MS"/>
              <a:buNone/>
            </a:pPr>
            <a:r>
              <a:rPr lang="en-US" sz="2400"/>
              <a:t>Related Work</a:t>
            </a:r>
            <a:endParaRPr sz="4000"/>
          </a:p>
        </p:txBody>
      </p:sp>
      <p:sp>
        <p:nvSpPr>
          <p:cNvPr id="236" name="Google Shape;236;p6"/>
          <p:cNvSpPr txBox="1"/>
          <p:nvPr>
            <p:ph idx="1" type="subTitle"/>
          </p:nvPr>
        </p:nvSpPr>
        <p:spPr>
          <a:xfrm>
            <a:off x="322332" y="3330206"/>
            <a:ext cx="6450607" cy="893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lt1"/>
              </a:buClr>
              <a:buSzPts val="500"/>
              <a:buNone/>
            </a:pPr>
            <a:r>
              <a:t/>
            </a:r>
            <a:endParaRPr sz="500"/>
          </a:p>
        </p:txBody>
      </p:sp>
      <p:sp>
        <p:nvSpPr>
          <p:cNvPr id="237" name="Google Shape;237;p6"/>
          <p:cNvSpPr txBox="1"/>
          <p:nvPr>
            <p:ph idx="12" type="sldNum"/>
          </p:nvPr>
        </p:nvSpPr>
        <p:spPr>
          <a:xfrm>
            <a:off x="6941510" y="2062753"/>
            <a:ext cx="878916" cy="101733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7"/>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Related Work</a:t>
            </a:r>
            <a:endParaRPr/>
          </a:p>
        </p:txBody>
      </p:sp>
      <p:graphicFrame>
        <p:nvGraphicFramePr>
          <p:cNvPr id="243" name="Google Shape;243;p7"/>
          <p:cNvGraphicFramePr/>
          <p:nvPr/>
        </p:nvGraphicFramePr>
        <p:xfrm>
          <a:off x="160800" y="1597409"/>
          <a:ext cx="3000000" cy="3000000"/>
        </p:xfrm>
        <a:graphic>
          <a:graphicData uri="http://schemas.openxmlformats.org/drawingml/2006/table">
            <a:tbl>
              <a:tblPr bandRow="1" firstCol="1" firstRow="1">
                <a:noFill/>
                <a:tableStyleId>{3DCA7244-DE49-485E-8EB6-D324CCA56AD3}</a:tableStyleId>
              </a:tblPr>
              <a:tblGrid>
                <a:gridCol w="2047850"/>
                <a:gridCol w="2373650"/>
                <a:gridCol w="2676275"/>
                <a:gridCol w="1727500"/>
              </a:tblGrid>
              <a:tr h="285475">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Source</a:t>
                      </a:r>
                      <a:endParaRPr b="1" sz="1600" u="none" cap="none" strike="noStrike">
                        <a:latin typeface="Calibri"/>
                        <a:ea typeface="Calibri"/>
                        <a:cs typeface="Calibri"/>
                        <a:sym typeface="Calibri"/>
                      </a:endParaRPr>
                    </a:p>
                  </a:txBody>
                  <a:tcPr marT="0" marB="0" marR="31475" marL="3147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Keywords</a:t>
                      </a:r>
                      <a:endParaRPr b="1" sz="1600" u="none" cap="none" strike="noStrike">
                        <a:latin typeface="Calibri"/>
                        <a:ea typeface="Calibri"/>
                        <a:cs typeface="Calibri"/>
                        <a:sym typeface="Calibri"/>
                      </a:endParaRPr>
                    </a:p>
                  </a:txBody>
                  <a:tcPr marT="0" marB="0" marR="31475" marL="3147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Methodology</a:t>
                      </a:r>
                      <a:endParaRPr b="1" sz="1600" u="none" cap="none" strike="noStrike">
                        <a:latin typeface="Calibri"/>
                        <a:ea typeface="Calibri"/>
                        <a:cs typeface="Calibri"/>
                        <a:sym typeface="Calibri"/>
                      </a:endParaRPr>
                    </a:p>
                  </a:txBody>
                  <a:tcPr marT="0" marB="0" marR="31475" marL="3147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Datasets</a:t>
                      </a:r>
                      <a:endParaRPr b="1" sz="1600" u="none" cap="none" strike="noStrike">
                        <a:latin typeface="Calibri"/>
                        <a:ea typeface="Calibri"/>
                        <a:cs typeface="Calibri"/>
                        <a:sym typeface="Calibri"/>
                      </a:endParaRPr>
                    </a:p>
                  </a:txBody>
                  <a:tcPr marT="0" marB="0" marR="31475" marL="31475"/>
                </a:tc>
              </a:tr>
              <a:tr h="1646500">
                <a:tc>
                  <a:txBody>
                    <a:bodyPr/>
                    <a:lstStyle/>
                    <a:p>
                      <a:pPr indent="0" lvl="0" marL="0" marR="0" rtl="0" algn="l">
                        <a:lnSpc>
                          <a:spcPct val="107000"/>
                        </a:lnSpc>
                        <a:spcBef>
                          <a:spcPts val="0"/>
                        </a:spcBef>
                        <a:spcAft>
                          <a:spcPts val="0"/>
                        </a:spcAft>
                        <a:buClr>
                          <a:srgbClr val="000000"/>
                        </a:buClr>
                        <a:buSzPts val="1400"/>
                        <a:buFont typeface="Arial"/>
                        <a:buNone/>
                      </a:pPr>
                      <a:r>
                        <a:rPr b="1" lang="en-US" sz="1400" u="none" cap="none" strike="noStrike"/>
                        <a:t>"</a:t>
                      </a:r>
                      <a:r>
                        <a:rPr b="1" i="1" lang="en-US" sz="1400" u="sng" cap="none" strike="noStrike"/>
                        <a:t>Knowledge graph summarization impacts on movie recommendations</a:t>
                      </a:r>
                      <a:r>
                        <a:rPr b="1" lang="en-US" sz="1400" u="none" cap="none" strike="noStrike"/>
                        <a:t>", 2022</a:t>
                      </a:r>
                      <a:endParaRPr sz="2000" u="none" cap="none" strike="noStrike"/>
                    </a:p>
                    <a:p>
                      <a:pPr indent="0" lvl="0" marL="0" marR="0" rtl="0" algn="l">
                        <a:lnSpc>
                          <a:spcPct val="107000"/>
                        </a:lnSpc>
                        <a:spcBef>
                          <a:spcPts val="0"/>
                        </a:spcBef>
                        <a:spcAft>
                          <a:spcPts val="0"/>
                        </a:spcAft>
                        <a:buClr>
                          <a:srgbClr val="000000"/>
                        </a:buClr>
                        <a:buSzPts val="1050"/>
                        <a:buFont typeface="Arial"/>
                        <a:buNone/>
                      </a:pPr>
                      <a:r>
                        <a:rPr b="1" lang="en-US" sz="1050" u="none" cap="none" strike="noStrike"/>
                        <a:t>Juarez A. P. Sacenti, Renato Fileto, Roberto Willrich</a:t>
                      </a:r>
                      <a:endParaRPr b="1" sz="1050" u="none" cap="none" strike="noStrike"/>
                    </a:p>
                  </a:txBody>
                  <a:tcPr marT="0" marB="0" marR="41125" marL="4112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Recommender systems, Knowledge graphs, Graph summarization,</a:t>
                      </a:r>
                      <a:endParaRPr sz="1800" u="none" cap="none" strike="noStrike"/>
                    </a:p>
                    <a:p>
                      <a:pPr indent="0" lvl="0" marL="0" marR="0" rtl="0" algn="l">
                        <a:lnSpc>
                          <a:spcPct val="107000"/>
                        </a:lnSpc>
                        <a:spcBef>
                          <a:spcPts val="0"/>
                        </a:spcBef>
                        <a:spcAft>
                          <a:spcPts val="0"/>
                        </a:spcAft>
                        <a:buClr>
                          <a:srgbClr val="000000"/>
                        </a:buClr>
                        <a:buSzPts val="1200"/>
                        <a:buFont typeface="Arial"/>
                        <a:buNone/>
                      </a:pPr>
                      <a:r>
                        <a:rPr b="1" lang="en-US" sz="1200" u="none" cap="none" strike="noStrike"/>
                        <a:t>Entity clustering, Knowledge graph embedding, Multi-view clustering  </a:t>
                      </a:r>
                      <a:endParaRPr sz="1800" u="none" cap="none" strike="noStrike"/>
                    </a:p>
                    <a:p>
                      <a:pPr indent="0" lvl="0" marL="0" marR="0" rtl="0" algn="l">
                        <a:lnSpc>
                          <a:spcPct val="107000"/>
                        </a:lnSpc>
                        <a:spcBef>
                          <a:spcPts val="0"/>
                        </a:spcBef>
                        <a:spcAft>
                          <a:spcPts val="0"/>
                        </a:spcAft>
                        <a:buClr>
                          <a:srgbClr val="000000"/>
                        </a:buClr>
                        <a:buSzPts val="1200"/>
                        <a:buFont typeface="Arial"/>
                        <a:buNone/>
                      </a:pPr>
                      <a:r>
                        <a:rPr b="1" lang="en-US" sz="1200" u="none" cap="none" strike="noStrike"/>
                        <a:t> </a:t>
                      </a:r>
                      <a:endParaRPr b="1" sz="1200" u="none" cap="none" strike="noStrike">
                        <a:latin typeface="Calibri"/>
                        <a:ea typeface="Calibri"/>
                        <a:cs typeface="Calibri"/>
                        <a:sym typeface="Calibri"/>
                      </a:endParaRPr>
                    </a:p>
                  </a:txBody>
                  <a:tcPr marT="0" marB="0" marR="41125" marL="4112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Proposed a Graph Summarization (GS) method that utilizes latent semantics (ComplEx) embedding and node clustering (K-Means) for Knowledge Graph (KG) summarization to reduce computational costs</a:t>
                      </a:r>
                      <a:endParaRPr sz="1800" u="none" cap="none" strike="noStrike"/>
                    </a:p>
                    <a:p>
                      <a:pPr indent="0" lvl="0" marL="0" marR="0" rtl="0" algn="l">
                        <a:lnSpc>
                          <a:spcPct val="107000"/>
                        </a:lnSpc>
                        <a:spcBef>
                          <a:spcPts val="0"/>
                        </a:spcBef>
                        <a:spcAft>
                          <a:spcPts val="0"/>
                        </a:spcAft>
                        <a:buClr>
                          <a:srgbClr val="000000"/>
                        </a:buClr>
                        <a:buSzPts val="1200"/>
                        <a:buFont typeface="Arial"/>
                        <a:buNone/>
                      </a:pPr>
                      <a:r>
                        <a:rPr b="1" lang="en-US" sz="1200" u="none" cap="none" strike="noStrike"/>
                        <a:t> </a:t>
                      </a:r>
                      <a:endParaRPr b="1" sz="1200" u="none" cap="none" strike="noStrike">
                        <a:latin typeface="Calibri"/>
                        <a:ea typeface="Calibri"/>
                        <a:cs typeface="Calibri"/>
                        <a:sym typeface="Calibri"/>
                      </a:endParaRPr>
                    </a:p>
                  </a:txBody>
                  <a:tcPr marT="0" marB="0" marR="41125" marL="4112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MovieLens 1M dataset</a:t>
                      </a:r>
                      <a:endParaRPr b="1" sz="1200" u="none" cap="none" strike="noStrike">
                        <a:latin typeface="Calibri"/>
                        <a:ea typeface="Calibri"/>
                        <a:cs typeface="Calibri"/>
                        <a:sym typeface="Calibri"/>
                      </a:endParaRPr>
                    </a:p>
                  </a:txBody>
                  <a:tcPr marT="0" marB="0" marR="41125" marL="41125"/>
                </a:tc>
              </a:tr>
              <a:tr h="1458250">
                <a:tc>
                  <a:txBody>
                    <a:bodyPr/>
                    <a:lstStyle/>
                    <a:p>
                      <a:pPr indent="0" lvl="0" marL="0" marR="0" rtl="0" algn="l">
                        <a:lnSpc>
                          <a:spcPct val="107000"/>
                        </a:lnSpc>
                        <a:spcBef>
                          <a:spcPts val="0"/>
                        </a:spcBef>
                        <a:spcAft>
                          <a:spcPts val="0"/>
                        </a:spcAft>
                        <a:buClr>
                          <a:srgbClr val="000000"/>
                        </a:buClr>
                        <a:buSzPts val="1400"/>
                        <a:buFont typeface="Arial"/>
                        <a:buNone/>
                      </a:pPr>
                      <a:r>
                        <a:rPr b="1" lang="en-US" sz="1400" u="none" cap="none" strike="noStrike"/>
                        <a:t>"</a:t>
                      </a:r>
                      <a:r>
                        <a:rPr b="1" i="1" lang="en-US" sz="1400" u="sng" cap="none" strike="noStrike">
                          <a:solidFill>
                            <a:schemeClr val="dk1"/>
                          </a:solidFill>
                          <a:latin typeface="Trebuchet MS"/>
                          <a:ea typeface="Trebuchet MS"/>
                          <a:cs typeface="Trebuchet MS"/>
                          <a:sym typeface="Trebuchet MS"/>
                        </a:rPr>
                        <a:t>Study of automatic text summarization approaches in different languages</a:t>
                      </a:r>
                      <a:r>
                        <a:rPr b="1" lang="en-US" sz="1400" u="none" cap="none" strike="noStrike"/>
                        <a:t>", 2021</a:t>
                      </a:r>
                      <a:endParaRPr sz="2000" u="none" cap="none" strike="noStrike"/>
                    </a:p>
                    <a:p>
                      <a:pPr indent="0" lvl="0" marL="0" marR="0" rtl="0" algn="l">
                        <a:lnSpc>
                          <a:spcPct val="107000"/>
                        </a:lnSpc>
                        <a:spcBef>
                          <a:spcPts val="0"/>
                        </a:spcBef>
                        <a:spcAft>
                          <a:spcPts val="0"/>
                        </a:spcAft>
                        <a:buClr>
                          <a:srgbClr val="000000"/>
                        </a:buClr>
                        <a:buSzPts val="1050"/>
                        <a:buFont typeface="Arial"/>
                        <a:buNone/>
                      </a:pPr>
                      <a:r>
                        <a:rPr b="1" lang="en-US" sz="1050" u="none" cap="none" strike="noStrike"/>
                        <a:t>Yogesh Kumar, Komalpreet Kaur, Sukhpreet Kaur </a:t>
                      </a:r>
                      <a:endParaRPr b="1" sz="1050" u="none" cap="none" strike="noStrike">
                        <a:latin typeface="Calibri"/>
                        <a:ea typeface="Calibri"/>
                        <a:cs typeface="Calibri"/>
                        <a:sym typeface="Calibri"/>
                      </a:endParaRPr>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Text summarization, Machine learning, Feature extraction, Classifications,</a:t>
                      </a:r>
                      <a:endParaRPr sz="1800" u="none" cap="none" strike="noStrike"/>
                    </a:p>
                    <a:p>
                      <a:pPr indent="0" lvl="0" marL="0" marR="0" rtl="0" algn="l">
                        <a:lnSpc>
                          <a:spcPct val="107000"/>
                        </a:lnSpc>
                        <a:spcBef>
                          <a:spcPts val="0"/>
                        </a:spcBef>
                        <a:spcAft>
                          <a:spcPts val="0"/>
                        </a:spcAft>
                        <a:buClr>
                          <a:srgbClr val="000000"/>
                        </a:buClr>
                        <a:buSzPts val="1200"/>
                        <a:buFont typeface="Arial"/>
                        <a:buNone/>
                      </a:pPr>
                      <a:r>
                        <a:rPr b="1" lang="en-US" sz="1200" u="none" cap="none" strike="noStrike"/>
                        <a:t>Natural language processing</a:t>
                      </a:r>
                      <a:endParaRPr b="1" sz="1200" u="none" cap="none" strike="noStrike">
                        <a:latin typeface="Calibri"/>
                        <a:ea typeface="Calibri"/>
                        <a:cs typeface="Calibri"/>
                        <a:sym typeface="Calibri"/>
                      </a:endParaRPr>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Provides a concise view of various feature extraction methods and classification techniques required for different types of text summarization approaches applied to both Indian and non-Indian languages</a:t>
                      </a:r>
                      <a:endParaRPr b="1" sz="1200" u="none" cap="none" strike="noStrike">
                        <a:latin typeface="Calibri"/>
                        <a:ea typeface="Calibri"/>
                        <a:cs typeface="Calibri"/>
                        <a:sym typeface="Calibri"/>
                      </a:endParaRPr>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50 News documents (Punjabi), 50 Random Tamil documents, 634 News articles (Marathi), Online Malayalam news sources</a:t>
                      </a:r>
                      <a:endParaRPr b="1" sz="1200" u="none" cap="none" strike="noStrike">
                        <a:latin typeface="Calibri"/>
                        <a:ea typeface="Calibri"/>
                        <a:cs typeface="Calibri"/>
                        <a:sym typeface="Calibri"/>
                      </a:endParaRPr>
                    </a:p>
                  </a:txBody>
                  <a:tcPr marT="0" marB="0" marR="31475" marL="31475"/>
                </a:tc>
              </a:tr>
            </a:tbl>
          </a:graphicData>
        </a:graphic>
      </p:graphicFrame>
      <p:sp>
        <p:nvSpPr>
          <p:cNvPr id="244" name="Google Shape;244;p7"/>
          <p:cNvSpPr txBox="1"/>
          <p:nvPr>
            <p:ph idx="1" type="body"/>
          </p:nvPr>
        </p:nvSpPr>
        <p:spPr>
          <a:xfrm>
            <a:off x="510241" y="1752655"/>
            <a:ext cx="7210396" cy="26994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  </a:t>
            </a:r>
            <a:endParaRPr/>
          </a:p>
        </p:txBody>
      </p:sp>
      <p:sp>
        <p:nvSpPr>
          <p:cNvPr id="245" name="Google Shape;245;p7"/>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3"/>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Related Work</a:t>
            </a:r>
            <a:endParaRPr/>
          </a:p>
        </p:txBody>
      </p:sp>
      <p:graphicFrame>
        <p:nvGraphicFramePr>
          <p:cNvPr id="251" name="Google Shape;251;p53"/>
          <p:cNvGraphicFramePr/>
          <p:nvPr/>
        </p:nvGraphicFramePr>
        <p:xfrm>
          <a:off x="160800" y="1597410"/>
          <a:ext cx="3000000" cy="3000000"/>
        </p:xfrm>
        <a:graphic>
          <a:graphicData uri="http://schemas.openxmlformats.org/drawingml/2006/table">
            <a:tbl>
              <a:tblPr bandRow="1" firstCol="1" firstRow="1">
                <a:noFill/>
                <a:tableStyleId>{3DCA7244-DE49-485E-8EB6-D324CCA56AD3}</a:tableStyleId>
              </a:tblPr>
              <a:tblGrid>
                <a:gridCol w="2030825"/>
                <a:gridCol w="2353925"/>
                <a:gridCol w="2654025"/>
                <a:gridCol w="1713150"/>
              </a:tblGrid>
              <a:tr h="290525">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Source</a:t>
                      </a:r>
                      <a:endParaRPr b="1" sz="1600" u="none" cap="none" strike="noStrike">
                        <a:latin typeface="Calibri"/>
                        <a:ea typeface="Calibri"/>
                        <a:cs typeface="Calibri"/>
                        <a:sym typeface="Calibri"/>
                      </a:endParaRPr>
                    </a:p>
                  </a:txBody>
                  <a:tcPr marT="0" marB="0" marR="31475" marL="3147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Keywords</a:t>
                      </a:r>
                      <a:endParaRPr b="1" sz="1600" u="none" cap="none" strike="noStrike">
                        <a:latin typeface="Calibri"/>
                        <a:ea typeface="Calibri"/>
                        <a:cs typeface="Calibri"/>
                        <a:sym typeface="Calibri"/>
                      </a:endParaRPr>
                    </a:p>
                  </a:txBody>
                  <a:tcPr marT="0" marB="0" marR="31475" marL="3147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Methodology</a:t>
                      </a:r>
                      <a:endParaRPr b="1" sz="1600" u="none" cap="none" strike="noStrike">
                        <a:latin typeface="Calibri"/>
                        <a:ea typeface="Calibri"/>
                        <a:cs typeface="Calibri"/>
                        <a:sym typeface="Calibri"/>
                      </a:endParaRPr>
                    </a:p>
                  </a:txBody>
                  <a:tcPr marT="0" marB="0" marR="31475" marL="3147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Datasets</a:t>
                      </a:r>
                      <a:endParaRPr b="1" sz="1600" u="none" cap="none" strike="noStrike">
                        <a:latin typeface="Calibri"/>
                        <a:ea typeface="Calibri"/>
                        <a:cs typeface="Calibri"/>
                        <a:sym typeface="Calibri"/>
                      </a:endParaRPr>
                    </a:p>
                  </a:txBody>
                  <a:tcPr marT="0" marB="0" marR="31475" marL="31475"/>
                </a:tc>
              </a:tr>
              <a:tr h="1362775">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a:t>
                      </a:r>
                      <a:r>
                        <a:rPr b="1" i="1" lang="en-US" sz="1200" u="sng" cap="none" strike="noStrike">
                          <a:solidFill>
                            <a:schemeClr val="dk1"/>
                          </a:solidFill>
                          <a:latin typeface="Trebuchet MS"/>
                          <a:ea typeface="Trebuchet MS"/>
                          <a:cs typeface="Trebuchet MS"/>
                          <a:sym typeface="Trebuchet MS"/>
                        </a:rPr>
                        <a:t>Hybrid recommendation by incorporating the sentiment of product reviews", </a:t>
                      </a:r>
                      <a:r>
                        <a:rPr b="1" lang="en-US" sz="1200" u="none" cap="none" strike="noStrike"/>
                        <a:t>2021</a:t>
                      </a:r>
                      <a:endParaRPr sz="1800" u="none" cap="none" strike="noStrike"/>
                    </a:p>
                    <a:p>
                      <a:pPr indent="0" lvl="0" marL="0" marR="0" rtl="0" algn="l">
                        <a:lnSpc>
                          <a:spcPct val="107000"/>
                        </a:lnSpc>
                        <a:spcBef>
                          <a:spcPts val="0"/>
                        </a:spcBef>
                        <a:spcAft>
                          <a:spcPts val="0"/>
                        </a:spcAft>
                        <a:buClr>
                          <a:srgbClr val="000000"/>
                        </a:buClr>
                        <a:buSzPts val="900"/>
                        <a:buFont typeface="Arial"/>
                        <a:buNone/>
                      </a:pPr>
                      <a:r>
                        <a:rPr b="1" lang="en-US" sz="900" u="none" cap="none" strike="noStrike"/>
                        <a:t>Mehdi Elahi, Danial Khosh Kholgh, Mohammad Sina Kiarostami, Mourad Oussalah, Sorush Saghari</a:t>
                      </a:r>
                      <a:endParaRPr b="1" sz="900" u="none" cap="none" strike="noStrike">
                        <a:latin typeface="Calibri"/>
                        <a:ea typeface="Calibri"/>
                        <a:cs typeface="Calibri"/>
                        <a:sym typeface="Calibri"/>
                      </a:endParaRPr>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Recommender systems, Sentiment analysis, Content-based recommendation</a:t>
                      </a:r>
                      <a:endParaRPr b="1" sz="1200" u="none" cap="none" strike="noStrike">
                        <a:latin typeface="Calibri"/>
                        <a:ea typeface="Calibri"/>
                        <a:cs typeface="Calibri"/>
                        <a:sym typeface="Calibri"/>
                      </a:endParaRPr>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Proposed a novel form of a hybrid recommender system that has the ability to analyze reviews and extract their sentiments for integration into the recommendation process.</a:t>
                      </a:r>
                      <a:endParaRPr b="1" sz="1200" u="none" cap="none" strike="noStrike">
                        <a:latin typeface="Calibri"/>
                        <a:ea typeface="Calibri"/>
                        <a:cs typeface="Calibri"/>
                        <a:sym typeface="Calibri"/>
                      </a:endParaRPr>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Amazon Digital Music and Amazon Video Games</a:t>
                      </a:r>
                      <a:endParaRPr b="1" sz="1200" u="none" cap="none" strike="noStrike">
                        <a:latin typeface="Calibri"/>
                        <a:ea typeface="Calibri"/>
                        <a:cs typeface="Calibri"/>
                        <a:sym typeface="Calibri"/>
                      </a:endParaRPr>
                    </a:p>
                  </a:txBody>
                  <a:tcPr marT="0" marB="0" marR="31475" marL="31475"/>
                </a:tc>
              </a:tr>
              <a:tr h="1687050">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a:t>
                      </a:r>
                      <a:r>
                        <a:rPr b="1" i="1" lang="en-US" sz="1200" u="sng" cap="none" strike="noStrike">
                          <a:solidFill>
                            <a:schemeClr val="dk1"/>
                          </a:solidFill>
                          <a:latin typeface="Trebuchet MS"/>
                          <a:ea typeface="Trebuchet MS"/>
                          <a:cs typeface="Trebuchet MS"/>
                          <a:sym typeface="Trebuchet MS"/>
                        </a:rPr>
                        <a:t>Summarizing Online Movie Reviews: A Machine Learning Approach to Big Data Analytics</a:t>
                      </a:r>
                      <a:r>
                        <a:rPr b="1" lang="en-US" sz="1200" u="none" cap="none" strike="noStrike"/>
                        <a:t>", 2020 </a:t>
                      </a:r>
                      <a:endParaRPr sz="1800" u="none" cap="none" strike="noStrike"/>
                    </a:p>
                    <a:p>
                      <a:pPr indent="0" lvl="0" marL="0" marR="0" rtl="0" algn="l">
                        <a:lnSpc>
                          <a:spcPct val="107000"/>
                        </a:lnSpc>
                        <a:spcBef>
                          <a:spcPts val="0"/>
                        </a:spcBef>
                        <a:spcAft>
                          <a:spcPts val="0"/>
                        </a:spcAft>
                        <a:buClr>
                          <a:srgbClr val="000000"/>
                        </a:buClr>
                        <a:buSzPts val="1000"/>
                        <a:buFont typeface="Arial"/>
                        <a:buNone/>
                      </a:pPr>
                      <a:r>
                        <a:rPr b="1" lang="en-US" sz="1000" u="none" cap="none" strike="noStrike"/>
                        <a:t>Atif Khan, Muhammad Adnan Gul, M. Irfan Uddin, Syed Atif Ali Shah, Shafiq Ahmad, Muhammad Dzulqarnain Al Firdausi, and Mazen Zaindin</a:t>
                      </a:r>
                      <a:endParaRPr b="1" sz="1000" u="none" cap="none" strike="noStrike">
                        <a:latin typeface="Calibri"/>
                        <a:ea typeface="Calibri"/>
                        <a:cs typeface="Calibri"/>
                        <a:sym typeface="Calibri"/>
                      </a:endParaRPr>
                    </a:p>
                  </a:txBody>
                  <a:tcPr marT="0" marB="0" marR="41125" marL="4112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Machine Learning, summarization, POS tagging </a:t>
                      </a:r>
                      <a:endParaRPr sz="1800" u="none" cap="none" strike="noStrike"/>
                    </a:p>
                  </a:txBody>
                  <a:tcPr marT="0" marB="0" marR="41125" marL="41125"/>
                </a:tc>
                <a:tc>
                  <a:txBody>
                    <a:bodyPr/>
                    <a:lstStyle/>
                    <a:p>
                      <a:pPr indent="0" lvl="0" marL="0" marR="0" rtl="0" algn="l">
                        <a:lnSpc>
                          <a:spcPct val="107000"/>
                        </a:lnSpc>
                        <a:spcBef>
                          <a:spcPts val="0"/>
                        </a:spcBef>
                        <a:spcAft>
                          <a:spcPts val="0"/>
                        </a:spcAft>
                        <a:buClr>
                          <a:schemeClr val="lt1"/>
                        </a:buClr>
                        <a:buSzPts val="1050"/>
                        <a:buFont typeface="Trebuchet MS"/>
                        <a:buNone/>
                      </a:pPr>
                      <a:r>
                        <a:rPr b="1" lang="en-US" sz="1200" u="none" cap="none" strike="noStrike"/>
                        <a:t>Proposed an approach that combines both supervised and unsupervised learning to categorize the reviews as positive or negative and then summarize (condense) the categorized reviews in the domain of movie review.</a:t>
                      </a:r>
                      <a:endParaRPr sz="1800" u="none" cap="none" strike="noStrike"/>
                    </a:p>
                  </a:txBody>
                  <a:tcPr marT="0" marB="0" marR="41125" marL="41125"/>
                </a:tc>
                <a:tc>
                  <a:txBody>
                    <a:bodyPr/>
                    <a:lstStyle/>
                    <a:p>
                      <a:pPr indent="0" lvl="0" marL="0" marR="0" rtl="0" algn="l">
                        <a:lnSpc>
                          <a:spcPct val="107000"/>
                        </a:lnSpc>
                        <a:spcBef>
                          <a:spcPts val="0"/>
                        </a:spcBef>
                        <a:spcAft>
                          <a:spcPts val="0"/>
                        </a:spcAft>
                        <a:buClr>
                          <a:schemeClr val="lt1"/>
                        </a:buClr>
                        <a:buSzPts val="1050"/>
                        <a:buFont typeface="Trebuchet MS"/>
                        <a:buNone/>
                      </a:pPr>
                      <a:r>
                        <a:rPr b="1" lang="en-US" sz="1200" u="none" cap="none" strike="noStrike"/>
                        <a:t>Polarity dataset v2.0, IMDB dataset</a:t>
                      </a:r>
                      <a:endParaRPr b="1" sz="1200" u="none" cap="none" strike="noStrike">
                        <a:latin typeface="Calibri"/>
                        <a:ea typeface="Calibri"/>
                        <a:cs typeface="Calibri"/>
                        <a:sym typeface="Calibri"/>
                      </a:endParaRPr>
                    </a:p>
                  </a:txBody>
                  <a:tcPr marT="0" marB="0" marR="41125" marL="41125"/>
                </a:tc>
              </a:tr>
            </a:tbl>
          </a:graphicData>
        </a:graphic>
      </p:graphicFrame>
      <p:sp>
        <p:nvSpPr>
          <p:cNvPr id="252" name="Google Shape;252;p53"/>
          <p:cNvSpPr txBox="1"/>
          <p:nvPr>
            <p:ph idx="1" type="body"/>
          </p:nvPr>
        </p:nvSpPr>
        <p:spPr>
          <a:xfrm>
            <a:off x="510241" y="1752655"/>
            <a:ext cx="7210396" cy="26994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  </a:t>
            </a:r>
            <a:endParaRPr/>
          </a:p>
        </p:txBody>
      </p:sp>
      <p:sp>
        <p:nvSpPr>
          <p:cNvPr id="253" name="Google Shape;253;p53"/>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8"/>
          <p:cNvSpPr txBox="1"/>
          <p:nvPr>
            <p:ph type="title"/>
          </p:nvPr>
        </p:nvSpPr>
        <p:spPr>
          <a:xfrm>
            <a:off x="510241" y="564921"/>
            <a:ext cx="7210396" cy="8107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700"/>
              <a:buFont typeface="Trebuchet MS"/>
              <a:buNone/>
            </a:pPr>
            <a:r>
              <a:rPr lang="en-US"/>
              <a:t>Related Work (Contd.)</a:t>
            </a:r>
            <a:endParaRPr/>
          </a:p>
        </p:txBody>
      </p:sp>
      <p:graphicFrame>
        <p:nvGraphicFramePr>
          <p:cNvPr id="259" name="Google Shape;259;p8"/>
          <p:cNvGraphicFramePr/>
          <p:nvPr/>
        </p:nvGraphicFramePr>
        <p:xfrm>
          <a:off x="127592" y="1515885"/>
          <a:ext cx="3000000" cy="3000000"/>
        </p:xfrm>
        <a:graphic>
          <a:graphicData uri="http://schemas.openxmlformats.org/drawingml/2006/table">
            <a:tbl>
              <a:tblPr bandRow="1" firstCol="1" firstRow="1">
                <a:noFill/>
                <a:tableStyleId>{3DCA7244-DE49-485E-8EB6-D324CCA56AD3}</a:tableStyleId>
              </a:tblPr>
              <a:tblGrid>
                <a:gridCol w="2491600"/>
                <a:gridCol w="2133575"/>
                <a:gridCol w="2636875"/>
                <a:gridCol w="1523075"/>
              </a:tblGrid>
              <a:tr h="288375">
                <a:tc>
                  <a:txBody>
                    <a:bodyPr/>
                    <a:lstStyle/>
                    <a:p>
                      <a:pPr indent="0" lvl="0" marL="0" marR="0" rtl="0" algn="ctr">
                        <a:lnSpc>
                          <a:spcPct val="107000"/>
                        </a:lnSpc>
                        <a:spcBef>
                          <a:spcPts val="0"/>
                        </a:spcBef>
                        <a:spcAft>
                          <a:spcPts val="0"/>
                        </a:spcAft>
                        <a:buClr>
                          <a:srgbClr val="000000"/>
                        </a:buClr>
                        <a:buSzPts val="2000"/>
                        <a:buFont typeface="Arial"/>
                        <a:buNone/>
                      </a:pPr>
                      <a:r>
                        <a:rPr b="1" lang="en-US" sz="2000" u="none" cap="none" strike="noStrike"/>
                        <a:t>Source</a:t>
                      </a:r>
                      <a:endParaRPr b="1" sz="2000" u="none" cap="none" strike="noStrike">
                        <a:latin typeface="Calibri"/>
                        <a:ea typeface="Calibri"/>
                        <a:cs typeface="Calibri"/>
                        <a:sym typeface="Calibri"/>
                      </a:endParaRPr>
                    </a:p>
                  </a:txBody>
                  <a:tcPr marT="0" marB="0" marR="41125" marL="4112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Keywords</a:t>
                      </a:r>
                      <a:endParaRPr b="1" sz="1600" u="none" cap="none" strike="noStrike">
                        <a:latin typeface="Calibri"/>
                        <a:ea typeface="Calibri"/>
                        <a:cs typeface="Calibri"/>
                        <a:sym typeface="Calibri"/>
                      </a:endParaRPr>
                    </a:p>
                  </a:txBody>
                  <a:tcPr marT="0" marB="0" marR="41125" marL="4112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Methodology</a:t>
                      </a:r>
                      <a:endParaRPr b="1" sz="1600" u="none" cap="none" strike="noStrike">
                        <a:latin typeface="Calibri"/>
                        <a:ea typeface="Calibri"/>
                        <a:cs typeface="Calibri"/>
                        <a:sym typeface="Calibri"/>
                      </a:endParaRPr>
                    </a:p>
                  </a:txBody>
                  <a:tcPr marT="0" marB="0" marR="41125" marL="41125"/>
                </a:tc>
                <a:tc>
                  <a:txBody>
                    <a:bodyPr/>
                    <a:lstStyle/>
                    <a:p>
                      <a:pPr indent="0" lvl="0" marL="0" marR="0" rtl="0" algn="ctr">
                        <a:lnSpc>
                          <a:spcPct val="107000"/>
                        </a:lnSpc>
                        <a:spcBef>
                          <a:spcPts val="0"/>
                        </a:spcBef>
                        <a:spcAft>
                          <a:spcPts val="0"/>
                        </a:spcAft>
                        <a:buClr>
                          <a:srgbClr val="000000"/>
                        </a:buClr>
                        <a:buSzPts val="1600"/>
                        <a:buFont typeface="Arial"/>
                        <a:buNone/>
                      </a:pPr>
                      <a:r>
                        <a:rPr b="1" lang="en-US" sz="1600" u="none" cap="none" strike="noStrike"/>
                        <a:t>Datasets</a:t>
                      </a:r>
                      <a:endParaRPr b="1" sz="1600" u="none" cap="none" strike="noStrike">
                        <a:latin typeface="Calibri"/>
                        <a:ea typeface="Calibri"/>
                        <a:cs typeface="Calibri"/>
                        <a:sym typeface="Calibri"/>
                      </a:endParaRPr>
                    </a:p>
                  </a:txBody>
                  <a:tcPr marT="0" marB="0" marR="41125" marL="41125"/>
                </a:tc>
              </a:tr>
              <a:tr h="1765775">
                <a:tc>
                  <a:txBody>
                    <a:bodyPr/>
                    <a:lstStyle/>
                    <a:p>
                      <a:pPr indent="0" lvl="0" marL="0" marR="0" rtl="0" algn="l">
                        <a:lnSpc>
                          <a:spcPct val="107000"/>
                        </a:lnSpc>
                        <a:spcBef>
                          <a:spcPts val="0"/>
                        </a:spcBef>
                        <a:spcAft>
                          <a:spcPts val="0"/>
                        </a:spcAft>
                        <a:buClr>
                          <a:srgbClr val="000000"/>
                        </a:buClr>
                        <a:buSzPts val="1600"/>
                        <a:buFont typeface="Arial"/>
                        <a:buNone/>
                      </a:pPr>
                      <a:r>
                        <a:rPr b="1" lang="en-US" sz="1600" u="none" cap="none" strike="noStrike"/>
                        <a:t>“</a:t>
                      </a:r>
                      <a:r>
                        <a:rPr b="1" i="1" lang="en-US" sz="1600" u="sng" cap="none" strike="noStrike">
                          <a:solidFill>
                            <a:schemeClr val="dk1"/>
                          </a:solidFill>
                          <a:latin typeface="Trebuchet MS"/>
                          <a:ea typeface="Trebuchet MS"/>
                          <a:cs typeface="Trebuchet MS"/>
                          <a:sym typeface="Trebuchet MS"/>
                        </a:rPr>
                        <a:t>Sentiment Analysis of Online Movie Reviews using Machine Learning</a:t>
                      </a:r>
                      <a:r>
                        <a:rPr b="1" lang="en-US" sz="1600" u="none" cap="none" strike="noStrike"/>
                        <a:t>", 2022 </a:t>
                      </a:r>
                      <a:endParaRPr b="1" sz="2400" u="none" cap="none" strike="noStrike"/>
                    </a:p>
                    <a:p>
                      <a:pPr indent="0" lvl="0" marL="0" marR="0" rtl="0" algn="l">
                        <a:lnSpc>
                          <a:spcPct val="107000"/>
                        </a:lnSpc>
                        <a:spcBef>
                          <a:spcPts val="0"/>
                        </a:spcBef>
                        <a:spcAft>
                          <a:spcPts val="0"/>
                        </a:spcAft>
                        <a:buClr>
                          <a:srgbClr val="000000"/>
                        </a:buClr>
                        <a:buSzPts val="1100"/>
                        <a:buFont typeface="Arial"/>
                        <a:buNone/>
                      </a:pPr>
                      <a:r>
                        <a:rPr b="1" lang="en-US" sz="1100" u="none" cap="none" strike="noStrike">
                          <a:solidFill>
                            <a:schemeClr val="dk1"/>
                          </a:solidFill>
                          <a:latin typeface="Trebuchet MS"/>
                          <a:ea typeface="Trebuchet MS"/>
                          <a:cs typeface="Trebuchet MS"/>
                          <a:sym typeface="Trebuchet MS"/>
                        </a:rPr>
                        <a:t>Isaiah Steinke, Justin Wier, Lindsay Simon, Raed Seetan</a:t>
                      </a:r>
                      <a:endParaRPr b="1" sz="1600" u="none" cap="none" strike="noStrike"/>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Decision tree, machine learning (ML), natural</a:t>
                      </a:r>
                      <a:endParaRPr sz="1800" u="none" cap="none" strike="noStrike"/>
                    </a:p>
                    <a:p>
                      <a:pPr indent="0" lvl="0" marL="0" marR="0" rtl="0" algn="l">
                        <a:lnSpc>
                          <a:spcPct val="107000"/>
                        </a:lnSpc>
                        <a:spcBef>
                          <a:spcPts val="0"/>
                        </a:spcBef>
                        <a:spcAft>
                          <a:spcPts val="0"/>
                        </a:spcAft>
                        <a:buClr>
                          <a:srgbClr val="000000"/>
                        </a:buClr>
                        <a:buSzPts val="1200"/>
                        <a:buFont typeface="Arial"/>
                        <a:buNone/>
                      </a:pPr>
                      <a:r>
                        <a:rPr b="1" lang="en-US" sz="1200" u="none" cap="none" strike="noStrike"/>
                        <a:t>language processing (NLP), random forests, sentiment analysis,</a:t>
                      </a:r>
                      <a:endParaRPr sz="1800" u="none" cap="none" strike="noStrike"/>
                    </a:p>
                    <a:p>
                      <a:pPr indent="0" lvl="0" marL="0" marR="0" rtl="0" algn="l">
                        <a:lnSpc>
                          <a:spcPct val="107000"/>
                        </a:lnSpc>
                        <a:spcBef>
                          <a:spcPts val="0"/>
                        </a:spcBef>
                        <a:spcAft>
                          <a:spcPts val="0"/>
                        </a:spcAft>
                        <a:buClr>
                          <a:srgbClr val="000000"/>
                        </a:buClr>
                        <a:buSzPts val="1200"/>
                        <a:buFont typeface="Arial"/>
                        <a:buNone/>
                      </a:pPr>
                      <a:r>
                        <a:rPr b="1" lang="en-US" sz="1200" u="none" cap="none" strike="noStrike"/>
                        <a:t>support vector machine (SVM), reviews  </a:t>
                      </a:r>
                      <a:endParaRPr b="1" sz="1200" u="none" cap="none" strike="noStrike">
                        <a:latin typeface="Calibri"/>
                        <a:ea typeface="Calibri"/>
                        <a:cs typeface="Calibri"/>
                        <a:sym typeface="Calibri"/>
                      </a:endParaRPr>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Compiled a new dataset of reviews from IMDb posted in 2019 and 2020 to evaluate the sentiment of people due to the COVID pandemic.</a:t>
                      </a:r>
                      <a:endParaRPr b="1" sz="1200" u="none" cap="none" strike="noStrike">
                        <a:latin typeface="Calibri"/>
                        <a:ea typeface="Calibri"/>
                        <a:cs typeface="Calibri"/>
                        <a:sym typeface="Calibri"/>
                      </a:endParaRPr>
                    </a:p>
                  </a:txBody>
                  <a:tcPr marT="0" marB="0" marR="31475" marL="3147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Stanford Large Movie Review Dataset, IMDb Dataset</a:t>
                      </a:r>
                      <a:endParaRPr b="1" sz="1200" u="none" cap="none" strike="noStrike">
                        <a:latin typeface="Calibri"/>
                        <a:ea typeface="Calibri"/>
                        <a:cs typeface="Calibri"/>
                        <a:sym typeface="Calibri"/>
                      </a:endParaRPr>
                    </a:p>
                  </a:txBody>
                  <a:tcPr marT="0" marB="0" marR="31475" marL="31475"/>
                </a:tc>
              </a:tr>
              <a:tr h="1442550">
                <a:tc>
                  <a:txBody>
                    <a:bodyPr/>
                    <a:lstStyle/>
                    <a:p>
                      <a:pPr indent="0" lvl="0" marL="0" marR="0" rtl="0" algn="l">
                        <a:lnSpc>
                          <a:spcPct val="107000"/>
                        </a:lnSpc>
                        <a:spcBef>
                          <a:spcPts val="0"/>
                        </a:spcBef>
                        <a:spcAft>
                          <a:spcPts val="0"/>
                        </a:spcAft>
                        <a:buClr>
                          <a:srgbClr val="000000"/>
                        </a:buClr>
                        <a:buSzPts val="1600"/>
                        <a:buFont typeface="Arial"/>
                        <a:buNone/>
                      </a:pPr>
                      <a:r>
                        <a:rPr b="1" lang="en-US" sz="1600" u="none" cap="none" strike="noStrike"/>
                        <a:t>"</a:t>
                      </a:r>
                      <a:r>
                        <a:rPr b="1" i="1" lang="en-US" sz="1600" u="sng" cap="none" strike="noStrike">
                          <a:solidFill>
                            <a:schemeClr val="dk1"/>
                          </a:solidFill>
                          <a:latin typeface="Trebuchet MS"/>
                          <a:ea typeface="Trebuchet MS"/>
                          <a:cs typeface="Trebuchet MS"/>
                          <a:sym typeface="Trebuchet MS"/>
                        </a:rPr>
                        <a:t>Feature-Based Summarization of Customers' Reviews of Online Products</a:t>
                      </a:r>
                      <a:r>
                        <a:rPr b="1" lang="en-US" sz="1600" u="none" cap="none" strike="noStrike"/>
                        <a:t>", 2013</a:t>
                      </a:r>
                      <a:endParaRPr b="1" sz="2400" u="none" cap="none" strike="noStrike"/>
                    </a:p>
                    <a:p>
                      <a:pPr indent="0" lvl="0" marL="0" marR="0" rtl="0" algn="l">
                        <a:lnSpc>
                          <a:spcPct val="107000"/>
                        </a:lnSpc>
                        <a:spcBef>
                          <a:spcPts val="0"/>
                        </a:spcBef>
                        <a:spcAft>
                          <a:spcPts val="0"/>
                        </a:spcAft>
                        <a:buClr>
                          <a:srgbClr val="000000"/>
                        </a:buClr>
                        <a:buSzPts val="1100"/>
                        <a:buFont typeface="Arial"/>
                        <a:buNone/>
                      </a:pPr>
                      <a:r>
                        <a:rPr b="1" lang="en-US" sz="1100" u="none" cap="none" strike="noStrike"/>
                        <a:t>Kushal Bafna, Durga Toshniwal, </a:t>
                      </a:r>
                      <a:endParaRPr b="1" sz="2400" u="none" cap="none" strike="noStrike"/>
                    </a:p>
                    <a:p>
                      <a:pPr indent="0" lvl="0" marL="0" marR="0" rtl="0" algn="l">
                        <a:lnSpc>
                          <a:spcPct val="107000"/>
                        </a:lnSpc>
                        <a:spcBef>
                          <a:spcPts val="0"/>
                        </a:spcBef>
                        <a:spcAft>
                          <a:spcPts val="0"/>
                        </a:spcAft>
                        <a:buClr>
                          <a:srgbClr val="000000"/>
                        </a:buClr>
                        <a:buSzPts val="1600"/>
                        <a:buFont typeface="Arial"/>
                        <a:buNone/>
                      </a:pPr>
                      <a:r>
                        <a:rPr b="1" lang="en-US" sz="1600" u="none" cap="none" strike="noStrike"/>
                        <a:t> </a:t>
                      </a:r>
                      <a:endParaRPr b="1" sz="1600" u="none" cap="none" strike="noStrike">
                        <a:latin typeface="Calibri"/>
                        <a:ea typeface="Calibri"/>
                        <a:cs typeface="Calibri"/>
                        <a:sym typeface="Calibri"/>
                      </a:endParaRPr>
                    </a:p>
                  </a:txBody>
                  <a:tcPr marT="0" marB="0" marR="41125" marL="4112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Opinion Mining, Summarization, Sentiment Classification, Feature Based Clustering and Reviews</a:t>
                      </a:r>
                      <a:endParaRPr b="1" sz="1200" u="none" cap="none" strike="noStrike">
                        <a:latin typeface="Calibri"/>
                        <a:ea typeface="Calibri"/>
                        <a:cs typeface="Calibri"/>
                        <a:sym typeface="Calibri"/>
                      </a:endParaRPr>
                    </a:p>
                  </a:txBody>
                  <a:tcPr marT="0" marB="0" marR="41125" marL="4112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 Proposed a novel technique for dynamic feature-based summarization of customers' reviews which works according to the domain of the product.</a:t>
                      </a:r>
                      <a:endParaRPr b="1" sz="1200" u="none" cap="none" strike="noStrike">
                        <a:latin typeface="Calibri"/>
                        <a:ea typeface="Calibri"/>
                        <a:cs typeface="Calibri"/>
                        <a:sym typeface="Calibri"/>
                      </a:endParaRPr>
                    </a:p>
                  </a:txBody>
                  <a:tcPr marT="0" marB="0" marR="41125" marL="41125"/>
                </a:tc>
                <a:tc>
                  <a:txBody>
                    <a:bodyPr/>
                    <a:lstStyle/>
                    <a:p>
                      <a:pPr indent="0" lvl="0" marL="0" marR="0" rtl="0" algn="l">
                        <a:lnSpc>
                          <a:spcPct val="107000"/>
                        </a:lnSpc>
                        <a:spcBef>
                          <a:spcPts val="0"/>
                        </a:spcBef>
                        <a:spcAft>
                          <a:spcPts val="0"/>
                        </a:spcAft>
                        <a:buClr>
                          <a:srgbClr val="000000"/>
                        </a:buClr>
                        <a:buSzPts val="1200"/>
                        <a:buFont typeface="Arial"/>
                        <a:buNone/>
                      </a:pPr>
                      <a:r>
                        <a:rPr b="1" lang="en-US" sz="1200" u="none" cap="none" strike="noStrike"/>
                        <a:t>Amazon customer reviews dataset for 3 products:</a:t>
                      </a:r>
                      <a:endParaRPr sz="1800" u="none" cap="none" strike="noStrike"/>
                    </a:p>
                    <a:p>
                      <a:pPr indent="0" lvl="0" marL="0" marR="0" rtl="0" algn="l">
                        <a:lnSpc>
                          <a:spcPct val="107000"/>
                        </a:lnSpc>
                        <a:spcBef>
                          <a:spcPts val="0"/>
                        </a:spcBef>
                        <a:spcAft>
                          <a:spcPts val="0"/>
                        </a:spcAft>
                        <a:buClr>
                          <a:srgbClr val="000000"/>
                        </a:buClr>
                        <a:buSzPts val="1200"/>
                        <a:buFont typeface="Arial"/>
                        <a:buNone/>
                      </a:pPr>
                      <a:r>
                        <a:rPr b="1" lang="en-US" sz="1200" u="none" cap="none" strike="noStrike"/>
                        <a:t>Cannon G3 Camera, iPhone 4s, Mp3 player.</a:t>
                      </a:r>
                      <a:endParaRPr b="1" sz="1200" u="none" cap="none" strike="noStrike">
                        <a:latin typeface="Calibri"/>
                        <a:ea typeface="Calibri"/>
                        <a:cs typeface="Calibri"/>
                        <a:sym typeface="Calibri"/>
                      </a:endParaRPr>
                    </a:p>
                  </a:txBody>
                  <a:tcPr marT="0" marB="0" marR="41125" marL="41125"/>
                </a:tc>
              </a:tr>
            </a:tbl>
          </a:graphicData>
        </a:graphic>
      </p:graphicFrame>
      <p:sp>
        <p:nvSpPr>
          <p:cNvPr id="260" name="Google Shape;260;p8"/>
          <p:cNvSpPr txBox="1"/>
          <p:nvPr>
            <p:ph idx="12" type="sldNum"/>
          </p:nvPr>
        </p:nvSpPr>
        <p:spPr>
          <a:xfrm>
            <a:off x="8047092" y="564921"/>
            <a:ext cx="865613" cy="81809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2700"/>
              <a:buFont typeface="Trebuchet MS"/>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