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1" r:id="rId5"/>
    <p:sldId id="260" r:id="rId6"/>
    <p:sldId id="259" r:id="rId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2AA"/>
    <a:srgbClr val="FFFFFF"/>
    <a:srgbClr val="D3E4EE"/>
    <a:srgbClr val="D3E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2454" y="25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7E7B-F327-4CDD-A07D-08A6DB17C982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979-D3AE-4949-9D1E-A5A170BCA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02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7E7B-F327-4CDD-A07D-08A6DB17C982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979-D3AE-4949-9D1E-A5A170BCA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75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7E7B-F327-4CDD-A07D-08A6DB17C982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979-D3AE-4949-9D1E-A5A170BCA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70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7E7B-F327-4CDD-A07D-08A6DB17C982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979-D3AE-4949-9D1E-A5A170BCA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07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7E7B-F327-4CDD-A07D-08A6DB17C982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979-D3AE-4949-9D1E-A5A170BCA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66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7E7B-F327-4CDD-A07D-08A6DB17C982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979-D3AE-4949-9D1E-A5A170BCA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35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7E7B-F327-4CDD-A07D-08A6DB17C982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979-D3AE-4949-9D1E-A5A170BCA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7E7B-F327-4CDD-A07D-08A6DB17C982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979-D3AE-4949-9D1E-A5A170BCA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96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7E7B-F327-4CDD-A07D-08A6DB17C982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979-D3AE-4949-9D1E-A5A170BCA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57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7E7B-F327-4CDD-A07D-08A6DB17C982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979-D3AE-4949-9D1E-A5A170BCA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80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7E7B-F327-4CDD-A07D-08A6DB17C982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979-D3AE-4949-9D1E-A5A170BCA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2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67E7B-F327-4CDD-A07D-08A6DB17C982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3C979-D3AE-4949-9D1E-A5A170BCA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0459857F-4DAB-9BAB-49F9-5E2D1793C97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972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6EB452-551E-6676-E594-EDE02185E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E5CBD2-9167-266B-720D-8C6AEC850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34F9394-7FCD-81AE-B5D8-2064E5613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078"/>
            <a:ext cx="9601200" cy="539803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3CD227-1CD5-44D2-8597-95149375F980}"/>
              </a:ext>
            </a:extLst>
          </p:cNvPr>
          <p:cNvSpPr txBox="1"/>
          <p:nvPr/>
        </p:nvSpPr>
        <p:spPr>
          <a:xfrm>
            <a:off x="0" y="6897848"/>
            <a:ext cx="943954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4800" dirty="0"/>
          </a:p>
          <a:p>
            <a:pPr algn="ctr"/>
            <a:r>
              <a:rPr lang="pt-BR" sz="6000" dirty="0">
                <a:latin typeface="Algerian" panose="04020705040A02060702" pitchFamily="82" charset="0"/>
              </a:rPr>
              <a:t>Guia de Estudos</a:t>
            </a:r>
          </a:p>
          <a:p>
            <a:pPr algn="ctr"/>
            <a:r>
              <a:rPr lang="pt-BR" sz="6000" dirty="0">
                <a:latin typeface="Algerian" panose="04020705040A02060702" pitchFamily="82" charset="0"/>
              </a:rPr>
              <a:t>Docker para Iniciantes</a:t>
            </a:r>
          </a:p>
        </p:txBody>
      </p:sp>
    </p:spTree>
    <p:extLst>
      <p:ext uri="{BB962C8B-B14F-4D97-AF65-F5344CB8AC3E}">
        <p14:creationId xmlns:p14="http://schemas.microsoft.com/office/powerpoint/2010/main" val="410789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8819F-2B1C-16F6-F96B-65AB8946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Titulo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E988A-1EED-7BFB-1ACC-3DFF85E0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Lorem Ipsum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popularised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in the 1960s with the release of Letraset sheets containing Lorem Ipsum passages, and more recently with desktop publishing software like Aldus PageMaker including versions of Lorem Ipsum.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587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8819F-2B1C-16F6-F96B-65AB8946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Titulo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E988A-1EED-7BFB-1ACC-3DFF85E0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Lorem Ipsum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popularised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in the 1960s with the release of Letraset sheets containing Lorem Ipsum passages, and more recently with desktop publishing software like Aldus PageMaker including versions of Lorem Ipsum.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433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8819F-2B1C-16F6-F96B-65AB8946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Titulo 3</a:t>
            </a:r>
            <a:br>
              <a:rPr lang="pt-BR" sz="4000" dirty="0"/>
            </a:b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E988A-1EED-7BFB-1ACC-3DFF85E0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Lorem Ipsum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popularised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in the 1960s with the release of Letraset sheets containing Lorem Ipsum passages, and more recently with desktop publishing software like Aldus PageMaker including versions of Lorem Ipsum.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3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8819F-2B1C-16F6-F96B-65AB8946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Titulo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E988A-1EED-7BFB-1ACC-3DFF85E0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Lorem Ipsum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popularised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in the 1960s with the release of Letraset sheets containing Lorem Ipsum passages, and more recently with desktop publishing software like Aldus PageMaker including versions of Lorem Ipsum.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558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8819F-2B1C-16F6-F96B-65AB8946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/>
              <a:t>Titulo 5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E988A-1EED-7BFB-1ACC-3DFF85E0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Lorem Ipsum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popularised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in the 1960s with the release of Letraset sheets containing Lorem Ipsum passages, and more recently with desktop publishing software like Aldus PageMaker including versions of Lorem Ipsum.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8245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512</Words>
  <Application>Microsoft Office PowerPoint</Application>
  <PresentationFormat>Papel A3 (297 x 420 mm)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Open Sans</vt:lpstr>
      <vt:lpstr>Tema do Office</vt:lpstr>
      <vt:lpstr>Apresentação do PowerPoint</vt:lpstr>
      <vt:lpstr>Titulo 1</vt:lpstr>
      <vt:lpstr>Titulo 2</vt:lpstr>
      <vt:lpstr>Titulo 3 </vt:lpstr>
      <vt:lpstr>Titulo 4</vt:lpstr>
      <vt:lpstr>Titulo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Luiz Assis</dc:creator>
  <cp:lastModifiedBy>Luiz Assis</cp:lastModifiedBy>
  <cp:revision>1</cp:revision>
  <dcterms:created xsi:type="dcterms:W3CDTF">2024-06-13T12:30:20Z</dcterms:created>
  <dcterms:modified xsi:type="dcterms:W3CDTF">2024-06-13T12:49:00Z</dcterms:modified>
</cp:coreProperties>
</file>