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BFB9-85E8-956C-EBB4-58C5A9B4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7A92A-7D70-E5B5-C27A-5B9BD443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BD18-677F-B334-B634-55BD2FF1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1D40-78B7-C15A-4B48-A8F05C3E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EA62-2792-3ABC-218D-538C702D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42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C17E-006B-F598-0080-9D468FE9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9B631-4E01-E010-2F43-82EF1EC99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9124-4535-0E4E-9182-184E908B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0A80-36A6-3342-A27B-B35F59BC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5E50-4B8D-FBF9-4F39-2A6E528A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6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496B6-8A75-C598-DAC2-84A8D92CF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AC08B-B7C4-E7BB-3C35-EAA3A580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F9E5-44AE-C49B-8830-7FEE2B7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42CD-D3E0-81C0-2A77-66FB6EF4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7039-CE9F-9591-5E62-C1A8AC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6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7A6B-EDA8-77D0-77B2-15B3873A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959F-56AE-ED43-F55A-8ACB55489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355B-ADA6-7FB6-076F-E51E9F82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9286-0A62-199B-CA6C-7A293913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6E8E-4EB5-22F9-292A-797349E1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841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9902-FA8D-228C-DB1D-FD9E03A4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77990-4836-2DF0-4585-4279B153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C0A5-CC70-E02D-DF4D-C3074BE9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B109-1DBF-E257-DF9A-8D2D6541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C8DC-110C-5F5A-5A89-4A153EA0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076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5FF6-B5CA-92FF-7243-C09C558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A03E-557B-F71D-88D6-91706E7A8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AC8DB-19F3-D966-9D08-98FDDF2B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60BE3-5A0F-A605-8845-EFAF954A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25FB-7042-5E82-6F92-CAFE8A7A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93EB-B53D-D089-EB60-C38DCB56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2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DA12-671F-21F0-627A-2A1D15AA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5A6CA-1878-9966-1258-15F9F44DD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62152-C84F-6579-C65D-531BF5350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273F1-2507-A284-C5A5-2A68CD74F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4862A-0125-5463-775F-D571B0BD6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439CA-0D38-A151-17A6-BFB0395C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77815-51FC-B4F0-013E-8CF6A6FE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96905-F9D7-8182-FAAF-38371C6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523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15DE-990F-9EAD-56BC-6D66A80B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24A6-5392-A1D9-1430-7D4ECF6A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ADE1-4CAF-3418-FD5E-EC4D43BD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B49A8-9CC7-32B7-B960-8B6F2619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8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AF168-5DF3-A2DF-F1DE-D8AE7195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23C80-18CB-7736-DB86-03EE83B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6EEC1-7AF3-CE79-8688-46254128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63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913-11BB-EE43-B51E-3390D328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9969-1B29-1E18-976A-DEB7513F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FD0B-79E5-CC09-2D24-DAC355D6F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4AF45-8930-8A55-EB6A-D61106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E0D8-3C6E-C543-E54C-F793069E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4A47-2A21-2CFE-4FFC-FD656626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04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3B3-8C15-C3D9-5FC4-C4C1BFCC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9E825-D5CE-31BE-FE9D-80D123E90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19C12-6876-8B4B-7AA1-B6D4D8AB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8074-9FF3-4580-E22F-27D47622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498E-9446-F996-9ED8-C3592D9B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AC7D-ECC2-4971-28AD-435923EB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976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83E57-A696-8E13-1A54-9042D64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0790-1FFB-D842-0D76-7D484797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EF7A-E9D2-0197-444B-4F5F21430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062C-07E6-462F-A51A-20418D5F5358}" type="datetimeFigureOut">
              <a:rPr lang="en-ID" smtClean="0"/>
              <a:t>09/01/2025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A5FDB-85F5-648A-3904-BDAEACC1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E10C-5C83-CEDE-99FF-99F2044D6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C0B9-5173-4A13-B854-FC61894D8B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1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FECAB5-DAFE-13E8-F60F-76844E2BF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659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81F15918-4A46-F292-EB0F-A121E1D032A0}"/>
              </a:ext>
            </a:extLst>
          </p:cNvPr>
          <p:cNvSpPr/>
          <p:nvPr/>
        </p:nvSpPr>
        <p:spPr>
          <a:xfrm>
            <a:off x="10848880" y="1124880"/>
            <a:ext cx="1246240" cy="22352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72B0AFF0-B97C-5849-44EF-D851E1E5BDDF}"/>
              </a:ext>
            </a:extLst>
          </p:cNvPr>
          <p:cNvSpPr/>
          <p:nvPr/>
        </p:nvSpPr>
        <p:spPr>
          <a:xfrm>
            <a:off x="9513200" y="1124880"/>
            <a:ext cx="1246240" cy="22352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9F9162-94E7-A7BF-21AE-8E879120D6FB}"/>
              </a:ext>
            </a:extLst>
          </p:cNvPr>
          <p:cNvSpPr/>
          <p:nvPr/>
        </p:nvSpPr>
        <p:spPr>
          <a:xfrm>
            <a:off x="180000" y="180000"/>
            <a:ext cx="4910160" cy="731520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6D9EE4-A5BD-1816-B56E-ADCAEFDE59FD}"/>
              </a:ext>
            </a:extLst>
          </p:cNvPr>
          <p:cNvSpPr/>
          <p:nvPr/>
        </p:nvSpPr>
        <p:spPr>
          <a:xfrm>
            <a:off x="5361600" y="180000"/>
            <a:ext cx="6650400" cy="731520"/>
          </a:xfrm>
          <a:prstGeom prst="roundRect">
            <a:avLst>
              <a:gd name="adj" fmla="val 11111"/>
            </a:avLst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D39B7-7D3E-8D76-C3E3-4190BEB41139}"/>
              </a:ext>
            </a:extLst>
          </p:cNvPr>
          <p:cNvSpPr/>
          <p:nvPr/>
        </p:nvSpPr>
        <p:spPr>
          <a:xfrm>
            <a:off x="180000" y="1124880"/>
            <a:ext cx="1260000" cy="1080000"/>
          </a:xfrm>
          <a:prstGeom prst="roundRect">
            <a:avLst>
              <a:gd name="adj" fmla="val 12904"/>
            </a:avLst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713821-29C9-6AD1-FD3A-DE43CD845780}"/>
              </a:ext>
            </a:extLst>
          </p:cNvPr>
          <p:cNvSpPr/>
          <p:nvPr/>
        </p:nvSpPr>
        <p:spPr>
          <a:xfrm>
            <a:off x="180000" y="2418240"/>
            <a:ext cx="1260000" cy="3027520"/>
          </a:xfrm>
          <a:prstGeom prst="roundRect">
            <a:avLst>
              <a:gd name="adj" fmla="val 10216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DB4836-D050-AF0F-CCA2-2A557351D4AB}"/>
              </a:ext>
            </a:extLst>
          </p:cNvPr>
          <p:cNvSpPr/>
          <p:nvPr/>
        </p:nvSpPr>
        <p:spPr>
          <a:xfrm>
            <a:off x="180000" y="5647440"/>
            <a:ext cx="1260000" cy="1080000"/>
          </a:xfrm>
          <a:prstGeom prst="roundRect">
            <a:avLst>
              <a:gd name="adj" fmla="val 44889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269450-3E40-1744-BD1C-40E0711E70A4}"/>
              </a:ext>
            </a:extLst>
          </p:cNvPr>
          <p:cNvSpPr/>
          <p:nvPr/>
        </p:nvSpPr>
        <p:spPr>
          <a:xfrm>
            <a:off x="170400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B83261-9673-C566-4F36-910FA4DB0468}"/>
              </a:ext>
            </a:extLst>
          </p:cNvPr>
          <p:cNvSpPr/>
          <p:nvPr/>
        </p:nvSpPr>
        <p:spPr>
          <a:xfrm>
            <a:off x="1704000" y="2069760"/>
            <a:ext cx="33861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9639D2-F1C6-D9E5-C7E8-2D2A885E7EC5}"/>
              </a:ext>
            </a:extLst>
          </p:cNvPr>
          <p:cNvSpPr/>
          <p:nvPr/>
        </p:nvSpPr>
        <p:spPr>
          <a:xfrm>
            <a:off x="433816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D1415F-A0B4-8188-BA29-D8295F3B0CA8}"/>
              </a:ext>
            </a:extLst>
          </p:cNvPr>
          <p:cNvSpPr/>
          <p:nvPr/>
        </p:nvSpPr>
        <p:spPr>
          <a:xfrm>
            <a:off x="697232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E28CC7-E294-3366-10D5-CC37D5EED6D1}"/>
              </a:ext>
            </a:extLst>
          </p:cNvPr>
          <p:cNvSpPr/>
          <p:nvPr/>
        </p:nvSpPr>
        <p:spPr>
          <a:xfrm>
            <a:off x="5326040" y="2069760"/>
            <a:ext cx="195360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684B46-11DF-8886-486F-7FAA32862F87}"/>
              </a:ext>
            </a:extLst>
          </p:cNvPr>
          <p:cNvSpPr/>
          <p:nvPr/>
        </p:nvSpPr>
        <p:spPr>
          <a:xfrm>
            <a:off x="7515520" y="2069760"/>
            <a:ext cx="18269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2CA9E2-FCDB-2373-1615-E7F8D5699E95}"/>
              </a:ext>
            </a:extLst>
          </p:cNvPr>
          <p:cNvSpPr/>
          <p:nvPr/>
        </p:nvSpPr>
        <p:spPr>
          <a:xfrm>
            <a:off x="1689940" y="4492080"/>
            <a:ext cx="5589700" cy="223536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6A2B12-9D76-11E3-A0FE-55CB15F7635E}"/>
              </a:ext>
            </a:extLst>
          </p:cNvPr>
          <p:cNvSpPr/>
          <p:nvPr/>
        </p:nvSpPr>
        <p:spPr>
          <a:xfrm>
            <a:off x="7572170" y="4492080"/>
            <a:ext cx="17136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5B58BFA9-176F-AF59-DFF8-F979CB265FA5}"/>
              </a:ext>
            </a:extLst>
          </p:cNvPr>
          <p:cNvSpPr/>
          <p:nvPr/>
        </p:nvSpPr>
        <p:spPr>
          <a:xfrm>
            <a:off x="9596320" y="1124880"/>
            <a:ext cx="1080000" cy="180000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F5B5DD66-9D9F-8120-A42F-1932B645104F}"/>
              </a:ext>
            </a:extLst>
          </p:cNvPr>
          <p:cNvSpPr/>
          <p:nvPr/>
        </p:nvSpPr>
        <p:spPr>
          <a:xfrm>
            <a:off x="10932000" y="1124880"/>
            <a:ext cx="1080000" cy="180000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F0CE0AC2-F59C-8FA1-3285-76E68E904A57}"/>
              </a:ext>
            </a:extLst>
          </p:cNvPr>
          <p:cNvSpPr/>
          <p:nvPr/>
        </p:nvSpPr>
        <p:spPr>
          <a:xfrm>
            <a:off x="9708900" y="1267120"/>
            <a:ext cx="856680" cy="151552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3718AA93-89E0-671A-1242-541447E44A51}"/>
              </a:ext>
            </a:extLst>
          </p:cNvPr>
          <p:cNvSpPr/>
          <p:nvPr/>
        </p:nvSpPr>
        <p:spPr>
          <a:xfrm>
            <a:off x="11043660" y="1267120"/>
            <a:ext cx="856680" cy="151552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9FA97D0-334A-9EE0-E950-E4EE95145798}"/>
              </a:ext>
            </a:extLst>
          </p:cNvPr>
          <p:cNvSpPr/>
          <p:nvPr/>
        </p:nvSpPr>
        <p:spPr>
          <a:xfrm>
            <a:off x="9596320" y="3299120"/>
            <a:ext cx="2415680" cy="337888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901FA3-D4F4-CA07-B554-06D426EEC346}"/>
              </a:ext>
            </a:extLst>
          </p:cNvPr>
          <p:cNvCxnSpPr>
            <a:cxnSpLocks/>
          </p:cNvCxnSpPr>
          <p:nvPr/>
        </p:nvCxnSpPr>
        <p:spPr>
          <a:xfrm>
            <a:off x="1886673" y="2314065"/>
            <a:ext cx="296311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76B29F-2D4F-818E-391C-AE164EC4B823}"/>
              </a:ext>
            </a:extLst>
          </p:cNvPr>
          <p:cNvCxnSpPr>
            <a:cxnSpLocks/>
          </p:cNvCxnSpPr>
          <p:nvPr/>
        </p:nvCxnSpPr>
        <p:spPr>
          <a:xfrm>
            <a:off x="5490760" y="2314065"/>
            <a:ext cx="160452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D6BFC6-A94D-708F-9959-4659D140A151}"/>
              </a:ext>
            </a:extLst>
          </p:cNvPr>
          <p:cNvCxnSpPr>
            <a:cxnSpLocks/>
          </p:cNvCxnSpPr>
          <p:nvPr/>
        </p:nvCxnSpPr>
        <p:spPr>
          <a:xfrm>
            <a:off x="7646584" y="2302490"/>
            <a:ext cx="160452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27D274-8FC6-575D-1A00-8CE534327904}"/>
              </a:ext>
            </a:extLst>
          </p:cNvPr>
          <p:cNvCxnSpPr>
            <a:cxnSpLocks/>
          </p:cNvCxnSpPr>
          <p:nvPr/>
        </p:nvCxnSpPr>
        <p:spPr>
          <a:xfrm>
            <a:off x="1886673" y="4723528"/>
            <a:ext cx="52086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43288-599D-4361-3304-931547B0638B}"/>
              </a:ext>
            </a:extLst>
          </p:cNvPr>
          <p:cNvCxnSpPr>
            <a:cxnSpLocks/>
          </p:cNvCxnSpPr>
          <p:nvPr/>
        </p:nvCxnSpPr>
        <p:spPr>
          <a:xfrm>
            <a:off x="7685588" y="4723528"/>
            <a:ext cx="14844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6E412D-A0F2-55F8-600C-3E7D5E22D7B8}"/>
              </a:ext>
            </a:extLst>
          </p:cNvPr>
          <p:cNvCxnSpPr>
            <a:cxnSpLocks/>
          </p:cNvCxnSpPr>
          <p:nvPr/>
        </p:nvCxnSpPr>
        <p:spPr>
          <a:xfrm>
            <a:off x="9734131" y="3533266"/>
            <a:ext cx="216620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1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4D497-E21D-A1AE-4F2E-680FE9F79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ECB5A8-C83F-E187-D29A-D476AEAE33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65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7F838773-B90B-C989-A29A-8A4A3E722A61}"/>
              </a:ext>
            </a:extLst>
          </p:cNvPr>
          <p:cNvSpPr/>
          <p:nvPr/>
        </p:nvSpPr>
        <p:spPr>
          <a:xfrm>
            <a:off x="10848880" y="1124880"/>
            <a:ext cx="1246240" cy="22352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483977FE-AB9E-2552-90E4-11D75F4C8DAC}"/>
              </a:ext>
            </a:extLst>
          </p:cNvPr>
          <p:cNvSpPr/>
          <p:nvPr/>
        </p:nvSpPr>
        <p:spPr>
          <a:xfrm>
            <a:off x="9513200" y="1124880"/>
            <a:ext cx="1246240" cy="22352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737578-0B7C-CF34-C71D-69E0793C8C10}"/>
              </a:ext>
            </a:extLst>
          </p:cNvPr>
          <p:cNvSpPr/>
          <p:nvPr/>
        </p:nvSpPr>
        <p:spPr>
          <a:xfrm>
            <a:off x="180000" y="180000"/>
            <a:ext cx="4910160" cy="731520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45A54F-39F1-755D-7489-1D1960CE64A5}"/>
              </a:ext>
            </a:extLst>
          </p:cNvPr>
          <p:cNvSpPr/>
          <p:nvPr/>
        </p:nvSpPr>
        <p:spPr>
          <a:xfrm>
            <a:off x="5361600" y="180000"/>
            <a:ext cx="6650400" cy="731520"/>
          </a:xfrm>
          <a:prstGeom prst="roundRect">
            <a:avLst>
              <a:gd name="adj" fmla="val 11111"/>
            </a:avLst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2DA412-2488-35E2-8713-3956D23DEB34}"/>
              </a:ext>
            </a:extLst>
          </p:cNvPr>
          <p:cNvSpPr/>
          <p:nvPr/>
        </p:nvSpPr>
        <p:spPr>
          <a:xfrm>
            <a:off x="180000" y="1124880"/>
            <a:ext cx="1260000" cy="1080000"/>
          </a:xfrm>
          <a:prstGeom prst="roundRect">
            <a:avLst>
              <a:gd name="adj" fmla="val 12904"/>
            </a:avLst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81150-572E-88F3-62E0-D7BDEFCEB651}"/>
              </a:ext>
            </a:extLst>
          </p:cNvPr>
          <p:cNvSpPr/>
          <p:nvPr/>
        </p:nvSpPr>
        <p:spPr>
          <a:xfrm>
            <a:off x="180000" y="2418240"/>
            <a:ext cx="1260000" cy="3027520"/>
          </a:xfrm>
          <a:prstGeom prst="roundRect">
            <a:avLst>
              <a:gd name="adj" fmla="val 10216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B1E723-F34F-267E-EE1D-5233B249D584}"/>
              </a:ext>
            </a:extLst>
          </p:cNvPr>
          <p:cNvSpPr/>
          <p:nvPr/>
        </p:nvSpPr>
        <p:spPr>
          <a:xfrm>
            <a:off x="180000" y="5647440"/>
            <a:ext cx="1260000" cy="1080000"/>
          </a:xfrm>
          <a:prstGeom prst="roundRect">
            <a:avLst>
              <a:gd name="adj" fmla="val 44889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A8A30-AF44-6EBA-D479-FB06BEB96744}"/>
              </a:ext>
            </a:extLst>
          </p:cNvPr>
          <p:cNvSpPr/>
          <p:nvPr/>
        </p:nvSpPr>
        <p:spPr>
          <a:xfrm>
            <a:off x="170400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F8DBED-49BA-159B-DAA2-C2E76C8B97C5}"/>
              </a:ext>
            </a:extLst>
          </p:cNvPr>
          <p:cNvSpPr/>
          <p:nvPr/>
        </p:nvSpPr>
        <p:spPr>
          <a:xfrm>
            <a:off x="1704000" y="2069760"/>
            <a:ext cx="33861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C165E0-2C1D-BC35-7D7C-2256D6770A94}"/>
              </a:ext>
            </a:extLst>
          </p:cNvPr>
          <p:cNvSpPr/>
          <p:nvPr/>
        </p:nvSpPr>
        <p:spPr>
          <a:xfrm>
            <a:off x="433816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C624ED-76DB-2413-1A4A-B2A6E254FDDA}"/>
              </a:ext>
            </a:extLst>
          </p:cNvPr>
          <p:cNvSpPr/>
          <p:nvPr/>
        </p:nvSpPr>
        <p:spPr>
          <a:xfrm>
            <a:off x="697232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D9B407-0DF9-516D-4AB8-6CE3D64EA87C}"/>
              </a:ext>
            </a:extLst>
          </p:cNvPr>
          <p:cNvSpPr/>
          <p:nvPr/>
        </p:nvSpPr>
        <p:spPr>
          <a:xfrm>
            <a:off x="5326040" y="2069760"/>
            <a:ext cx="195360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5EA80D-B48D-D00D-A13A-6F208F4B42FB}"/>
              </a:ext>
            </a:extLst>
          </p:cNvPr>
          <p:cNvSpPr/>
          <p:nvPr/>
        </p:nvSpPr>
        <p:spPr>
          <a:xfrm>
            <a:off x="7515520" y="2069760"/>
            <a:ext cx="18269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B5D2B-412B-A111-753D-ACEA01D4E825}"/>
              </a:ext>
            </a:extLst>
          </p:cNvPr>
          <p:cNvSpPr/>
          <p:nvPr/>
        </p:nvSpPr>
        <p:spPr>
          <a:xfrm>
            <a:off x="1689940" y="4492080"/>
            <a:ext cx="5589700" cy="223536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05B3D3-0926-2129-3D0F-B65D23B23931}"/>
              </a:ext>
            </a:extLst>
          </p:cNvPr>
          <p:cNvSpPr/>
          <p:nvPr/>
        </p:nvSpPr>
        <p:spPr>
          <a:xfrm>
            <a:off x="7572170" y="4492080"/>
            <a:ext cx="17136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C67F8673-B803-469D-0AAE-B68218770B46}"/>
              </a:ext>
            </a:extLst>
          </p:cNvPr>
          <p:cNvSpPr/>
          <p:nvPr/>
        </p:nvSpPr>
        <p:spPr>
          <a:xfrm>
            <a:off x="9596320" y="1124880"/>
            <a:ext cx="1080000" cy="180000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1774985D-2BDC-351E-82F3-2F4C8BD1CA16}"/>
              </a:ext>
            </a:extLst>
          </p:cNvPr>
          <p:cNvSpPr/>
          <p:nvPr/>
        </p:nvSpPr>
        <p:spPr>
          <a:xfrm>
            <a:off x="10932000" y="1124880"/>
            <a:ext cx="1080000" cy="180000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3F568025-9544-CABC-D1D7-0A2946088E8A}"/>
              </a:ext>
            </a:extLst>
          </p:cNvPr>
          <p:cNvSpPr/>
          <p:nvPr/>
        </p:nvSpPr>
        <p:spPr>
          <a:xfrm>
            <a:off x="9708900" y="1267120"/>
            <a:ext cx="856680" cy="151552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F79E5920-C538-E89C-BC4D-BC98F8C18B07}"/>
              </a:ext>
            </a:extLst>
          </p:cNvPr>
          <p:cNvSpPr/>
          <p:nvPr/>
        </p:nvSpPr>
        <p:spPr>
          <a:xfrm>
            <a:off x="11043660" y="1267120"/>
            <a:ext cx="856680" cy="151552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36A287-6C78-A437-8128-1DB82257AFAB}"/>
              </a:ext>
            </a:extLst>
          </p:cNvPr>
          <p:cNvSpPr/>
          <p:nvPr/>
        </p:nvSpPr>
        <p:spPr>
          <a:xfrm>
            <a:off x="9596320" y="3299120"/>
            <a:ext cx="2415680" cy="337888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345C15-A052-EEEB-A5A2-36BC8C9574DF}"/>
              </a:ext>
            </a:extLst>
          </p:cNvPr>
          <p:cNvCxnSpPr>
            <a:cxnSpLocks/>
          </p:cNvCxnSpPr>
          <p:nvPr/>
        </p:nvCxnSpPr>
        <p:spPr>
          <a:xfrm>
            <a:off x="1886673" y="2314065"/>
            <a:ext cx="296311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DF8466-5391-A589-0777-F58701CDFD6D}"/>
              </a:ext>
            </a:extLst>
          </p:cNvPr>
          <p:cNvCxnSpPr>
            <a:cxnSpLocks/>
          </p:cNvCxnSpPr>
          <p:nvPr/>
        </p:nvCxnSpPr>
        <p:spPr>
          <a:xfrm>
            <a:off x="5490760" y="2314065"/>
            <a:ext cx="160452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0F376A-5E1C-C132-6ED0-467C55997BD2}"/>
              </a:ext>
            </a:extLst>
          </p:cNvPr>
          <p:cNvCxnSpPr>
            <a:cxnSpLocks/>
          </p:cNvCxnSpPr>
          <p:nvPr/>
        </p:nvCxnSpPr>
        <p:spPr>
          <a:xfrm>
            <a:off x="7646584" y="2302490"/>
            <a:ext cx="160452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92FEB-23C6-2989-9A7D-25D6BC0DDF62}"/>
              </a:ext>
            </a:extLst>
          </p:cNvPr>
          <p:cNvCxnSpPr>
            <a:cxnSpLocks/>
          </p:cNvCxnSpPr>
          <p:nvPr/>
        </p:nvCxnSpPr>
        <p:spPr>
          <a:xfrm>
            <a:off x="1886673" y="4723528"/>
            <a:ext cx="52086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5D79C4-0465-2C69-4FA3-7BE1AC6AE75B}"/>
              </a:ext>
            </a:extLst>
          </p:cNvPr>
          <p:cNvCxnSpPr>
            <a:cxnSpLocks/>
          </p:cNvCxnSpPr>
          <p:nvPr/>
        </p:nvCxnSpPr>
        <p:spPr>
          <a:xfrm>
            <a:off x="7685588" y="4723528"/>
            <a:ext cx="14844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566C79-61DB-E9D5-F0D4-9635C3BC90AC}"/>
              </a:ext>
            </a:extLst>
          </p:cNvPr>
          <p:cNvCxnSpPr>
            <a:cxnSpLocks/>
          </p:cNvCxnSpPr>
          <p:nvPr/>
        </p:nvCxnSpPr>
        <p:spPr>
          <a:xfrm>
            <a:off x="9734131" y="3533266"/>
            <a:ext cx="216620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3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17EC6-A403-1309-3119-ABB9AF09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D66484-7E91-AD34-DF52-3EE606EACB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65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D89C00AB-74E0-5DD6-6251-1C903C531BD8}"/>
              </a:ext>
            </a:extLst>
          </p:cNvPr>
          <p:cNvSpPr/>
          <p:nvPr/>
        </p:nvSpPr>
        <p:spPr>
          <a:xfrm>
            <a:off x="10848880" y="1124880"/>
            <a:ext cx="1246240" cy="22352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501BEA85-8626-5AE5-DF47-5555790E2A2B}"/>
              </a:ext>
            </a:extLst>
          </p:cNvPr>
          <p:cNvSpPr/>
          <p:nvPr/>
        </p:nvSpPr>
        <p:spPr>
          <a:xfrm>
            <a:off x="9513200" y="1124880"/>
            <a:ext cx="1246240" cy="22352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07F72-AE2E-ED0E-0439-43E86449D359}"/>
              </a:ext>
            </a:extLst>
          </p:cNvPr>
          <p:cNvSpPr/>
          <p:nvPr/>
        </p:nvSpPr>
        <p:spPr>
          <a:xfrm>
            <a:off x="180000" y="180000"/>
            <a:ext cx="4910160" cy="731520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CC54EA-81DE-7401-60DE-78A1B412BA00}"/>
              </a:ext>
            </a:extLst>
          </p:cNvPr>
          <p:cNvSpPr/>
          <p:nvPr/>
        </p:nvSpPr>
        <p:spPr>
          <a:xfrm>
            <a:off x="5361600" y="180000"/>
            <a:ext cx="6650400" cy="731520"/>
          </a:xfrm>
          <a:prstGeom prst="roundRect">
            <a:avLst>
              <a:gd name="adj" fmla="val 11111"/>
            </a:avLst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73BF80-C764-E88D-C32B-A0799AA3D674}"/>
              </a:ext>
            </a:extLst>
          </p:cNvPr>
          <p:cNvSpPr/>
          <p:nvPr/>
        </p:nvSpPr>
        <p:spPr>
          <a:xfrm>
            <a:off x="180000" y="1124880"/>
            <a:ext cx="1260000" cy="1080000"/>
          </a:xfrm>
          <a:prstGeom prst="roundRect">
            <a:avLst>
              <a:gd name="adj" fmla="val 12904"/>
            </a:avLst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749913-1901-5581-2041-8F22DF30348D}"/>
              </a:ext>
            </a:extLst>
          </p:cNvPr>
          <p:cNvSpPr/>
          <p:nvPr/>
        </p:nvSpPr>
        <p:spPr>
          <a:xfrm>
            <a:off x="180000" y="2418240"/>
            <a:ext cx="1260000" cy="3027520"/>
          </a:xfrm>
          <a:prstGeom prst="roundRect">
            <a:avLst>
              <a:gd name="adj" fmla="val 10216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6AFACC-F2B1-70A2-2BA3-519E16E81E2E}"/>
              </a:ext>
            </a:extLst>
          </p:cNvPr>
          <p:cNvSpPr/>
          <p:nvPr/>
        </p:nvSpPr>
        <p:spPr>
          <a:xfrm>
            <a:off x="180000" y="5647440"/>
            <a:ext cx="1260000" cy="1080000"/>
          </a:xfrm>
          <a:prstGeom prst="roundRect">
            <a:avLst>
              <a:gd name="adj" fmla="val 44889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A74977-DC12-AC93-9334-632408DD5DE2}"/>
              </a:ext>
            </a:extLst>
          </p:cNvPr>
          <p:cNvSpPr/>
          <p:nvPr/>
        </p:nvSpPr>
        <p:spPr>
          <a:xfrm>
            <a:off x="170400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47EA00-E35A-2228-FE8E-B96BF442FFFA}"/>
              </a:ext>
            </a:extLst>
          </p:cNvPr>
          <p:cNvSpPr/>
          <p:nvPr/>
        </p:nvSpPr>
        <p:spPr>
          <a:xfrm>
            <a:off x="1704000" y="2069760"/>
            <a:ext cx="33861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FC5154-664D-7742-DE7B-93C5F8C7F638}"/>
              </a:ext>
            </a:extLst>
          </p:cNvPr>
          <p:cNvSpPr/>
          <p:nvPr/>
        </p:nvSpPr>
        <p:spPr>
          <a:xfrm>
            <a:off x="433816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C4D281-B2EA-9D8E-7FBC-BE4A09819CBB}"/>
              </a:ext>
            </a:extLst>
          </p:cNvPr>
          <p:cNvSpPr/>
          <p:nvPr/>
        </p:nvSpPr>
        <p:spPr>
          <a:xfrm>
            <a:off x="6972320" y="1124880"/>
            <a:ext cx="2370160" cy="731520"/>
          </a:xfrm>
          <a:prstGeom prst="roundRect">
            <a:avLst>
              <a:gd name="adj" fmla="val 69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126839-17CC-0037-5380-F66901D3DD2E}"/>
              </a:ext>
            </a:extLst>
          </p:cNvPr>
          <p:cNvSpPr/>
          <p:nvPr/>
        </p:nvSpPr>
        <p:spPr>
          <a:xfrm>
            <a:off x="5326040" y="2069760"/>
            <a:ext cx="195360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6FFCC0-EA89-73F8-2B3F-07312540C617}"/>
              </a:ext>
            </a:extLst>
          </p:cNvPr>
          <p:cNvSpPr/>
          <p:nvPr/>
        </p:nvSpPr>
        <p:spPr>
          <a:xfrm>
            <a:off x="7515520" y="2069760"/>
            <a:ext cx="18269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712332-CD73-2126-20F7-D5724829EFA7}"/>
              </a:ext>
            </a:extLst>
          </p:cNvPr>
          <p:cNvSpPr/>
          <p:nvPr/>
        </p:nvSpPr>
        <p:spPr>
          <a:xfrm>
            <a:off x="1689940" y="4492080"/>
            <a:ext cx="5589700" cy="223536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6C4E7D-40B5-F029-CBCC-F2C3D8B6CCE6}"/>
              </a:ext>
            </a:extLst>
          </p:cNvPr>
          <p:cNvSpPr/>
          <p:nvPr/>
        </p:nvSpPr>
        <p:spPr>
          <a:xfrm>
            <a:off x="7572170" y="4492080"/>
            <a:ext cx="1713660" cy="218592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D33DB0B3-65E0-B727-6E85-C9FF179A52E3}"/>
              </a:ext>
            </a:extLst>
          </p:cNvPr>
          <p:cNvSpPr/>
          <p:nvPr/>
        </p:nvSpPr>
        <p:spPr>
          <a:xfrm>
            <a:off x="9596320" y="1124880"/>
            <a:ext cx="1080000" cy="180000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C800B807-F0D9-9F06-5707-B03D8BE305AE}"/>
              </a:ext>
            </a:extLst>
          </p:cNvPr>
          <p:cNvSpPr/>
          <p:nvPr/>
        </p:nvSpPr>
        <p:spPr>
          <a:xfrm>
            <a:off x="10932000" y="1124880"/>
            <a:ext cx="1080000" cy="180000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63A7C6C7-69D7-398D-4D8A-1BC153B0EA04}"/>
              </a:ext>
            </a:extLst>
          </p:cNvPr>
          <p:cNvSpPr/>
          <p:nvPr/>
        </p:nvSpPr>
        <p:spPr>
          <a:xfrm>
            <a:off x="9708900" y="1267120"/>
            <a:ext cx="856680" cy="151552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5CDD4772-F04F-36C8-4D47-84904FE9037D}"/>
              </a:ext>
            </a:extLst>
          </p:cNvPr>
          <p:cNvSpPr/>
          <p:nvPr/>
        </p:nvSpPr>
        <p:spPr>
          <a:xfrm>
            <a:off x="11043660" y="1267120"/>
            <a:ext cx="856680" cy="1515520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BF4734-5A6B-5E25-BD9C-719B3DB5CC8E}"/>
              </a:ext>
            </a:extLst>
          </p:cNvPr>
          <p:cNvSpPr/>
          <p:nvPr/>
        </p:nvSpPr>
        <p:spPr>
          <a:xfrm>
            <a:off x="9596320" y="3299120"/>
            <a:ext cx="2415680" cy="3378880"/>
          </a:xfrm>
          <a:prstGeom prst="roundRect">
            <a:avLst>
              <a:gd name="adj" fmla="val 3145"/>
            </a:avLst>
          </a:prstGeom>
          <a:ln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6678AE-165A-BBB7-6740-890725582FFC}"/>
              </a:ext>
            </a:extLst>
          </p:cNvPr>
          <p:cNvCxnSpPr>
            <a:cxnSpLocks/>
          </p:cNvCxnSpPr>
          <p:nvPr/>
        </p:nvCxnSpPr>
        <p:spPr>
          <a:xfrm>
            <a:off x="1886673" y="2487686"/>
            <a:ext cx="296311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087A49-6A61-D08D-1BDD-B42CABCC8826}"/>
              </a:ext>
            </a:extLst>
          </p:cNvPr>
          <p:cNvCxnSpPr>
            <a:cxnSpLocks/>
          </p:cNvCxnSpPr>
          <p:nvPr/>
        </p:nvCxnSpPr>
        <p:spPr>
          <a:xfrm>
            <a:off x="5490760" y="2464536"/>
            <a:ext cx="160452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583C2E-96B8-0CFC-94AA-EBD58127B377}"/>
              </a:ext>
            </a:extLst>
          </p:cNvPr>
          <p:cNvCxnSpPr>
            <a:cxnSpLocks/>
          </p:cNvCxnSpPr>
          <p:nvPr/>
        </p:nvCxnSpPr>
        <p:spPr>
          <a:xfrm>
            <a:off x="7646584" y="2452961"/>
            <a:ext cx="160452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FC994F-8308-797A-881A-2E88016F1196}"/>
              </a:ext>
            </a:extLst>
          </p:cNvPr>
          <p:cNvCxnSpPr>
            <a:cxnSpLocks/>
          </p:cNvCxnSpPr>
          <p:nvPr/>
        </p:nvCxnSpPr>
        <p:spPr>
          <a:xfrm>
            <a:off x="1886673" y="4885574"/>
            <a:ext cx="520860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2FD9E9-8BE2-E331-3B51-D5CAFE817D98}"/>
              </a:ext>
            </a:extLst>
          </p:cNvPr>
          <p:cNvCxnSpPr>
            <a:cxnSpLocks/>
          </p:cNvCxnSpPr>
          <p:nvPr/>
        </p:nvCxnSpPr>
        <p:spPr>
          <a:xfrm>
            <a:off x="7685588" y="4885574"/>
            <a:ext cx="14844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11D140-8232-63E3-3B8B-3071FD43D1E5}"/>
              </a:ext>
            </a:extLst>
          </p:cNvPr>
          <p:cNvCxnSpPr>
            <a:cxnSpLocks/>
          </p:cNvCxnSpPr>
          <p:nvPr/>
        </p:nvCxnSpPr>
        <p:spPr>
          <a:xfrm>
            <a:off x="9734131" y="3683737"/>
            <a:ext cx="216620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</dc:creator>
  <cp:lastModifiedBy>Faaza Naima</cp:lastModifiedBy>
  <cp:revision>7</cp:revision>
  <dcterms:created xsi:type="dcterms:W3CDTF">2025-01-09T07:06:28Z</dcterms:created>
  <dcterms:modified xsi:type="dcterms:W3CDTF">2025-01-09T22:18:15Z</dcterms:modified>
</cp:coreProperties>
</file>