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A831-D26B-4BAD-AC26-D61698B9C361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E6B0-B609-4975-AFEB-8A014E4D7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41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A831-D26B-4BAD-AC26-D61698B9C361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E6B0-B609-4975-AFEB-8A014E4D7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73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A831-D26B-4BAD-AC26-D61698B9C361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E6B0-B609-4975-AFEB-8A014E4D7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78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A831-D26B-4BAD-AC26-D61698B9C361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E6B0-B609-4975-AFEB-8A014E4D7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51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A831-D26B-4BAD-AC26-D61698B9C361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E6B0-B609-4975-AFEB-8A014E4D7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37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A831-D26B-4BAD-AC26-D61698B9C361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E6B0-B609-4975-AFEB-8A014E4D7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16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A831-D26B-4BAD-AC26-D61698B9C361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E6B0-B609-4975-AFEB-8A014E4D7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43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A831-D26B-4BAD-AC26-D61698B9C361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E6B0-B609-4975-AFEB-8A014E4D7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32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A831-D26B-4BAD-AC26-D61698B9C361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E6B0-B609-4975-AFEB-8A014E4D7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94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A831-D26B-4BAD-AC26-D61698B9C361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E6B0-B609-4975-AFEB-8A014E4D7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47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A831-D26B-4BAD-AC26-D61698B9C361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E6B0-B609-4975-AFEB-8A014E4D7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12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EA831-D26B-4BAD-AC26-D61698B9C361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CE6B0-B609-4975-AFEB-8A014E4D7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90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ストッパー付き洗濯バサミ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004" y="4220312"/>
            <a:ext cx="6377609" cy="2834640"/>
          </a:xfrm>
        </p:spPr>
        <p:txBody>
          <a:bodyPr>
            <a:normAutofit lnSpcReduction="10000"/>
          </a:bodyPr>
          <a:lstStyle/>
          <a:p>
            <a:r>
              <a:rPr lang="ja-JP" altLang="en-US" sz="2600" dirty="0"/>
              <a:t>ストッパー</a:t>
            </a:r>
            <a:r>
              <a:rPr lang="ja-JP" altLang="en-US" sz="2600" dirty="0" smtClean="0"/>
              <a:t>により開いた状態を維持</a:t>
            </a:r>
            <a:endParaRPr lang="en-US" altLang="ja-JP" sz="2600" dirty="0" smtClean="0"/>
          </a:p>
          <a:p>
            <a:r>
              <a:rPr kumimoji="1" lang="ja-JP" altLang="en-US" sz="2600" dirty="0" smtClean="0"/>
              <a:t>洗濯物と指で洗濯バサミを上下から</a:t>
            </a:r>
            <a:r>
              <a:rPr lang="ja-JP" altLang="en-US" sz="2600" dirty="0" smtClean="0"/>
              <a:t>押す</a:t>
            </a:r>
            <a:endParaRPr lang="en-US" altLang="ja-JP" sz="2600" dirty="0" smtClean="0"/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ja-JP" altLang="en-US" sz="2600" dirty="0" smtClean="0"/>
              <a:t>ストッパー</a:t>
            </a:r>
            <a:r>
              <a:rPr lang="ja-JP" altLang="en-US" sz="2600" dirty="0"/>
              <a:t>　</a:t>
            </a:r>
            <a:r>
              <a:rPr lang="ja-JP" altLang="en-US" sz="2600" dirty="0" smtClean="0">
                <a:solidFill>
                  <a:srgbClr val="FF0000"/>
                </a:solidFill>
              </a:rPr>
              <a:t>上昇</a:t>
            </a:r>
            <a:r>
              <a:rPr lang="ja-JP" altLang="en-US" sz="2600" dirty="0" smtClean="0"/>
              <a:t>，</a:t>
            </a:r>
            <a:r>
              <a:rPr lang="ja-JP" altLang="en-US" sz="2600" dirty="0"/>
              <a:t>閉じた状態に</a:t>
            </a:r>
            <a:r>
              <a:rPr lang="ja-JP" altLang="en-US" sz="2600" dirty="0" smtClean="0"/>
              <a:t>変化</a:t>
            </a:r>
            <a:endParaRPr lang="en-US" altLang="ja-JP" sz="2600" dirty="0" smtClean="0"/>
          </a:p>
          <a:p>
            <a:r>
              <a:rPr lang="ja-JP" altLang="en-US" sz="2600" dirty="0" smtClean="0"/>
              <a:t>洗濯物を取り込むために，ハサミを開く</a:t>
            </a:r>
            <a:endParaRPr lang="en-US" altLang="ja-JP" sz="2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600" dirty="0" smtClean="0"/>
              <a:t>バネと重力により，ストッパー　</a:t>
            </a:r>
            <a:r>
              <a:rPr lang="ja-JP" altLang="en-US" sz="2600" dirty="0" smtClean="0">
                <a:solidFill>
                  <a:srgbClr val="0070C0"/>
                </a:solidFill>
              </a:rPr>
              <a:t>降下</a:t>
            </a:r>
            <a:endParaRPr lang="en-US" altLang="ja-JP" sz="2600" dirty="0" smtClean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600" dirty="0" smtClean="0"/>
              <a:t>開いた状態を維持</a:t>
            </a:r>
            <a:endParaRPr lang="en-US" altLang="ja-JP" sz="2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24861" y="1167556"/>
            <a:ext cx="387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経営システムデザイン学域　山﨑拓真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202174" y="1363934"/>
            <a:ext cx="5092561" cy="1999869"/>
            <a:chOff x="334376" y="1274059"/>
            <a:chExt cx="5092561" cy="1999869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376" y="1444246"/>
              <a:ext cx="1664280" cy="1829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7064" y="1274059"/>
              <a:ext cx="1086737" cy="1999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521" y="2468102"/>
              <a:ext cx="792840" cy="805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766" y="2494075"/>
              <a:ext cx="630171" cy="779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テキスト ボックス 4"/>
          <p:cNvSpPr txBox="1"/>
          <p:nvPr/>
        </p:nvSpPr>
        <p:spPr>
          <a:xfrm>
            <a:off x="1998656" y="3752507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　作成データ</a:t>
            </a:r>
            <a:endParaRPr kumimoji="1" lang="ja-JP" alt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613" y="1691636"/>
            <a:ext cx="2119288" cy="3163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771261" y="341562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45177" y="341562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lang="en-US" altLang="ja-JP" dirty="0"/>
              <a:t>b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774944" y="341562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lang="en-US" altLang="ja-JP" dirty="0"/>
              <a:t>c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16596" y="341562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lang="en-US" altLang="ja-JP" dirty="0"/>
              <a:t>d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616483" y="517100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　</a:t>
            </a:r>
            <a:r>
              <a:rPr lang="ja-JP" altLang="en-US" dirty="0" smtClean="0"/>
              <a:t>完成予想図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99820" y="45620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340032" y="456206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lang="en-US" altLang="ja-JP" dirty="0"/>
              <a:t>b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221616" y="473862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lang="en-US" altLang="ja-JP" dirty="0"/>
              <a:t>c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6616483" y="4285066"/>
            <a:ext cx="290754" cy="3693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 flipV="1">
            <a:off x="8173329" y="4285066"/>
            <a:ext cx="364572" cy="3693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直線矢印コネクタ 3071"/>
          <p:cNvCxnSpPr>
            <a:stCxn id="21" idx="0"/>
          </p:cNvCxnSpPr>
          <p:nvPr/>
        </p:nvCxnSpPr>
        <p:spPr>
          <a:xfrm flipV="1">
            <a:off x="7478257" y="4469731"/>
            <a:ext cx="0" cy="2688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44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46</Words>
  <Application>Microsoft Office PowerPoint</Application>
  <PresentationFormat>画面に合わせる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ストッパー付き洗濯バサミ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takuma</dc:creator>
  <cp:lastModifiedBy>takuma</cp:lastModifiedBy>
  <cp:revision>14</cp:revision>
  <dcterms:created xsi:type="dcterms:W3CDTF">2014-09-05T01:22:01Z</dcterms:created>
  <dcterms:modified xsi:type="dcterms:W3CDTF">2014-09-05T03:58:35Z</dcterms:modified>
</cp:coreProperties>
</file>