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5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6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41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92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31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1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4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38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78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2E95-024A-AF49-8679-73022C286EBC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E9AA-FB54-EA48-A0EB-DD57AB62BF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1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6000" y="387350"/>
            <a:ext cx="4572000" cy="1470025"/>
          </a:xfrm>
        </p:spPr>
        <p:txBody>
          <a:bodyPr>
            <a:normAutofit/>
          </a:bodyPr>
          <a:lstStyle/>
          <a:p>
            <a:r>
              <a:rPr kumimoji="1" lang="en-US" altLang="ja-JP" sz="7200" dirty="0" smtClean="0">
                <a:latin typeface="Corbel"/>
                <a:cs typeface="Corbel"/>
              </a:rPr>
              <a:t>Shell</a:t>
            </a:r>
            <a:endParaRPr kumimoji="1" lang="ja-JP" altLang="en-US" sz="7200" dirty="0">
              <a:latin typeface="Corbel"/>
              <a:cs typeface="Corbel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619750" y="6032500"/>
            <a:ext cx="3797300" cy="673100"/>
          </a:xfrm>
        </p:spPr>
        <p:txBody>
          <a:bodyPr/>
          <a:lstStyle/>
          <a:p>
            <a:r>
              <a:rPr kumimoji="1" lang="en-US" altLang="ja-JP" dirty="0" smtClean="0"/>
              <a:t>Saki Yamamoto</a:t>
            </a:r>
            <a:endParaRPr kumimoji="1" lang="ja-JP" altLang="en-US" dirty="0"/>
          </a:p>
        </p:txBody>
      </p:sp>
      <p:pic>
        <p:nvPicPr>
          <p:cNvPr id="4" name="図 3" descr="名称未設定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44" y="2338452"/>
            <a:ext cx="4042156" cy="304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5100" y="3304058"/>
            <a:ext cx="2832100" cy="58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smtClean="0"/>
              <a:t>デザインコンセプト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35100" y="4381498"/>
            <a:ext cx="605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「洗濯バサミをプレゼント」</a:t>
            </a:r>
            <a:endParaRPr kumimoji="1" lang="ja-JP" altLang="en-US" sz="4000" dirty="0"/>
          </a:p>
        </p:txBody>
      </p:sp>
      <p:pic>
        <p:nvPicPr>
          <p:cNvPr id="5" name="図 4" descr="名称未設定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0" y="4496373"/>
            <a:ext cx="1346200" cy="139371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578184" y="617835"/>
            <a:ext cx="6038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洗濯バサミは洗濯物を干す上で欠かせない役割を担う。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しかしデザイン性に欠けている。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そこで一人暮らし・女性向けの新しい洗濯バサミを提案する。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>
            <a:off x="4362450" y="2133600"/>
            <a:ext cx="469900" cy="8001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35100" y="5715000"/>
            <a:ext cx="570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女性が使いたくなる、“洗濯物を干す”という億劫な行為を</a:t>
            </a:r>
            <a:endParaRPr kumimoji="1" lang="en-US" altLang="ja-JP" dirty="0" smtClean="0"/>
          </a:p>
          <a:p>
            <a:r>
              <a:rPr lang="ja-JP" altLang="en-US" dirty="0" smtClean="0"/>
              <a:t>少しでも気分を変えるそんな洗濯バサミをイメージした。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40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5720" y="3039336"/>
            <a:ext cx="1696590" cy="730921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カラー展開</a:t>
            </a:r>
            <a:endParaRPr kumimoji="1" lang="ja-JP" altLang="en-US" sz="2000" dirty="0"/>
          </a:p>
        </p:txBody>
      </p:sp>
      <p:pic>
        <p:nvPicPr>
          <p:cNvPr id="6" name="図 5" descr="名称未設定 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40" y="3322654"/>
            <a:ext cx="5333078" cy="321609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5782" y="4476543"/>
            <a:ext cx="1726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ライトパープル</a:t>
            </a:r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08104" y="5109465"/>
            <a:ext cx="143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ライトグリーン</a:t>
            </a:r>
            <a:endParaRPr kumimoji="1" lang="ja-JP" altLang="en-US" sz="1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45628" y="5534974"/>
            <a:ext cx="153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ライトピンク</a:t>
            </a:r>
            <a:endParaRPr kumimoji="1" lang="ja-JP" altLang="en-US" sz="1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75303" y="6312395"/>
            <a:ext cx="1705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ライトイエロー</a:t>
            </a:r>
            <a:endParaRPr kumimoji="1" lang="ja-JP" altLang="en-US" sz="1400" dirty="0"/>
          </a:p>
        </p:txBody>
      </p:sp>
      <p:sp>
        <p:nvSpPr>
          <p:cNvPr id="12" name="タイトル 1"/>
          <p:cNvSpPr txBox="1">
            <a:spLocks/>
          </p:cNvSpPr>
          <p:nvPr/>
        </p:nvSpPr>
        <p:spPr>
          <a:xfrm>
            <a:off x="164982" y="151368"/>
            <a:ext cx="2590800" cy="92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5400" dirty="0" smtClean="0">
                <a:latin typeface="Corbel"/>
                <a:cs typeface="Corbel"/>
              </a:rPr>
              <a:t>Shell</a:t>
            </a:r>
            <a:endParaRPr lang="ja-JP" altLang="en-US" sz="5400" dirty="0">
              <a:latin typeface="Corbel"/>
              <a:cs typeface="Corbel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1000" y="1579058"/>
            <a:ext cx="427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・物干竿に引っ掛ける部分が動く</a:t>
            </a:r>
            <a:endParaRPr kumimoji="1" lang="en-US" altLang="ja-JP" dirty="0" smtClean="0"/>
          </a:p>
          <a:p>
            <a:r>
              <a:rPr lang="ja-JP" altLang="en-US" dirty="0" smtClean="0"/>
              <a:t>・三角部分を動かすことで洗濯物が止まる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1000" y="12097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形状の特徴</a:t>
            </a:r>
            <a:endParaRPr kumimoji="1" lang="ja-JP" altLang="en-US" dirty="0"/>
          </a:p>
        </p:txBody>
      </p:sp>
      <p:pic>
        <p:nvPicPr>
          <p:cNvPr id="16" name="図 15" descr="１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0" y="4930703"/>
            <a:ext cx="3436490" cy="1850418"/>
          </a:xfrm>
          <a:prstGeom prst="rect">
            <a:avLst/>
          </a:prstGeom>
        </p:spPr>
      </p:pic>
      <p:pic>
        <p:nvPicPr>
          <p:cNvPr id="18" name="図 17" descr="名称未設定 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497" y="465928"/>
            <a:ext cx="1752177" cy="1320519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7570363" y="9284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back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385215" y="9284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front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99647" y="2359305"/>
            <a:ext cx="16818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アームがスライド</a:t>
            </a:r>
            <a:endParaRPr lang="en-US" altLang="ja-JP" sz="1600" dirty="0" smtClean="0"/>
          </a:p>
          <a:p>
            <a:r>
              <a:rPr lang="ja-JP" altLang="en-US" sz="1600" dirty="0" smtClean="0"/>
              <a:t>されて固定される</a:t>
            </a:r>
            <a:endParaRPr kumimoji="1" lang="ja-JP" altLang="en-US" sz="1600" dirty="0"/>
          </a:p>
        </p:txBody>
      </p:sp>
      <p:pic>
        <p:nvPicPr>
          <p:cNvPr id="35" name="図 34" descr="かり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3"/>
          <a:stretch/>
        </p:blipFill>
        <p:spPr>
          <a:xfrm>
            <a:off x="5614613" y="2212528"/>
            <a:ext cx="1395786" cy="869635"/>
          </a:xfrm>
          <a:prstGeom prst="rect">
            <a:avLst/>
          </a:prstGeom>
        </p:spPr>
      </p:pic>
      <p:pic>
        <p:nvPicPr>
          <p:cNvPr id="17" name="図 16" descr="名称未設定 5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196" y="465928"/>
            <a:ext cx="1933018" cy="1466281"/>
          </a:xfrm>
          <a:prstGeom prst="rect">
            <a:avLst/>
          </a:prstGeom>
        </p:spPr>
      </p:pic>
      <p:cxnSp>
        <p:nvCxnSpPr>
          <p:cNvPr id="39" name="直線矢印コネクタ 38"/>
          <p:cNvCxnSpPr/>
          <p:nvPr/>
        </p:nvCxnSpPr>
        <p:spPr>
          <a:xfrm flipH="1">
            <a:off x="6866137" y="2651693"/>
            <a:ext cx="4335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21637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107</Words>
  <Application>Microsoft Macintosh PowerPoint</Application>
  <PresentationFormat>画面に合わせる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Shell</vt:lpstr>
      <vt:lpstr>PowerPoint プレゼンテーション</vt:lpstr>
      <vt:lpstr>カラー展開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</dc:title>
  <dc:creator>IA</dc:creator>
  <cp:lastModifiedBy>IA</cp:lastModifiedBy>
  <cp:revision>6</cp:revision>
  <dcterms:created xsi:type="dcterms:W3CDTF">2014-09-05T02:04:01Z</dcterms:created>
  <dcterms:modified xsi:type="dcterms:W3CDTF">2014-09-05T05:50:55Z</dcterms:modified>
</cp:coreProperties>
</file>