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7EDC"/>
    <a:srgbClr val="DC6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 autoAdjust="0"/>
  </p:normalViewPr>
  <p:slideViewPr>
    <p:cSldViewPr snapToGrid="0">
      <p:cViewPr>
        <p:scale>
          <a:sx n="125" d="100"/>
          <a:sy n="125" d="100"/>
        </p:scale>
        <p:origin x="-1080" y="-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76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163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03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1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91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48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49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94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4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8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6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B4866-8509-4C69-B370-5B3338F35047}" type="datetimeFigureOut">
              <a:rPr kumimoji="1" lang="ja-JP" altLang="en-US" smtClean="0"/>
              <a:t>2014/09/05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98150-1189-4D51-8A88-FECCF963E9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20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1193800"/>
            <a:ext cx="9144000" cy="566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円/楕円 2"/>
          <p:cNvSpPr/>
          <p:nvPr/>
        </p:nvSpPr>
        <p:spPr>
          <a:xfrm>
            <a:off x="-3057386" y="-781823"/>
            <a:ext cx="15507763" cy="22564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-121920" y="101600"/>
            <a:ext cx="2133600" cy="12009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cap="none" spc="0" dirty="0" smtClean="0">
                <a:ln w="0"/>
                <a:latin typeface="ヒラギノ角ゴ Std W8"/>
                <a:ea typeface="ヒラギノ角ゴ Std W8"/>
                <a:cs typeface="ヒラギノ角ゴ Std W8"/>
              </a:rPr>
              <a:t> </a:t>
            </a:r>
            <a:r>
              <a:rPr lang="en-US" altLang="ja-JP" sz="8000" cap="none" spc="0" dirty="0">
                <a:ln w="0"/>
                <a:solidFill>
                  <a:srgbClr val="DC7EDC"/>
                </a:solidFill>
                <a:latin typeface="ヒラギノ角ゴ Std W8"/>
                <a:ea typeface="ヒラギノ角ゴ Std W8"/>
                <a:cs typeface="ヒラギノ角ゴ Std W8"/>
              </a:rPr>
              <a:t>O</a:t>
            </a:r>
            <a:endParaRPr lang="en-US" altLang="ja-JP" sz="4400" cap="none" spc="0" dirty="0" smtClean="0">
              <a:ln w="0"/>
              <a:solidFill>
                <a:srgbClr val="DC7EDC"/>
              </a:solidFill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1057383" y="765196"/>
            <a:ext cx="4232377" cy="40423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400" dirty="0" smtClean="0">
                <a:solidFill>
                  <a:schemeClr val="tx2"/>
                </a:solidFill>
                <a:latin typeface="ヒラギノ角ゴ Pro W3"/>
                <a:ea typeface="ヒラギノ角ゴ Pro W3"/>
                <a:cs typeface="ヒラギノ角ゴ Pro W3"/>
              </a:rPr>
              <a:t>情報通信システムコース３年　　　朝倉　裕也</a:t>
            </a:r>
            <a:endParaRPr lang="en-US" altLang="ja-JP" sz="1400" dirty="0" smtClean="0">
              <a:solidFill>
                <a:schemeClr val="tx2"/>
              </a:solidFill>
              <a:latin typeface="ヒラギノ角ゴ Pro W3"/>
              <a:ea typeface="ヒラギノ角ゴ Pro W3"/>
              <a:cs typeface="ヒラギノ角ゴ Pro W3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853056" y="0"/>
            <a:ext cx="6858001" cy="967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cap="none" spc="0" dirty="0" smtClean="0">
                <a:ln w="0"/>
                <a:latin typeface="ヒラギノ角ゴ Pro W6"/>
                <a:ea typeface="ヒラギノ角ゴ Pro W6"/>
                <a:cs typeface="ヒラギノ角ゴ Pro W6"/>
              </a:rPr>
              <a:t> </a:t>
            </a:r>
            <a:r>
              <a:rPr lang="en-US" altLang="ja-JP" sz="4400" cap="none" spc="0" dirty="0" smtClean="0">
                <a:ln w="0"/>
                <a:latin typeface="ヒラギノ角ゴ Std W8"/>
                <a:ea typeface="ヒラギノ角ゴ Std W8"/>
                <a:cs typeface="ヒラギノ角ゴ Std W8"/>
              </a:rPr>
              <a:t>ne</a:t>
            </a:r>
            <a:r>
              <a:rPr lang="en-US" altLang="ja-JP" sz="4400" cap="none" spc="0" dirty="0">
                <a:ln w="0"/>
                <a:latin typeface="ヒラギノ角ゴ Std W8"/>
                <a:ea typeface="ヒラギノ角ゴ Std W8"/>
                <a:cs typeface="ヒラギノ角ゴ Std W8"/>
              </a:rPr>
              <a:t> </a:t>
            </a:r>
            <a:r>
              <a:rPr lang="en-US" altLang="ja-JP" sz="4400" cap="none" spc="0" dirty="0" smtClean="0">
                <a:ln w="0"/>
                <a:latin typeface="ヒラギノ角ゴ Std W8"/>
                <a:ea typeface="ヒラギノ角ゴ Std W8"/>
                <a:cs typeface="ヒラギノ角ゴ Std W8"/>
              </a:rPr>
              <a:t>hand peg</a:t>
            </a:r>
            <a:endParaRPr lang="en-US" altLang="ja-JP" sz="4400" cap="none" spc="0" dirty="0" smtClean="0">
              <a:ln w="0"/>
              <a:latin typeface="ヒラギノ角ゴ Std W8"/>
              <a:ea typeface="ヒラギノ角ゴ Std W8"/>
              <a:cs typeface="ヒラギノ角ゴ Std W8"/>
            </a:endParaRPr>
          </a:p>
        </p:txBody>
      </p:sp>
      <p:sp>
        <p:nvSpPr>
          <p:cNvPr id="7" name="タイトル 1"/>
          <p:cNvSpPr txBox="1">
            <a:spLocks/>
          </p:cNvSpPr>
          <p:nvPr/>
        </p:nvSpPr>
        <p:spPr>
          <a:xfrm>
            <a:off x="262466" y="1353108"/>
            <a:ext cx="6858001" cy="1114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800" cap="none" spc="0" dirty="0" smtClean="0">
                <a:ln w="0"/>
                <a:solidFill>
                  <a:schemeClr val="bg1"/>
                </a:solidFill>
                <a:latin typeface="Dunkin"/>
                <a:ea typeface="ヒラギノ角ゴ Pro W6"/>
                <a:cs typeface="Dunkin"/>
              </a:rPr>
              <a:t>How to use</a:t>
            </a:r>
            <a:endParaRPr lang="en-US" altLang="ja-JP" sz="4800" cap="none" spc="0" dirty="0" smtClean="0">
              <a:ln w="0"/>
              <a:solidFill>
                <a:schemeClr val="bg1"/>
              </a:solidFill>
              <a:latin typeface="Dunkin"/>
              <a:ea typeface="ヒラギノ角ゴ Pro W6"/>
              <a:cs typeface="Dunkin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>
          <a:xfrm>
            <a:off x="0" y="2709840"/>
            <a:ext cx="6858001" cy="1001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 ① </a:t>
            </a:r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Hang on pole</a:t>
            </a:r>
            <a:endParaRPr lang="en-US" altLang="ja-JP" cap="none" spc="0" dirty="0" smtClean="0">
              <a:ln w="0"/>
              <a:solidFill>
                <a:srgbClr val="FFFFFF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0" y="4355820"/>
            <a:ext cx="6858001" cy="1001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 </a:t>
            </a:r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②</a:t>
            </a:r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 </a:t>
            </a:r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Pull it toward you</a:t>
            </a:r>
            <a:endParaRPr lang="en-US" altLang="ja-JP" cap="none" spc="0" dirty="0" smtClean="0">
              <a:ln w="0"/>
              <a:solidFill>
                <a:srgbClr val="FFFFFF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0" y="5938101"/>
            <a:ext cx="6858001" cy="10011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 </a:t>
            </a:r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③</a:t>
            </a:r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 </a:t>
            </a:r>
            <a:r>
              <a:rPr lang="en-US" altLang="ja-JP" sz="4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Push</a:t>
            </a:r>
            <a:endParaRPr lang="en-US" altLang="ja-JP" cap="none" spc="0" dirty="0" smtClean="0">
              <a:ln w="0"/>
              <a:solidFill>
                <a:srgbClr val="FFFFFF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757177" y="2456161"/>
            <a:ext cx="4158791" cy="60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 </a:t>
            </a:r>
            <a:r>
              <a:rPr lang="ja-JP" altLang="en-US" sz="2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竿に</a:t>
            </a:r>
            <a:r>
              <a:rPr lang="ja-JP" altLang="en-US" sz="20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ひっかける</a:t>
            </a:r>
            <a:endParaRPr lang="en-US" altLang="ja-JP" sz="1800" cap="none" spc="0" dirty="0" smtClean="0">
              <a:ln w="0"/>
              <a:solidFill>
                <a:srgbClr val="FFFFFF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14" name="タイトル 1"/>
          <p:cNvSpPr txBox="1">
            <a:spLocks/>
          </p:cNvSpPr>
          <p:nvPr/>
        </p:nvSpPr>
        <p:spPr>
          <a:xfrm>
            <a:off x="857738" y="4093501"/>
            <a:ext cx="4158791" cy="60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手前に引く</a:t>
            </a:r>
            <a:endParaRPr lang="en-US" altLang="ja-JP" sz="1800" cap="none" spc="0" dirty="0" smtClean="0">
              <a:ln w="0"/>
              <a:solidFill>
                <a:srgbClr val="FFFFFF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80543" y="5664022"/>
            <a:ext cx="4158791" cy="60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kumimoji="1"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1800" cap="none" spc="0" dirty="0" smtClean="0">
                <a:ln w="0"/>
                <a:solidFill>
                  <a:srgbClr val="FFFFFF"/>
                </a:solidFill>
                <a:latin typeface="ヒラギノ角ゴ Pro W6"/>
                <a:ea typeface="ヒラギノ角ゴ Pro W6"/>
                <a:cs typeface="ヒラギノ角ゴ Pro W6"/>
              </a:rPr>
              <a:t>押しこむ</a:t>
            </a:r>
            <a:endParaRPr lang="en-US" altLang="ja-JP" sz="1800" cap="none" spc="0" dirty="0" smtClean="0">
              <a:ln w="0"/>
              <a:solidFill>
                <a:srgbClr val="FFFFFF"/>
              </a:solidFill>
              <a:latin typeface="ヒラギノ角ゴ Pro W6"/>
              <a:ea typeface="ヒラギノ角ゴ Pro W6"/>
              <a:cs typeface="ヒラギノ角ゴ Pro W6"/>
            </a:endParaRPr>
          </a:p>
        </p:txBody>
      </p:sp>
      <p:pic>
        <p:nvPicPr>
          <p:cNvPr id="18" name="図 17" descr="写真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40" y="-10160"/>
            <a:ext cx="2865120" cy="14020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図 18" descr="p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340" y="1742440"/>
            <a:ext cx="1968000" cy="1476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図 19" descr="peg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0" y="3485515"/>
            <a:ext cx="1968000" cy="1476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図 20" descr="peg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0" y="5213040"/>
            <a:ext cx="1968000" cy="1476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下矢印 21"/>
          <p:cNvSpPr/>
          <p:nvPr/>
        </p:nvSpPr>
        <p:spPr>
          <a:xfrm>
            <a:off x="8199120" y="2245360"/>
            <a:ext cx="375920" cy="608990"/>
          </a:xfrm>
          <a:prstGeom prst="downArrow">
            <a:avLst/>
          </a:prstGeom>
          <a:solidFill>
            <a:schemeClr val="bg1"/>
          </a:solidFill>
          <a:ln w="38100" cmpd="sng">
            <a:solidFill>
              <a:srgbClr val="DC66C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lang="en-US" altLang="ja-JP" dirty="0" smtClean="0"/>
              <a:t/>
            </a:r>
          </a:p>
          <a:p>
            <a:pPr algn="ctr"/>
            <a:r>
              <a:rPr kumimoji="1" lang="en-US" altLang="ja-JP" dirty="0" smtClean="0"/>
              <a:t/>
            </a:r>
          </a:p>
          <a:p>
            <a:pPr algn="ctr"/>
            <a:r>
              <a:rPr lang="en-US" altLang="ja-JP" dirty="0"/>
              <a:t/>
            </a:r>
            <a:endParaRPr kumimoji="1" lang="ja-JP" altLang="en-US" dirty="0"/>
          </a:p>
        </p:txBody>
      </p:sp>
      <p:sp>
        <p:nvSpPr>
          <p:cNvPr id="23" name="下矢印 22"/>
          <p:cNvSpPr/>
          <p:nvPr/>
        </p:nvSpPr>
        <p:spPr>
          <a:xfrm rot="5400000">
            <a:off x="6553200" y="4053840"/>
            <a:ext cx="375920" cy="608990"/>
          </a:xfrm>
          <a:prstGeom prst="downArrow">
            <a:avLst/>
          </a:prstGeom>
          <a:solidFill>
            <a:schemeClr val="bg1"/>
          </a:solidFill>
          <a:ln w="38100" cmpd="sng">
            <a:solidFill>
              <a:srgbClr val="DC66C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</p:txBody>
      </p:sp>
      <p:sp>
        <p:nvSpPr>
          <p:cNvPr id="24" name="下矢印 23"/>
          <p:cNvSpPr/>
          <p:nvPr/>
        </p:nvSpPr>
        <p:spPr>
          <a:xfrm>
            <a:off x="7071360" y="5984240"/>
            <a:ext cx="375920" cy="608990"/>
          </a:xfrm>
          <a:prstGeom prst="downArrow">
            <a:avLst/>
          </a:prstGeom>
          <a:solidFill>
            <a:schemeClr val="bg1"/>
          </a:solidFill>
          <a:ln w="38100" cmpd="sng">
            <a:solidFill>
              <a:srgbClr val="DC66C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 smtClean="0"/>
          </a:p>
          <a:p>
            <a:pPr algn="ctr"/>
            <a:r>
              <a:rPr lang="en-US" altLang="ja-JP" dirty="0" smtClean="0"/>
              <a:t/>
            </a:r>
          </a:p>
          <a:p>
            <a:pPr algn="ctr"/>
            <a:r>
              <a:rPr kumimoji="1" lang="en-US" altLang="ja-JP" dirty="0" smtClean="0"/>
              <a:t/>
            </a:r>
          </a:p>
          <a:p>
            <a:pPr algn="ctr"/>
            <a:r>
              <a:rPr lang="en-US" altLang="ja-JP" dirty="0"/>
              <a:t/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52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14" grpId="0"/>
      <p:bldP spid="16" grpId="0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41</Words>
  <Application>Microsoft Macintosh PowerPoint</Application>
  <PresentationFormat>画面に合わせる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</dc:creator>
  <cp:lastModifiedBy>六本松</cp:lastModifiedBy>
  <cp:revision>20</cp:revision>
  <dcterms:created xsi:type="dcterms:W3CDTF">2014-09-05T01:26:14Z</dcterms:created>
  <dcterms:modified xsi:type="dcterms:W3CDTF">2014-09-05T12:54:38Z</dcterms:modified>
</cp:coreProperties>
</file>