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47B72-C765-4CFF-BD64-A38374DB7393}" v="2" dt="2022-12-08T11:34:11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Blasch" userId="91b698f49155f71e" providerId="LiveId" clId="{7AC47B72-C765-4CFF-BD64-A38374DB7393}"/>
    <pc:docChg chg="custSel addSld modSld">
      <pc:chgData name="Fabian Blasch" userId="91b698f49155f71e" providerId="LiveId" clId="{7AC47B72-C765-4CFF-BD64-A38374DB7393}" dt="2022-12-08T11:36:52.316" v="153" actId="1076"/>
      <pc:docMkLst>
        <pc:docMk/>
      </pc:docMkLst>
      <pc:sldChg chg="addSp delSp modSp mod">
        <pc:chgData name="Fabian Blasch" userId="91b698f49155f71e" providerId="LiveId" clId="{7AC47B72-C765-4CFF-BD64-A38374DB7393}" dt="2022-12-08T11:20:40.055" v="61" actId="20577"/>
        <pc:sldMkLst>
          <pc:docMk/>
          <pc:sldMk cId="1115239791" sldId="260"/>
        </pc:sldMkLst>
        <pc:spChg chg="mod">
          <ac:chgData name="Fabian Blasch" userId="91b698f49155f71e" providerId="LiveId" clId="{7AC47B72-C765-4CFF-BD64-A38374DB7393}" dt="2022-12-08T11:20:40.055" v="61" actId="20577"/>
          <ac:spMkLst>
            <pc:docMk/>
            <pc:sldMk cId="1115239791" sldId="260"/>
            <ac:spMk id="2" creationId="{2A8F8DD3-63A6-3B13-E68E-D035184C8DA5}"/>
          </ac:spMkLst>
        </pc:spChg>
        <pc:spChg chg="add del mod">
          <ac:chgData name="Fabian Blasch" userId="91b698f49155f71e" providerId="LiveId" clId="{7AC47B72-C765-4CFF-BD64-A38374DB7393}" dt="2022-12-08T11:19:07.641" v="6" actId="931"/>
          <ac:spMkLst>
            <pc:docMk/>
            <pc:sldMk cId="1115239791" sldId="260"/>
            <ac:spMk id="4" creationId="{62296B21-EEEA-F327-1881-CC5513D6EB1A}"/>
          </ac:spMkLst>
        </pc:spChg>
        <pc:picChg chg="add mod">
          <ac:chgData name="Fabian Blasch" userId="91b698f49155f71e" providerId="LiveId" clId="{7AC47B72-C765-4CFF-BD64-A38374DB7393}" dt="2022-12-08T11:19:54.703" v="15" actId="1076"/>
          <ac:picMkLst>
            <pc:docMk/>
            <pc:sldMk cId="1115239791" sldId="260"/>
            <ac:picMk id="6" creationId="{4A9A1D75-DD23-B93B-B160-7A8A272651A1}"/>
          </ac:picMkLst>
        </pc:picChg>
        <pc:picChg chg="del">
          <ac:chgData name="Fabian Blasch" userId="91b698f49155f71e" providerId="LiveId" clId="{7AC47B72-C765-4CFF-BD64-A38374DB7393}" dt="2022-12-08T11:18:34.191" v="2" actId="478"/>
          <ac:picMkLst>
            <pc:docMk/>
            <pc:sldMk cId="1115239791" sldId="260"/>
            <ac:picMk id="7" creationId="{9521CA76-D2FC-FD89-E92F-E3FD781CDF8C}"/>
          </ac:picMkLst>
        </pc:picChg>
        <pc:picChg chg="del mod">
          <ac:chgData name="Fabian Blasch" userId="91b698f49155f71e" providerId="LiveId" clId="{7AC47B72-C765-4CFF-BD64-A38374DB7393}" dt="2022-12-08T11:18:32.311" v="1" actId="478"/>
          <ac:picMkLst>
            <pc:docMk/>
            <pc:sldMk cId="1115239791" sldId="260"/>
            <ac:picMk id="9" creationId="{82D1CDFC-A0B2-1B4C-7055-7A793A94F19A}"/>
          </ac:picMkLst>
        </pc:picChg>
        <pc:picChg chg="add mod">
          <ac:chgData name="Fabian Blasch" userId="91b698f49155f71e" providerId="LiveId" clId="{7AC47B72-C765-4CFF-BD64-A38374DB7393}" dt="2022-12-08T11:20:00.724" v="18" actId="1076"/>
          <ac:picMkLst>
            <pc:docMk/>
            <pc:sldMk cId="1115239791" sldId="260"/>
            <ac:picMk id="10" creationId="{8B254128-88B0-A85E-31ED-EB4915134844}"/>
          </ac:picMkLst>
        </pc:picChg>
      </pc:sldChg>
      <pc:sldChg chg="addSp delSp modSp new mod">
        <pc:chgData name="Fabian Blasch" userId="91b698f49155f71e" providerId="LiveId" clId="{7AC47B72-C765-4CFF-BD64-A38374DB7393}" dt="2022-12-08T11:36:52.316" v="153" actId="1076"/>
        <pc:sldMkLst>
          <pc:docMk/>
          <pc:sldMk cId="3681023647" sldId="262"/>
        </pc:sldMkLst>
        <pc:spChg chg="mod">
          <ac:chgData name="Fabian Blasch" userId="91b698f49155f71e" providerId="LiveId" clId="{7AC47B72-C765-4CFF-BD64-A38374DB7393}" dt="2022-12-08T11:35:16.670" v="135" actId="27636"/>
          <ac:spMkLst>
            <pc:docMk/>
            <pc:sldMk cId="3681023647" sldId="262"/>
            <ac:spMk id="2" creationId="{DC37769C-68EF-9A16-5E91-B24068F361C9}"/>
          </ac:spMkLst>
        </pc:spChg>
        <pc:spChg chg="del mod">
          <ac:chgData name="Fabian Blasch" userId="91b698f49155f71e" providerId="LiveId" clId="{7AC47B72-C765-4CFF-BD64-A38374DB7393}" dt="2022-12-08T11:34:11.424" v="103" actId="931"/>
          <ac:spMkLst>
            <pc:docMk/>
            <pc:sldMk cId="3681023647" sldId="262"/>
            <ac:spMk id="3" creationId="{903288DA-768A-D752-8D6B-B654D149E504}"/>
          </ac:spMkLst>
        </pc:spChg>
        <pc:picChg chg="add mod">
          <ac:chgData name="Fabian Blasch" userId="91b698f49155f71e" providerId="LiveId" clId="{7AC47B72-C765-4CFF-BD64-A38374DB7393}" dt="2022-12-08T11:36:52.316" v="153" actId="1076"/>
          <ac:picMkLst>
            <pc:docMk/>
            <pc:sldMk cId="3681023647" sldId="262"/>
            <ac:picMk id="5" creationId="{D76316F5-A838-6E95-1436-72DF1A107EE9}"/>
          </ac:picMkLst>
        </pc:picChg>
        <pc:picChg chg="add mod">
          <ac:chgData name="Fabian Blasch" userId="91b698f49155f71e" providerId="LiveId" clId="{7AC47B72-C765-4CFF-BD64-A38374DB7393}" dt="2022-12-08T11:36:52.316" v="153" actId="1076"/>
          <ac:picMkLst>
            <pc:docMk/>
            <pc:sldMk cId="3681023647" sldId="262"/>
            <ac:picMk id="7" creationId="{5DD166CD-E351-9B26-70A0-4BB200405238}"/>
          </ac:picMkLst>
        </pc:picChg>
        <pc:picChg chg="add mod">
          <ac:chgData name="Fabian Blasch" userId="91b698f49155f71e" providerId="LiveId" clId="{7AC47B72-C765-4CFF-BD64-A38374DB7393}" dt="2022-12-08T11:36:52.316" v="153" actId="1076"/>
          <ac:picMkLst>
            <pc:docMk/>
            <pc:sldMk cId="3681023647" sldId="262"/>
            <ac:picMk id="9" creationId="{8053750D-0D1D-54F5-4CE8-C1C811BBEE0B}"/>
          </ac:picMkLst>
        </pc:picChg>
        <pc:picChg chg="add mod">
          <ac:chgData name="Fabian Blasch" userId="91b698f49155f71e" providerId="LiveId" clId="{7AC47B72-C765-4CFF-BD64-A38374DB7393}" dt="2022-12-08T11:36:52.316" v="153" actId="1076"/>
          <ac:picMkLst>
            <pc:docMk/>
            <pc:sldMk cId="3681023647" sldId="262"/>
            <ac:picMk id="11" creationId="{2F00AB17-2E70-086E-7F28-F406FA958D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alphaModFix amt="9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C5A6D-F235-7D31-9328-02C6B308D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050E98-BB69-389F-A573-BD450B485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F71B12-4AA4-B06F-74E8-28C6AFA0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CCE31-0347-941C-7E92-5D30D95C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DE4D79-CDA4-1F4A-6229-A6BF0084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810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121AD-2CC6-DF44-D0FD-13605ABC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B3C417-7087-F0AF-0AC2-588039CE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E5E84C-C593-E597-EFBB-1FEC9D1B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9EAE80-0146-08D0-BE00-3C312E86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BC2EA7-2B4E-126D-71B2-0BC7DE3F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161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BC20B7-5DB6-5FE8-0B36-4043348F3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517552-A620-5944-08F2-11DA5BAF7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133A07-674E-0E4E-8C1D-64DE9A14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DF9E94-76D0-6EBF-BC17-9D320643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7FB51-F619-29FC-7718-660E5755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270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alphaModFix amt="9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C9D9C-8C03-0A8C-A89F-11A2C918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9D711-1088-7D98-DF8F-ECD384B62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50D2A7-84CF-9FB5-74D0-6C23BD5E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2F969-FC09-BA3F-F59D-3793BE51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864E5E-028D-1A56-BC42-0144A3F5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442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FB2D1-1555-9EB0-F755-77B1E3CB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2B9B4C-7BA4-C003-5C2A-5352F9F5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D53154-8B7F-1709-3BC7-D9641BAD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9C46D2-2E25-2967-421E-AEA5C32B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A8605A-5876-F1C0-2C04-1B2388F2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842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6164F-100D-FEC3-3578-18903482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B7470-2701-2E48-7D0A-E4485E6FC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AAA846-CAF7-C72D-2A5C-62010466C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74049B-AF98-92FE-EDB8-C7D861A0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2F38D6-5A60-283A-906F-A6869F66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494E4F-FB6F-7417-4AB8-DB32D506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235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25539-3E97-C0CA-998F-FFFCABEA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8D7947-FF2A-70EB-AD2D-97ECBD1C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E26A5B-1C1A-4CD6-AA25-7D369A38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96CD91-22D7-F6D5-36C8-07D5A6263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A5EC76-A530-D5DF-6C4E-F47A37E11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2830AE-8FEA-9BD3-88F7-31AD4253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EAE001-3EDC-5D1E-862E-A1DB6609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244C52-F892-803C-249E-0FB96BCD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812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0B7D1-32D5-BE43-6834-806594F8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10F587-B6CB-9D85-6F5F-AF8D75C6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39B8C9-D75A-1C63-14A9-EDD15525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A4A22F-9409-E86C-646D-F342FDDC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305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5525D0-CB5C-8D97-3A5D-731865BB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BE1772-E49D-9613-D5B7-FDBB74BB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178283-4F4D-A2E2-A18A-979B865B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544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9C50A-3031-5708-B480-C9F2132B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85F16-F393-FAAB-1730-FE32383D0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4C4CE0-9DFB-9A51-FA4B-74EA9E3C0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F46F47-D012-9241-7521-EA6414C1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D1CF4D-DAEA-CD0A-2AC7-BB9ABEA5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20EE85-EEE0-B962-635D-191FFA78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755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474AF-5C57-7D92-869C-564FF837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0BACE0-2FD7-7146-DF85-A9B33D036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C0EBAE-4D37-2F3F-0165-33962CBC4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5B0A04-A6E3-4C58-1B21-58E28F73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949BA0-BB20-DD38-B515-532388C2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1E77F5-24E8-CCEE-4503-36CFE4E0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880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DD5558-8892-8805-9A35-D4A12FB7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5442FB-42D2-EEA0-7318-736333E5B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871C09-240B-F979-450A-48F7FF901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F9DE4-5D86-E98D-4860-8769E52A6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D006E3-9DEF-88E4-ED2A-E3A3CDEAE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057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1D121-95EC-88AF-5587-C3B880FFEB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The Price </a:t>
            </a:r>
            <a:r>
              <a:rPr lang="de-AT" dirty="0" err="1"/>
              <a:t>of</a:t>
            </a:r>
            <a:r>
              <a:rPr lang="de-AT" dirty="0"/>
              <a:t> Air Pollution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29DBD1-BF8A-0A78-25B7-D326136B5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858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3115F-AD6C-84FB-B033-8712CC46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Reference </a:t>
            </a:r>
            <a:r>
              <a:rPr lang="de-AT" dirty="0" err="1"/>
              <a:t>Article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C953AA-F0D7-E59C-1C56-782D37E3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7666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AC62B-FA99-0582-295D-08781CB9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Health Care and Air Pollution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DF9EB0-5345-58C2-FDCB-40FBEE57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737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3A63C-F0C4-C1A1-2EC9-47321882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C0CC4-0001-CB02-8FE5-BB5C661A5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964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F8DD3-63A6-3B13-E68E-D035184C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9699"/>
          </a:xfrm>
        </p:spPr>
        <p:txBody>
          <a:bodyPr>
            <a:normAutofit/>
          </a:bodyPr>
          <a:lstStyle/>
          <a:p>
            <a:r>
              <a:rPr lang="de-AT" dirty="0"/>
              <a:t>Health Care </a:t>
            </a:r>
            <a:r>
              <a:rPr lang="de-AT" dirty="0" err="1"/>
              <a:t>Expenditure</a:t>
            </a:r>
            <a:r>
              <a:rPr lang="de-AT" dirty="0"/>
              <a:t> </a:t>
            </a:r>
          </a:p>
        </p:txBody>
      </p:sp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4A9A1D75-DD23-B93B-B160-7A8A27265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3" y="1838584"/>
            <a:ext cx="5466503" cy="3584592"/>
          </a:xfrm>
        </p:spPr>
      </p:pic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8B254128-88B0-A85E-31ED-EB4915134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894" y="1838584"/>
            <a:ext cx="5466503" cy="358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3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769C-68EF-9A16-5E91-B24068F3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536"/>
            <a:ext cx="10515600" cy="546755"/>
          </a:xfrm>
        </p:spPr>
        <p:txBody>
          <a:bodyPr>
            <a:normAutofit fontScale="90000"/>
          </a:bodyPr>
          <a:lstStyle/>
          <a:p>
            <a:r>
              <a:rPr lang="de-AT" dirty="0"/>
              <a:t>Air Pollution Variables</a:t>
            </a:r>
            <a:endParaRPr lang="en-US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D76316F5-A838-6E95-1436-72DF1A107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45" y="833679"/>
            <a:ext cx="4223661" cy="2769614"/>
          </a:xfr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5DD166CD-E351-9B26-70A0-4BB200405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45" y="3814802"/>
            <a:ext cx="4223661" cy="2769614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8053750D-0D1D-54F5-4CE8-C1C811BBE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49" y="833680"/>
            <a:ext cx="4223662" cy="2769614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2F00AB17-2E70-086E-7F28-F406FA958D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49" y="3842875"/>
            <a:ext cx="4180850" cy="274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2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C5185-102E-DA9F-595D-858DB0B4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Appendix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F623A3-E7F8-FB9D-F64E-825D0F559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64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The Price of Air Pollution</vt:lpstr>
      <vt:lpstr>Reference Article</vt:lpstr>
      <vt:lpstr>Health Care and Air Pollution</vt:lpstr>
      <vt:lpstr>Dataset</vt:lpstr>
      <vt:lpstr>Health Care Expenditure </vt:lpstr>
      <vt:lpstr>Air Pollution Variables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Price of Air Pollution</dc:title>
  <dc:creator>Prinz, Martin</dc:creator>
  <cp:lastModifiedBy>Fabian Blasch</cp:lastModifiedBy>
  <cp:revision>1</cp:revision>
  <dcterms:created xsi:type="dcterms:W3CDTF">2022-12-06T20:29:20Z</dcterms:created>
  <dcterms:modified xsi:type="dcterms:W3CDTF">2022-12-08T11:37:01Z</dcterms:modified>
</cp:coreProperties>
</file>