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06.12.2022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 Price </a:t>
            </a:r>
            <a:r>
              <a:rPr lang="de-AT" dirty="0" err="1"/>
              <a:t>of</a:t>
            </a:r>
            <a:r>
              <a:rPr lang="de-AT" dirty="0"/>
              <a:t> 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 </a:t>
            </a:r>
            <a:r>
              <a:rPr lang="de-AT" dirty="0" err="1"/>
              <a:t>Article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Health Care and Air Pollution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A63C-F0C4-C1A1-2EC9-473218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C0CC4-0001-CB02-8FE5-BB5C661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6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Insights</a:t>
            </a:r>
            <a:endParaRPr lang="de-AT" dirty="0"/>
          </a:p>
        </p:txBody>
      </p:sp>
      <p:pic>
        <p:nvPicPr>
          <p:cNvPr id="7" name="Inhaltsplatzhalter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521CA76-D2FC-FD89-E92F-E3FD781C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0" y="1845003"/>
            <a:ext cx="4846892" cy="3231261"/>
          </a:xfrm>
        </p:spPr>
      </p:pic>
      <p:pic>
        <p:nvPicPr>
          <p:cNvPr id="9" name="Grafik 8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2D1CDFC-A0B2-1B4C-7055-7A793A94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003"/>
            <a:ext cx="4831189" cy="31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5185-102E-DA9F-595D-858DB0B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623A3-E7F8-FB9D-F64E-825D0F55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The Price of Air Pollution</vt:lpstr>
      <vt:lpstr>Reference Article</vt:lpstr>
      <vt:lpstr>Health Care and Air Pollution</vt:lpstr>
      <vt:lpstr>Dataset</vt:lpstr>
      <vt:lpstr>Some Insights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Prinz, Martin</cp:lastModifiedBy>
  <cp:revision>1</cp:revision>
  <dcterms:created xsi:type="dcterms:W3CDTF">2022-12-06T20:29:20Z</dcterms:created>
  <dcterms:modified xsi:type="dcterms:W3CDTF">2022-12-06T20:44:48Z</dcterms:modified>
</cp:coreProperties>
</file>