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96B2-7067-8D86-33BC-2017E0E52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4A4A7-AC53-F063-975A-8C2B838E5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FB3F2-C40E-828E-C70F-A4610EC1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2A72-0F32-4795-9DCC-79668F3D97A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71CE-0D55-B52D-6D75-74A6B396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341E-2556-A42D-A6B4-2A61DF0A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414-D6A0-40D8-BD68-45344F45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9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43C0-98F4-01E7-8E90-AD24ABFA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672FE-041A-6AD9-AFF5-B9AB6CDF8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546E-BF53-5F46-0EE1-2E95A2FE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2A72-0F32-4795-9DCC-79668F3D97A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E22A-F666-344C-833F-5CB1D373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3D9B-E1CF-7A6D-AB1D-DC393F19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414-D6A0-40D8-BD68-45344F45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4B404-0FC4-E2D7-7D21-255CDBCFF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E7445-F3E3-EAB3-1030-8E59690B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41AAC-40E4-C9D7-6E58-3075597E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2A72-0F32-4795-9DCC-79668F3D97A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C544D-97BE-DC5C-468A-2578EDDD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00862-F99A-961A-AC74-0AE6C2EE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414-D6A0-40D8-BD68-45344F45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0E69-B1F6-5A4B-AD80-8525913E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D1C7-CB4E-CD36-77CF-6BA35A22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42CD-A43A-4EE4-8904-7DE45558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2A72-0F32-4795-9DCC-79668F3D97A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F429-FF48-3FE0-0BDD-EE2E7BBA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BD33-5572-15F1-F971-B00A27AA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414-D6A0-40D8-BD68-45344F45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4206-02EF-1320-B44F-BE221713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5A974-A6C5-1ABA-0C91-133CEE6A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7C4C-5FED-E7A2-B813-1D28422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2A72-0F32-4795-9DCC-79668F3D97A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028A-1A1C-2BB3-9ABE-9261FDA6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C9DC-60B1-32B5-88D9-7468369D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414-D6A0-40D8-BD68-45344F45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1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A61F-E7A2-BF6D-14C9-D23B2E3C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B9C7-41D6-35D1-5758-0997A23C8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155E6-A487-4C69-8AAC-90547B21A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2942C-ED9E-7E45-1CB5-D811F6CE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2A72-0F32-4795-9DCC-79668F3D97A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21D1D-8F64-737A-51A3-572EFB74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D77B3-F06A-C286-1FCD-C6A30190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414-D6A0-40D8-BD68-45344F45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5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EB84-6BC1-5B9D-14AB-72C454A1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C2349-83F6-8C90-1E2D-58AC6CC77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9D2EE-53CD-380A-3636-10DF8DAD5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D15EF-83FB-AFA2-2D98-38E8ACA12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0A245-9B2A-44CB-4354-75522CCD1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D6815-B841-0044-C3EA-3902759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2A72-0F32-4795-9DCC-79668F3D97A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A77CB-3BA2-4EF3-1555-A8498F44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8A003-CA14-7499-A2E1-C7A6EF65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414-D6A0-40D8-BD68-45344F45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223F-F553-7700-062A-71E28DBF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67CF5-325A-4949-7406-F80927D9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2A72-0F32-4795-9DCC-79668F3D97A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605B0-6ABB-ACD2-F113-2048ED4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8C61F-2CC4-6F36-CD4F-DEA9895E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414-D6A0-40D8-BD68-45344F45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A2ECD-7E0D-7AA0-5210-7CD55112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2A72-0F32-4795-9DCC-79668F3D97A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D5D70-1884-C242-0D23-542345A6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E7D9-55BF-2DD6-C676-217F6831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414-D6A0-40D8-BD68-45344F45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BBE3-FCF3-2A1D-78D5-3F2B361C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F158-5951-AAE8-F081-777D4C9E9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64C4-2C42-2C26-857B-0F08FAD3D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0AE6D-9164-4B66-DB97-7B829AFA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2A72-0F32-4795-9DCC-79668F3D97A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AA421-558A-6C00-5FC4-15C3301F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3B36-448E-AB4F-0353-A4A78A7F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414-D6A0-40D8-BD68-45344F45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767D-0F68-C38E-51E5-9BED45C6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B47D4-80DA-314C-E17F-133E75CD8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C6291-B631-30FE-10C4-DA968A0D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07615-774E-5FA3-E2A4-FEAAE962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2A72-0F32-4795-9DCC-79668F3D97A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1FBB9-F83A-FB51-52A3-C1B0EE5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DAD83-086A-84F5-494C-C48FC7CD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4414-D6A0-40D8-BD68-45344F45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8F6CC-63EA-3D09-670C-ECBDDF98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08057-464F-843A-5952-ACDE8E0CD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F4BD-41D9-CB9B-2A5F-6A66A9594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12A72-0F32-4795-9DCC-79668F3D97A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9169-907C-178D-3F9F-DDC393A8A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C74FE-426A-000A-B964-C5084D39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F4414-D6A0-40D8-BD68-45344F45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2ea8641-4b09-4ba6-aa56-9be48fe3361e}" enabled="1" method="Standard" siteId="{e54f7701-5c83-4dda-b7ca-baadfdfa14b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Jimenez (Synergy Advisors)</dc:creator>
  <cp:lastModifiedBy>Fabian Jimenez (Synergy Advisors)</cp:lastModifiedBy>
  <cp:revision>1</cp:revision>
  <dcterms:created xsi:type="dcterms:W3CDTF">2025-02-23T17:23:15Z</dcterms:created>
  <dcterms:modified xsi:type="dcterms:W3CDTF">2025-02-23T17:23:15Z</dcterms:modified>
</cp:coreProperties>
</file>