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Daniel Martinez</a:t>
            </a:r>
          </a:p>
        </p:txBody>
      </p:sp>
      <p:sp>
        <p:nvSpPr>
          <p:cNvPr id="3" name="Content Placeholder 2"/>
          <p:cNvSpPr>
            <a:spLocks noGrp="1"/>
          </p:cNvSpPr>
          <p:nvPr>
            <p:ph idx="1"/>
          </p:nvPr>
        </p:nvSpPr>
        <p:spPr/>
        <p:txBody>
          <a:bodyPr/>
          <a:lstStyle/>
          <a:p>
            <a:r>
              <a:t>Ut dolor dolor modi quiquia etincidunt amet. Modi tempora velit magnam porro ut consectetur. Magnam quiquia amet quiquia. Etincidunt tempora porro aliquam eius quisquam. Eius sed etincidunt tempora quaerat aliquam tempora dolore. Est amet quiquia eius. Velit dolorem dolorem sit quisquam numquam ut labore.</a:t>
            </a:r>
          </a:p>
          <a:p/>
          <a:p>
            <a:r>
              <a:t>538 Main St, Riverside, CA, 70783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Laura Davis</a:t>
            </a:r>
          </a:p>
        </p:txBody>
      </p:sp>
      <p:sp>
        <p:nvSpPr>
          <p:cNvPr id="3" name="Content Placeholder 2"/>
          <p:cNvSpPr>
            <a:spLocks noGrp="1"/>
          </p:cNvSpPr>
          <p:nvPr>
            <p:ph idx="1"/>
          </p:nvPr>
        </p:nvSpPr>
        <p:spPr/>
        <p:txBody>
          <a:bodyPr/>
          <a:lstStyle/>
          <a:p>
            <a:r>
              <a:t>Velit numquam quisquam labore. Voluptatem voluptatem non voluptatem est neque numquam dolore. Sed labore quaerat neque etincidunt. Ipsum porro neque velit. Non magnam labore voluptatem. Velit labore consectetur quiquia amet consectetur consectetur tempora. Modi dolor non adipisci magnam. Tempora velit modi eius.</a:t>
            </a:r>
          </a:p>
          <a:p/>
          <a:p>
            <a:r>
              <a:t>976 High St, Centerville, IL, 32498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Matthew Wilson</a:t>
            </a:r>
          </a:p>
        </p:txBody>
      </p:sp>
      <p:sp>
        <p:nvSpPr>
          <p:cNvPr id="3" name="Content Placeholder 2"/>
          <p:cNvSpPr>
            <a:spLocks noGrp="1"/>
          </p:cNvSpPr>
          <p:nvPr>
            <p:ph idx="1"/>
          </p:nvPr>
        </p:nvSpPr>
        <p:spPr/>
        <p:txBody>
          <a:bodyPr/>
          <a:lstStyle/>
          <a:p>
            <a:r>
              <a:t>Modi est neque velit quisquam amet. Tempora aliquam etincidunt quiquia neque porro. Quaerat adipisci dolor non amet adipisci dolore eius. Sed etincidunt quaerat eius dolor consectetur. Numquam non sed dolorem etincidunt modi. Consectetur neque sit sed etincidunt.</a:t>
            </a:r>
          </a:p>
          <a:p/>
          <a:p>
            <a:r>
              <a:t>257 Pine St, Clinton, TX, 11995</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Matthew Jones</a:t>
            </a:r>
          </a:p>
        </p:txBody>
      </p:sp>
      <p:sp>
        <p:nvSpPr>
          <p:cNvPr id="3" name="Content Placeholder 2"/>
          <p:cNvSpPr>
            <a:spLocks noGrp="1"/>
          </p:cNvSpPr>
          <p:nvPr>
            <p:ph idx="1"/>
          </p:nvPr>
        </p:nvSpPr>
        <p:spPr/>
        <p:txBody>
          <a:bodyPr/>
          <a:lstStyle/>
          <a:p>
            <a:r>
              <a:t>Sit dolore neque ipsum tempora quiquia etincidunt quiquia. Est ipsum ipsum dolore velit. Aliquam magnam etincidunt est quisquam sit sed. Ipsum sed consectetur ipsum dolor porro. Aliquam est non magnam amet. Amet voluptatem ut modi quaerat tempora etincidunt tempora. Quiquia aliquam quaerat porro quaerat voluptatem tempora. Est dolorem velit velit aliquam modi consectetur. Aliquam modi aliquam porro adipisci est magnam. Eius neque sit dolor.</a:t>
            </a:r>
          </a:p>
          <a:p/>
          <a:p>
            <a:r>
              <a:t>332 Elm St, Centerville, PA, 51728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Andrew Garcia</a:t>
            </a:r>
          </a:p>
        </p:txBody>
      </p:sp>
      <p:sp>
        <p:nvSpPr>
          <p:cNvPr id="3" name="Content Placeholder 2"/>
          <p:cNvSpPr>
            <a:spLocks noGrp="1"/>
          </p:cNvSpPr>
          <p:nvPr>
            <p:ph idx="1"/>
          </p:nvPr>
        </p:nvSpPr>
        <p:spPr/>
        <p:txBody>
          <a:bodyPr/>
          <a:lstStyle/>
          <a:p>
            <a:r>
              <a:t>Numquam velit magnam adipisci numquam eius. Sit magnam consectetur magnam ut modi magnam. Consectetur etincidunt dolore dolor. Quiquia ipsum eius adipisci ut. Sed ut velit voluptatem eius. Dolor aliquam etincidunt sit etincidunt aliquam quaerat. Ipsum quisquam labore sed consectetur. Etincidunt adipisci labore etincidunt ut dolorem quiquia. Dolorem ut labore dolore porro modi quiquia eius. Adipisci adipisci est eius est.</a:t>
            </a:r>
          </a:p>
          <a:p/>
          <a:p>
            <a:r>
              <a:t>834 Walnut St, Springfield, OH, 17373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