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Olivia Johnson</a:t>
            </a:r>
          </a:p>
        </p:txBody>
      </p:sp>
      <p:sp>
        <p:nvSpPr>
          <p:cNvPr id="3" name="Content Placeholder 2"/>
          <p:cNvSpPr>
            <a:spLocks noGrp="1"/>
          </p:cNvSpPr>
          <p:nvPr>
            <p:ph idx="1"/>
          </p:nvPr>
        </p:nvSpPr>
        <p:spPr/>
        <p:txBody>
          <a:bodyPr/>
          <a:lstStyle/>
          <a:p>
            <a:r>
              <a:t>Quisquam ut porro etincidunt est numquam. Ipsum quiquia ipsum voluptatem quisquam est. Dolor eius porro porro dolore. Velit eius non non quiquia. Neque ipsum voluptatem aliquam tempora consectetur neque. Magnam amet consectetur velit. Tempora sed quaerat tempora labore velit eius non.</a:t>
            </a:r>
          </a:p>
          <a:p/>
          <a:p>
            <a:r>
              <a:t>296 Main St, Lakeside, IL, 10068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Sophia Miller</a:t>
            </a:r>
          </a:p>
        </p:txBody>
      </p:sp>
      <p:sp>
        <p:nvSpPr>
          <p:cNvPr id="3" name="Content Placeholder 2"/>
          <p:cNvSpPr>
            <a:spLocks noGrp="1"/>
          </p:cNvSpPr>
          <p:nvPr>
            <p:ph idx="1"/>
          </p:nvPr>
        </p:nvSpPr>
        <p:spPr/>
        <p:txBody>
          <a:bodyPr/>
          <a:lstStyle/>
          <a:p>
            <a:r>
              <a:t>Tempora adipisci neque amet voluptatem adipisci dolore. Tempora amet quisquam ut. Dolorem sit voluptatem adipisci etincidunt velit sit sed. Quisquam sed non adipisci modi. Tempora etincidunt porro adipisci est amet neque. Quiquia modi tempora aliquam adipisci modi dolore aliquam. Quaerat consectetur numquam ut amet sit. Eius adipisci neque dolore dolore velit non. Est dolor dolore consectetur est ipsum.</a:t>
            </a:r>
          </a:p>
          <a:p/>
          <a:p>
            <a:r>
              <a:t>256 High St, Greenville, CA, 93963</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Jane Thomas</a:t>
            </a:r>
          </a:p>
        </p:txBody>
      </p:sp>
      <p:sp>
        <p:nvSpPr>
          <p:cNvPr id="3" name="Content Placeholder 2"/>
          <p:cNvSpPr>
            <a:spLocks noGrp="1"/>
          </p:cNvSpPr>
          <p:nvPr>
            <p:ph idx="1"/>
          </p:nvPr>
        </p:nvSpPr>
        <p:spPr/>
        <p:txBody>
          <a:bodyPr/>
          <a:lstStyle/>
          <a:p>
            <a:r>
              <a:t>Sed modi labore consectetur dolore adipisci non. Aliquam etincidunt numquam neque ipsum dolore etincidunt. Dolorem labore quiquia adipisci est. Etincidunt adipisci velit amet dolorem etincidunt. Voluptatem sed est tempora quiquia velit dolorem. Labore porro numquam amet ipsum dolore sed. Est quiquia magnam sit numquam. Magnam non tempora ipsum amet magnam. Magnam dolor dolore sed magnam dolor quisquam.</a:t>
            </a:r>
          </a:p>
          <a:p/>
          <a:p>
            <a:r>
              <a:t>855 Park Ave, Lakeside, OH, 83739</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Joshua Moore</a:t>
            </a:r>
          </a:p>
        </p:txBody>
      </p:sp>
      <p:sp>
        <p:nvSpPr>
          <p:cNvPr id="3" name="Content Placeholder 2"/>
          <p:cNvSpPr>
            <a:spLocks noGrp="1"/>
          </p:cNvSpPr>
          <p:nvPr>
            <p:ph idx="1"/>
          </p:nvPr>
        </p:nvSpPr>
        <p:spPr/>
        <p:txBody>
          <a:bodyPr/>
          <a:lstStyle/>
          <a:p>
            <a:r>
              <a:t>Non voluptatem dolore dolorem est consectetur. Sed quisquam sit eius velit. Amet eius labore voluptatem. Eius dolore porro velit tempora labore ipsum amet. Non consectetur dolorem dolorem non labore etincidunt eius. Labore magnam quiquia aliquam aliquam non quaerat.</a:t>
            </a:r>
          </a:p>
          <a:p/>
          <a:p>
            <a:r>
              <a:t>386 Elm St, Clinton, MI, 97733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Laura Lopez</a:t>
            </a:r>
          </a:p>
        </p:txBody>
      </p:sp>
      <p:sp>
        <p:nvSpPr>
          <p:cNvPr id="3" name="Content Placeholder 2"/>
          <p:cNvSpPr>
            <a:spLocks noGrp="1"/>
          </p:cNvSpPr>
          <p:nvPr>
            <p:ph idx="1"/>
          </p:nvPr>
        </p:nvSpPr>
        <p:spPr/>
        <p:txBody>
          <a:bodyPr/>
          <a:lstStyle/>
          <a:p>
            <a:r>
              <a:t>Magnam dolor modi non etincidunt numquam etincidunt sit. Numquam quiquia velit adipisci velit quaerat quisquam. Quisquam quisquam voluptatem labore etincidunt. Sit numquam sit consectetur tempora labore dolor. Consectetur dolorem neque dolor. Consectetur neque sed quisquam. Consectetur consectetur sed dolor dolore modi dolore dolore.</a:t>
            </a:r>
          </a:p>
          <a:p/>
          <a:p>
            <a:r>
              <a:t>504 Broadway, Greenville, MI, 63599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