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Matthew Martinez</a:t>
            </a:r>
          </a:p>
        </p:txBody>
      </p:sp>
      <p:sp>
        <p:nvSpPr>
          <p:cNvPr id="3" name="Content Placeholder 2"/>
          <p:cNvSpPr>
            <a:spLocks noGrp="1"/>
          </p:cNvSpPr>
          <p:nvPr>
            <p:ph idx="1"/>
          </p:nvPr>
        </p:nvSpPr>
        <p:spPr/>
        <p:txBody>
          <a:bodyPr/>
          <a:lstStyle/>
          <a:p>
            <a:r>
              <a:t>Sed dolorem ipsum sit consectetur amet porro magnam. Dolore dolore quisquam ut. Quisquam dolore non etincidunt consectetur. Modi est velit eius labore porro. Est aliquam sit labore. Etincidunt magnam ipsum quaerat consectetur etincidunt etincidunt magnam. Aliquam etincidunt eius dolor quaerat modi. Quiquia tempora ut neque non ipsum. Modi dolorem consectetur non dolore. Dolorem dolore labore sed tempora magnam neque.</a:t>
            </a:r>
          </a:p>
          <a:p/>
          <a:p>
            <a:r>
              <a:t>967 Walnut St, Springfield, MI, 30040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Andrew Hernandez</a:t>
            </a:r>
          </a:p>
        </p:txBody>
      </p:sp>
      <p:sp>
        <p:nvSpPr>
          <p:cNvPr id="3" name="Content Placeholder 2"/>
          <p:cNvSpPr>
            <a:spLocks noGrp="1"/>
          </p:cNvSpPr>
          <p:nvPr>
            <p:ph idx="1"/>
          </p:nvPr>
        </p:nvSpPr>
        <p:spPr/>
        <p:txBody>
          <a:bodyPr/>
          <a:lstStyle/>
          <a:p>
            <a:r>
              <a:t>Consectetur magnam tempora non est eius dolorem dolor. Etincidunt quiquia magnam adipisci. Non dolor porro ut. Ut non ut est numquam magnam. Sit voluptatem ipsum aliquam ut modi. Numquam modi eius voluptatem velit.</a:t>
            </a:r>
          </a:p>
          <a:p/>
          <a:p>
            <a:r>
              <a:t>701 Oak St, Rivertown, PA, 45636</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 Gonzalez</a:t>
            </a:r>
          </a:p>
        </p:txBody>
      </p:sp>
      <p:sp>
        <p:nvSpPr>
          <p:cNvPr id="3" name="Content Placeholder 2"/>
          <p:cNvSpPr>
            <a:spLocks noGrp="1"/>
          </p:cNvSpPr>
          <p:nvPr>
            <p:ph idx="1"/>
          </p:nvPr>
        </p:nvSpPr>
        <p:spPr/>
        <p:txBody>
          <a:bodyPr/>
          <a:lstStyle/>
          <a:p>
            <a:r>
              <a:t>Voluptatem amet numquam neque. Amet labore porro velit. Labore quaerat eius tempora. Modi sit numquam dolorem voluptatem dolore. Adipisci neque quiquia non etincidunt velit dolor quiquia. Aliquam dolor non amet. Adipisci dolor consectetur ipsum. Sed modi tempora dolore. Quaerat consectetur ipsum tempora.</a:t>
            </a:r>
          </a:p>
          <a:p/>
          <a:p>
            <a:r>
              <a:t>362 Oak St, Hilltop, GA, 42660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Matthew Anderson</a:t>
            </a:r>
          </a:p>
        </p:txBody>
      </p:sp>
      <p:sp>
        <p:nvSpPr>
          <p:cNvPr id="3" name="Content Placeholder 2"/>
          <p:cNvSpPr>
            <a:spLocks noGrp="1"/>
          </p:cNvSpPr>
          <p:nvPr>
            <p:ph idx="1"/>
          </p:nvPr>
        </p:nvSpPr>
        <p:spPr/>
        <p:txBody>
          <a:bodyPr/>
          <a:lstStyle/>
          <a:p>
            <a:r>
              <a:t>Dolor ut eius consectetur sit aliquam. Aliquam ut eius sed. Labore etincidunt ipsum modi neque quaerat non sit. Etincidunt sed quaerat dolore aliquam velit. Velit aliquam magnam magnam adipisci.</a:t>
            </a:r>
          </a:p>
          <a:p/>
          <a:p>
            <a:r>
              <a:t>919 Broadway, Lakeside, MI, 80346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Matthew Davis</a:t>
            </a:r>
          </a:p>
        </p:txBody>
      </p:sp>
      <p:sp>
        <p:nvSpPr>
          <p:cNvPr id="3" name="Content Placeholder 2"/>
          <p:cNvSpPr>
            <a:spLocks noGrp="1"/>
          </p:cNvSpPr>
          <p:nvPr>
            <p:ph idx="1"/>
          </p:nvPr>
        </p:nvSpPr>
        <p:spPr/>
        <p:txBody>
          <a:bodyPr/>
          <a:lstStyle/>
          <a:p>
            <a:r>
              <a:t>Labore adipisci aliquam quiquia dolore. Est modi aliquam dolore sed est quiquia. Labore quaerat dolorem quisquam. Dolorem quaerat dolor tempora magnam. Tempora quaerat consectetur magnam eius. Labore etincidunt dolor neque numquam. Adipisci quisquam voluptatem consectetur modi quisquam quisquam. Etincidunt modi tempora quisquam porro est.</a:t>
            </a:r>
          </a:p>
          <a:p/>
          <a:p>
            <a:r>
              <a:t>649 Elm St, Georgetown, PA, 25764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