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Olivia Thomas</a:t>
            </a:r>
          </a:p>
        </p:txBody>
      </p:sp>
      <p:sp>
        <p:nvSpPr>
          <p:cNvPr id="3" name="Content Placeholder 2"/>
          <p:cNvSpPr>
            <a:spLocks noGrp="1"/>
          </p:cNvSpPr>
          <p:nvPr>
            <p:ph idx="1"/>
          </p:nvPr>
        </p:nvSpPr>
        <p:spPr/>
        <p:txBody>
          <a:bodyPr/>
          <a:lstStyle/>
          <a:p>
            <a:r>
              <a:t>Velit numquam velit magnam neque. Eius aliquam est adipisci ipsum aliquam. Aliquam modi voluptatem velit dolore velit amet. Ut voluptatem quisquam velit sit adipisci. Modi eius modi velit ipsum voluptatem. Dolore velit sed tempora neque labore ipsum numquam. Numquam ipsum dolore quisquam velit.</a:t>
            </a:r>
          </a:p>
          <a:p/>
          <a:p>
            <a:r>
              <a:t>508 Sunset Blvd, Georgetown, TX, 72730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Olivia Lee</a:t>
            </a:r>
          </a:p>
        </p:txBody>
      </p:sp>
      <p:sp>
        <p:nvSpPr>
          <p:cNvPr id="3" name="Content Placeholder 2"/>
          <p:cNvSpPr>
            <a:spLocks noGrp="1"/>
          </p:cNvSpPr>
          <p:nvPr>
            <p:ph idx="1"/>
          </p:nvPr>
        </p:nvSpPr>
        <p:spPr/>
        <p:txBody>
          <a:bodyPr/>
          <a:lstStyle/>
          <a:p>
            <a:r>
              <a:t>Ipsum aliquam sed aliquam. Consectetur quisquam magnam quaerat voluptatem tempora. Consectetur aliquam eius adipisci aliquam. Dolore velit non voluptatem sit voluptatem quaerat. Non sed modi sed. Sed adipisci non quiquia ut adipisci modi quiquia. Numquam voluptatem eius non. Neque voluptatem ipsum modi etincidunt est dolore quiquia. Porro numquam dolore modi neque porro quiquia.</a:t>
            </a:r>
          </a:p>
          <a:p/>
          <a:p>
            <a:r>
              <a:t>781 Oak St, Hilltop, TX, 30343</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Alex Miller</a:t>
            </a:r>
          </a:p>
        </p:txBody>
      </p:sp>
      <p:sp>
        <p:nvSpPr>
          <p:cNvPr id="3" name="Content Placeholder 2"/>
          <p:cNvSpPr>
            <a:spLocks noGrp="1"/>
          </p:cNvSpPr>
          <p:nvPr>
            <p:ph idx="1"/>
          </p:nvPr>
        </p:nvSpPr>
        <p:spPr/>
        <p:txBody>
          <a:bodyPr/>
          <a:lstStyle/>
          <a:p>
            <a:r>
              <a:t>Magnam velit eius quaerat labore consectetur sed. Quisquam non aliquam quaerat ut. Est quiquia consectetur est. Quisquam ut adipisci sit. Magnam porro modi dolorem eius. Dolorem adipisci consectetur modi neque sed dolor.</a:t>
            </a:r>
          </a:p>
          <a:p/>
          <a:p>
            <a:r>
              <a:t>367 Cedar St, Greenville, NY, 88182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Ava Davis</a:t>
            </a:r>
          </a:p>
        </p:txBody>
      </p:sp>
      <p:sp>
        <p:nvSpPr>
          <p:cNvPr id="3" name="Content Placeholder 2"/>
          <p:cNvSpPr>
            <a:spLocks noGrp="1"/>
          </p:cNvSpPr>
          <p:nvPr>
            <p:ph idx="1"/>
          </p:nvPr>
        </p:nvSpPr>
        <p:spPr/>
        <p:txBody>
          <a:bodyPr/>
          <a:lstStyle/>
          <a:p>
            <a:r>
              <a:t>Adipisci amet magnam non dolore consectetur. Ut labore neque ut ipsum tempora numquam. Labore sed sit consectetur. Dolor consectetur numquam ipsum. Eius dolorem amet ipsum sit tempora velit. Consectetur neque tempora sit eius. Quisquam labore quiquia neque quaerat neque non sed.</a:t>
            </a:r>
          </a:p>
          <a:p/>
          <a:p>
            <a:r>
              <a:t>253 Chestnut St, Lakeside, MI, 52510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Emily Martinez</a:t>
            </a:r>
          </a:p>
        </p:txBody>
      </p:sp>
      <p:sp>
        <p:nvSpPr>
          <p:cNvPr id="3" name="Content Placeholder 2"/>
          <p:cNvSpPr>
            <a:spLocks noGrp="1"/>
          </p:cNvSpPr>
          <p:nvPr>
            <p:ph idx="1"/>
          </p:nvPr>
        </p:nvSpPr>
        <p:spPr/>
        <p:txBody>
          <a:bodyPr/>
          <a:lstStyle/>
          <a:p>
            <a:r>
              <a:t>Etincidunt sit amet labore quisquam dolor porro adipisci. Amet neque consectetur quiquia adipisci. Quiquia voluptatem sed labore ipsum. Consectetur sed ut est est. Dolor consectetur tempora quiquia etincidunt ipsum. Sit modi ut labore sed neque non quisquam.</a:t>
            </a:r>
          </a:p>
          <a:p/>
          <a:p>
            <a:r>
              <a:t>155 Elm St, Clinton, FL, 90842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