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4C006EE-68E0-4F7C-BA27-0FEE3C2801B6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88000" y="0"/>
            <a:ext cx="3488760" cy="755964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3816000" y="1080000"/>
            <a:ext cx="1152000" cy="576000"/>
          </a:xfrm>
          <a:prstGeom prst="wedgeRectCallout">
            <a:avLst>
              <a:gd name="adj1" fmla="val -77893"/>
              <a:gd name="adj2" fmla="val 141629"/>
            </a:avLst>
          </a:prstGeom>
          <a:solidFill>
            <a:srgbClr val="edd4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600" spc="-1" strike="noStrike">
                <a:latin typeface="Arial"/>
              </a:rPr>
              <a:t>Le nom de</a:t>
            </a:r>
            <a:endParaRPr b="0" lang="fr-FR" sz="1600" spc="-1" strike="noStrike">
              <a:latin typeface="Arial"/>
            </a:endParaRPr>
          </a:p>
          <a:p>
            <a:pPr algn="ctr"/>
            <a:r>
              <a:rPr b="0" lang="fr-FR" sz="1600" spc="-1" strike="noStrike">
                <a:latin typeface="Arial"/>
              </a:rPr>
              <a:t> </a:t>
            </a:r>
            <a:r>
              <a:rPr b="0" lang="fr-FR" sz="1600" spc="-1" strike="noStrike">
                <a:latin typeface="Arial"/>
              </a:rPr>
              <a:t>la famille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320000" y="1944000"/>
            <a:ext cx="1080000" cy="360000"/>
          </a:xfrm>
          <a:prstGeom prst="wedgeRectCallout">
            <a:avLst>
              <a:gd name="adj1" fmla="val -128236"/>
              <a:gd name="adj2" fmla="val 87060"/>
            </a:avLst>
          </a:prstGeom>
          <a:solidFill>
            <a:srgbClr val="edd4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600" spc="-1" strike="noStrike">
                <a:latin typeface="Arial"/>
              </a:rPr>
              <a:t>Votre nom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4032000" y="2592000"/>
            <a:ext cx="1080000" cy="864000"/>
          </a:xfrm>
          <a:prstGeom prst="wedgeRectCallout">
            <a:avLst>
              <a:gd name="adj1" fmla="val -90050"/>
              <a:gd name="adj2" fmla="val -38509"/>
            </a:avLst>
          </a:prstGeom>
          <a:solidFill>
            <a:srgbClr val="edd4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600" spc="-1" strike="noStrike">
                <a:latin typeface="Arial"/>
              </a:rPr>
              <a:t>Un seul </a:t>
            </a:r>
            <a:endParaRPr b="0" lang="fr-FR" sz="1600" spc="-1" strike="noStrike">
              <a:latin typeface="Arial"/>
            </a:endParaRPr>
          </a:p>
          <a:p>
            <a:pPr algn="ctr"/>
            <a:r>
              <a:rPr b="0" lang="fr-FR" sz="1600" spc="-1" strike="noStrike">
                <a:latin typeface="Arial"/>
              </a:rPr>
              <a:t>pour toute </a:t>
            </a:r>
            <a:endParaRPr b="0" lang="fr-FR" sz="1600" spc="-1" strike="noStrike">
              <a:latin typeface="Arial"/>
            </a:endParaRPr>
          </a:p>
          <a:p>
            <a:pPr algn="ctr"/>
            <a:r>
              <a:rPr b="0" lang="fr-FR" sz="1600" spc="-1" strike="noStrike">
                <a:latin typeface="Arial"/>
              </a:rPr>
              <a:t>la famille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3888000" y="4752000"/>
            <a:ext cx="1080000" cy="504000"/>
          </a:xfrm>
          <a:prstGeom prst="wedgeRectCallout">
            <a:avLst>
              <a:gd name="adj1" fmla="val -90050"/>
              <a:gd name="adj2" fmla="val -30300"/>
            </a:avLst>
          </a:prstGeom>
          <a:solidFill>
            <a:srgbClr val="edd4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600" spc="-1" strike="noStrike">
                <a:latin typeface="Arial"/>
              </a:rPr>
              <a:t>Go !</a:t>
            </a:r>
            <a:endParaRPr b="0" lang="fr-FR" sz="16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5904000" y="0"/>
            <a:ext cx="3488760" cy="7559640"/>
          </a:xfrm>
          <a:prstGeom prst="rect">
            <a:avLst/>
          </a:prstGeom>
          <a:ln>
            <a:noFill/>
          </a:ln>
        </p:spPr>
      </p:pic>
      <p:sp>
        <p:nvSpPr>
          <p:cNvPr id="47" name="CustomShape 5"/>
          <p:cNvSpPr/>
          <p:nvPr/>
        </p:nvSpPr>
        <p:spPr>
          <a:xfrm>
            <a:off x="7704000" y="1728000"/>
            <a:ext cx="1584000" cy="936000"/>
          </a:xfrm>
          <a:prstGeom prst="wedgeRectCallout">
            <a:avLst>
              <a:gd name="adj1" fmla="val 19638"/>
              <a:gd name="adj2" fmla="val -171833"/>
            </a:avLst>
          </a:prstGeom>
          <a:solidFill>
            <a:srgbClr val="edd4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600" spc="-1" strike="noStrike">
                <a:latin typeface="Arial"/>
              </a:rPr>
              <a:t>Votre 1</a:t>
            </a:r>
            <a:r>
              <a:rPr b="0" lang="fr-FR" sz="1600" spc="-1" strike="noStrike" baseline="101000">
                <a:latin typeface="Arial"/>
              </a:rPr>
              <a:t>ère</a:t>
            </a:r>
            <a:r>
              <a:rPr b="0" lang="fr-FR" sz="1600" spc="-1" strike="noStrike">
                <a:latin typeface="Arial"/>
              </a:rPr>
              <a:t> recette</a:t>
            </a:r>
            <a:endParaRPr b="0" lang="fr-FR" sz="1600" spc="-1" strike="noStrike">
              <a:latin typeface="Arial"/>
            </a:endParaRPr>
          </a:p>
          <a:p>
            <a:pPr algn="ctr"/>
            <a:r>
              <a:rPr b="0" lang="fr-FR" sz="1600" spc="-1" strike="noStrike">
                <a:latin typeface="Arial"/>
              </a:rPr>
              <a:t>est dans la </a:t>
            </a:r>
            <a:endParaRPr b="0" lang="fr-FR" sz="1600" spc="-1" strike="noStrike">
              <a:latin typeface="Arial"/>
            </a:endParaRPr>
          </a:p>
          <a:p>
            <a:pPr algn="ctr"/>
            <a:r>
              <a:rPr b="0" lang="fr-FR" sz="1600" spc="-1" strike="noStrike">
                <a:latin typeface="Arial"/>
              </a:rPr>
              <a:t>messagerie !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5976000" y="1440000"/>
            <a:ext cx="1584000" cy="936000"/>
          </a:xfrm>
          <a:prstGeom prst="wedgeRectCallout">
            <a:avLst>
              <a:gd name="adj1" fmla="val 96578"/>
              <a:gd name="adj2" fmla="val -145268"/>
            </a:avLst>
          </a:prstGeom>
          <a:solidFill>
            <a:srgbClr val="edd4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600" spc="-1" strike="noStrike">
                <a:latin typeface="Arial"/>
              </a:rPr>
              <a:t>Ecrivez </a:t>
            </a:r>
            <a:endParaRPr b="0" lang="fr-FR" sz="1600" spc="-1" strike="noStrike">
              <a:latin typeface="Arial"/>
            </a:endParaRPr>
          </a:p>
          <a:p>
            <a:pPr algn="ctr"/>
            <a:r>
              <a:rPr b="0" lang="fr-FR" sz="1600" spc="-1" strike="noStrike">
                <a:latin typeface="Arial"/>
              </a:rPr>
              <a:t>votre recette !</a:t>
            </a:r>
            <a:endParaRPr b="0" lang="fr-FR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216000" y="0"/>
            <a:ext cx="3488760" cy="755964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3960000" y="4905000"/>
            <a:ext cx="1440000" cy="567000"/>
          </a:xfrm>
          <a:prstGeom prst="wedgeRectCallout">
            <a:avLst>
              <a:gd name="adj1" fmla="val -147375"/>
              <a:gd name="adj2" fmla="val -15231"/>
            </a:avLst>
          </a:prstGeom>
          <a:solidFill>
            <a:srgbClr val="edd4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5688000" y="0"/>
            <a:ext cx="3488760" cy="7559640"/>
          </a:xfrm>
          <a:prstGeom prst="rect">
            <a:avLst/>
          </a:prstGeom>
          <a:ln>
            <a:noFill/>
          </a:ln>
        </p:spPr>
      </p:pic>
      <p:sp>
        <p:nvSpPr>
          <p:cNvPr id="52" name="CustomShape 2"/>
          <p:cNvSpPr/>
          <p:nvPr/>
        </p:nvSpPr>
        <p:spPr>
          <a:xfrm>
            <a:off x="3888000" y="648000"/>
            <a:ext cx="1440000" cy="576000"/>
          </a:xfrm>
          <a:prstGeom prst="wedgeRectCallout">
            <a:avLst>
              <a:gd name="adj1" fmla="val -126976"/>
              <a:gd name="adj2" fmla="val -62800"/>
            </a:avLst>
          </a:prstGeom>
          <a:solidFill>
            <a:srgbClr val="edd4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600" spc="-1" strike="noStrike">
                <a:latin typeface="Arial"/>
              </a:rPr>
              <a:t>Recherche par</a:t>
            </a:r>
            <a:endParaRPr b="0" lang="fr-FR" sz="1600" spc="-1" strike="noStrike">
              <a:latin typeface="Arial"/>
            </a:endParaRPr>
          </a:p>
          <a:p>
            <a:pPr algn="ctr"/>
            <a:r>
              <a:rPr b="0" lang="fr-FR" sz="1600" spc="-1" strike="noStrike">
                <a:latin typeface="Arial"/>
              </a:rPr>
              <a:t>Mot clé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3960000" y="1296000"/>
            <a:ext cx="1440000" cy="576000"/>
          </a:xfrm>
          <a:prstGeom prst="wedgeRectCallout">
            <a:avLst>
              <a:gd name="adj1" fmla="val 82712"/>
              <a:gd name="adj2" fmla="val 39814"/>
            </a:avLst>
          </a:prstGeom>
          <a:solidFill>
            <a:srgbClr val="edd4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600" spc="-1" strike="noStrike">
                <a:latin typeface="Arial"/>
              </a:rPr>
              <a:t>Affichage </a:t>
            </a:r>
            <a:endParaRPr b="0" lang="fr-FR" sz="1600" spc="-1" strike="noStrike">
              <a:latin typeface="Arial"/>
            </a:endParaRPr>
          </a:p>
          <a:p>
            <a:pPr algn="ctr"/>
            <a:r>
              <a:rPr b="0" lang="fr-FR" sz="1600" spc="-1" strike="noStrike">
                <a:latin typeface="Arial"/>
              </a:rPr>
              <a:t>de la recette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4032000" y="3240000"/>
            <a:ext cx="1440000" cy="576000"/>
          </a:xfrm>
          <a:prstGeom prst="wedgeRectCallout">
            <a:avLst>
              <a:gd name="adj1" fmla="val -80814"/>
              <a:gd name="adj2" fmla="val 5898"/>
            </a:avLst>
          </a:prstGeom>
          <a:solidFill>
            <a:srgbClr val="edd4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600" spc="-1" strike="noStrike">
                <a:latin typeface="Arial"/>
              </a:rPr>
              <a:t>Edition de</a:t>
            </a:r>
            <a:endParaRPr b="0" lang="fr-FR" sz="1600" spc="-1" strike="noStrike">
              <a:latin typeface="Arial"/>
            </a:endParaRPr>
          </a:p>
          <a:p>
            <a:pPr algn="ctr"/>
            <a:r>
              <a:rPr b="0" lang="fr-FR" sz="1600" spc="-1" strike="noStrike">
                <a:latin typeface="Arial"/>
              </a:rPr>
              <a:t>La rcette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55" name="CustomShape 5"/>
          <p:cNvSpPr/>
          <p:nvPr/>
        </p:nvSpPr>
        <p:spPr>
          <a:xfrm>
            <a:off x="3888000" y="2088000"/>
            <a:ext cx="1440000" cy="576000"/>
          </a:xfrm>
          <a:prstGeom prst="wedgeRectCallout">
            <a:avLst>
              <a:gd name="adj1" fmla="val -173189"/>
              <a:gd name="adj2" fmla="val -45504"/>
            </a:avLst>
          </a:prstGeom>
          <a:solidFill>
            <a:srgbClr val="edd4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600" spc="-1" strike="noStrike">
                <a:latin typeface="Arial"/>
              </a:rPr>
              <a:t>Notez la</a:t>
            </a:r>
            <a:endParaRPr b="0" lang="fr-FR" sz="1600" spc="-1" strike="noStrike">
              <a:latin typeface="Arial"/>
            </a:endParaRPr>
          </a:p>
          <a:p>
            <a:pPr algn="ctr"/>
            <a:r>
              <a:rPr b="0" lang="fr-FR" sz="1600" spc="-1" strike="noStrike">
                <a:latin typeface="Arial"/>
              </a:rPr>
              <a:t>recette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56" name="CustomShape 6"/>
          <p:cNvSpPr/>
          <p:nvPr/>
        </p:nvSpPr>
        <p:spPr>
          <a:xfrm>
            <a:off x="3960000" y="4680000"/>
            <a:ext cx="1440000" cy="648000"/>
          </a:xfrm>
          <a:prstGeom prst="wedgeRectCallout">
            <a:avLst>
              <a:gd name="adj1" fmla="val -235226"/>
              <a:gd name="adj2" fmla="val -69486"/>
            </a:avLst>
          </a:prstGeom>
          <a:solidFill>
            <a:srgbClr val="edd4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7"/>
          <p:cNvSpPr/>
          <p:nvPr/>
        </p:nvSpPr>
        <p:spPr>
          <a:xfrm>
            <a:off x="3960000" y="5328000"/>
            <a:ext cx="1440000" cy="288000"/>
          </a:xfrm>
          <a:prstGeom prst="wedgeRectCallout">
            <a:avLst>
              <a:gd name="adj1" fmla="val -145574"/>
              <a:gd name="adj2" fmla="val -65101"/>
            </a:avLst>
          </a:prstGeom>
          <a:solidFill>
            <a:srgbClr val="edd4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8"/>
          <p:cNvSpPr/>
          <p:nvPr/>
        </p:nvSpPr>
        <p:spPr>
          <a:xfrm>
            <a:off x="3960000" y="4320000"/>
            <a:ext cx="1440000" cy="1440000"/>
          </a:xfrm>
          <a:prstGeom prst="wedgeRectCallout">
            <a:avLst>
              <a:gd name="adj1" fmla="val -202634"/>
              <a:gd name="adj2" fmla="val -65467"/>
            </a:avLst>
          </a:prstGeom>
          <a:solidFill>
            <a:srgbClr val="edd4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600" spc="-1" strike="noStrike">
                <a:latin typeface="Arial"/>
              </a:rPr>
              <a:t>Filtres par :</a:t>
            </a:r>
            <a:endParaRPr b="0" lang="fr-FR" sz="1600" spc="-1" strike="noStrike">
              <a:latin typeface="Arial"/>
            </a:endParaRPr>
          </a:p>
          <a:p>
            <a:r>
              <a:rPr b="0" lang="fr-FR" sz="1600" spc="-1" strike="noStrike">
                <a:latin typeface="Arial"/>
              </a:rPr>
              <a:t>-nom/dernier</a:t>
            </a:r>
            <a:endParaRPr b="0" lang="fr-FR" sz="1600" spc="-1" strike="noStrike">
              <a:latin typeface="Arial"/>
            </a:endParaRPr>
          </a:p>
          <a:p>
            <a:r>
              <a:rPr b="0" lang="fr-FR" sz="1600" spc="-1" strike="noStrike">
                <a:latin typeface="Arial"/>
              </a:rPr>
              <a:t>- saisons</a:t>
            </a:r>
            <a:endParaRPr b="0" lang="fr-FR" sz="1600" spc="-1" strike="noStrike">
              <a:latin typeface="Arial"/>
            </a:endParaRPr>
          </a:p>
          <a:p>
            <a:r>
              <a:rPr b="0" lang="fr-FR" sz="1600" spc="-1" strike="noStrike">
                <a:latin typeface="Arial"/>
              </a:rPr>
              <a:t>- notes</a:t>
            </a:r>
            <a:endParaRPr b="0" lang="fr-FR" sz="1600" spc="-1" strike="noStrike">
              <a:latin typeface="Arial"/>
            </a:endParaRPr>
          </a:p>
          <a:p>
            <a:r>
              <a:rPr b="0" lang="fr-FR" sz="1600" spc="-1" strike="noStrike">
                <a:latin typeface="Arial"/>
              </a:rPr>
              <a:t>- plats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59" name="CustomShape 9"/>
          <p:cNvSpPr/>
          <p:nvPr/>
        </p:nvSpPr>
        <p:spPr>
          <a:xfrm>
            <a:off x="5616000" y="4320000"/>
            <a:ext cx="1440000" cy="1440000"/>
          </a:xfrm>
          <a:prstGeom prst="wedgeRectCallout">
            <a:avLst>
              <a:gd name="adj1" fmla="val 91837"/>
              <a:gd name="adj2" fmla="val -308259"/>
            </a:avLst>
          </a:prstGeom>
          <a:solidFill>
            <a:srgbClr val="edd4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600" spc="-1" strike="noStrike">
                <a:latin typeface="Arial"/>
              </a:rPr>
              <a:t>Annulation</a:t>
            </a:r>
            <a:endParaRPr b="0" lang="fr-FR" sz="1600" spc="-1" strike="noStrike">
              <a:latin typeface="Arial"/>
            </a:endParaRPr>
          </a:p>
          <a:p>
            <a:pPr algn="ctr"/>
            <a:r>
              <a:rPr b="0" lang="fr-FR" sz="1600" spc="-1" strike="noStrike">
                <a:latin typeface="Arial"/>
              </a:rPr>
              <a:t>filtres</a:t>
            </a:r>
            <a:endParaRPr b="0" lang="fr-FR" sz="1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360000" y="0"/>
            <a:ext cx="3488760" cy="755964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5688000" y="0"/>
            <a:ext cx="3488760" cy="7559640"/>
          </a:xfrm>
          <a:prstGeom prst="rect">
            <a:avLst/>
          </a:prstGeom>
          <a:ln>
            <a:noFill/>
          </a:ln>
        </p:spPr>
      </p:pic>
      <p:sp>
        <p:nvSpPr>
          <p:cNvPr id="62" name="CustomShape 1"/>
          <p:cNvSpPr/>
          <p:nvPr/>
        </p:nvSpPr>
        <p:spPr>
          <a:xfrm>
            <a:off x="1512000" y="3384000"/>
            <a:ext cx="1440000" cy="576000"/>
          </a:xfrm>
          <a:prstGeom prst="wedgeRectCallout">
            <a:avLst>
              <a:gd name="adj1" fmla="val 62421"/>
              <a:gd name="adj2" fmla="val -238694"/>
            </a:avLst>
          </a:prstGeom>
          <a:solidFill>
            <a:srgbClr val="edd4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600" spc="-1" strike="noStrike">
                <a:latin typeface="Arial"/>
              </a:rPr>
              <a:t>Message </a:t>
            </a:r>
            <a:endParaRPr b="0" lang="fr-FR" sz="1600" spc="-1" strike="noStrike">
              <a:latin typeface="Arial"/>
            </a:endParaRPr>
          </a:p>
          <a:p>
            <a:pPr algn="ctr"/>
            <a:r>
              <a:rPr b="0" lang="fr-FR" sz="1600" spc="-1" strike="noStrike">
                <a:latin typeface="Arial"/>
              </a:rPr>
              <a:t>à l’auteur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3312000" y="3384000"/>
            <a:ext cx="1440000" cy="576000"/>
          </a:xfrm>
          <a:prstGeom prst="wedgeRectCallout">
            <a:avLst>
              <a:gd name="adj1" fmla="val -32657"/>
              <a:gd name="adj2" fmla="val -315643"/>
            </a:avLst>
          </a:prstGeom>
          <a:solidFill>
            <a:srgbClr val="edd4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600" spc="-1" strike="noStrike">
                <a:latin typeface="Arial"/>
              </a:rPr>
              <a:t>Sauvegarde </a:t>
            </a:r>
            <a:endParaRPr b="0" lang="fr-FR" sz="1600" spc="-1" strike="noStrike">
              <a:latin typeface="Arial"/>
            </a:endParaRPr>
          </a:p>
          <a:p>
            <a:pPr algn="ctr"/>
            <a:r>
              <a:rPr b="0" lang="fr-FR" sz="1600" spc="-1" strike="noStrike">
                <a:latin typeface="Arial"/>
              </a:rPr>
              <a:t>cloud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3240000" y="720000"/>
            <a:ext cx="2160000" cy="360000"/>
          </a:xfrm>
          <a:custGeom>
            <a:avLst/>
            <a:gdLst/>
            <a:ahLst/>
            <a:rect l="0" t="0" r="r" b="b"/>
            <a:pathLst>
              <a:path w="6002" h="1002">
                <a:moveTo>
                  <a:pt x="0" y="250"/>
                </a:moveTo>
                <a:lnTo>
                  <a:pt x="4500" y="250"/>
                </a:lnTo>
                <a:lnTo>
                  <a:pt x="4500" y="0"/>
                </a:lnTo>
                <a:lnTo>
                  <a:pt x="6001" y="500"/>
                </a:lnTo>
                <a:lnTo>
                  <a:pt x="4500" y="1001"/>
                </a:lnTo>
                <a:lnTo>
                  <a:pt x="450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edd4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4"/>
          <p:cNvSpPr/>
          <p:nvPr/>
        </p:nvSpPr>
        <p:spPr>
          <a:xfrm>
            <a:off x="4176000" y="4752000"/>
            <a:ext cx="1440000" cy="576000"/>
          </a:xfrm>
          <a:prstGeom prst="wedgeRectCallout">
            <a:avLst>
              <a:gd name="adj1" fmla="val 69518"/>
              <a:gd name="adj2" fmla="val -265486"/>
            </a:avLst>
          </a:prstGeom>
          <a:solidFill>
            <a:srgbClr val="edd4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600" spc="-1" strike="noStrike">
                <a:latin typeface="Arial"/>
              </a:rPr>
              <a:t>Demander </a:t>
            </a:r>
            <a:endParaRPr b="0" lang="fr-FR" sz="1600" spc="-1" strike="noStrike">
              <a:latin typeface="Arial"/>
            </a:endParaRPr>
          </a:p>
          <a:p>
            <a:pPr algn="ctr"/>
            <a:r>
              <a:rPr b="0" lang="fr-FR" sz="1600" spc="-1" strike="noStrike">
                <a:latin typeface="Arial"/>
              </a:rPr>
              <a:t>Une recette </a:t>
            </a:r>
            <a:endParaRPr b="0" lang="fr-FR" sz="1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LibreOffice/5.4.7.2$Windows_X86_64 LibreOffice_project/c838ef25c16710f8838b1faec480ebba495259d0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2021-10-26T22:37:45Z</dcterms:created>
  <dc:creator/>
  <dc:description/>
  <dc:language>fr-FR</dc:language>
  <cp:lastModifiedBy/>
  <dcterms:modified xsi:type="dcterms:W3CDTF">2021-10-26T23:03:34Z</dcterms:modified>
  <cp:revision>2</cp:revision>
  <dc:subject/>
  <dc:title/>
</cp:coreProperties>
</file>