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40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F6585-CA84-4C0E-8622-430189F59221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B0CD-612B-4A03-889C-A6BD40BB4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8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Auktionsdetails: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Wann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Anschaffungskosten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Hersteller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Kilometerstand</a:t>
            </a:r>
          </a:p>
          <a:p>
            <a:pPr marL="171450" indent="-171450">
              <a:buFontTx/>
              <a:buChar char="-"/>
            </a:pPr>
            <a:r>
              <a:rPr lang="de-DE" dirty="0"/>
              <a:t>Alter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Farbe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Fahrzeugpreis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Mannheim Markt Report (Richtwert für Gebrauchtwagenpreise)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Durchschnittspreise des Fahrzeugs in verschiedenen Zeiten unter verschiedenen Konditionen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Zielvariable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IsBadBuy (1 = Fehlkauf 0 = kein Fehlkauf)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7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Auktionsdetails: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Wann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Anschaffungskosten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Hersteller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Kilometerstand</a:t>
            </a:r>
          </a:p>
          <a:p>
            <a:pPr marL="171450" indent="-171450">
              <a:buFontTx/>
              <a:buChar char="-"/>
            </a:pPr>
            <a:r>
              <a:rPr lang="de-DE" dirty="0"/>
              <a:t>Alter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Farbe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Fahrzeugpreis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Mannheim Markt Report (Richtwert für Gebrauchtwagenpreise)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Durchschnittspreise des Fahrzeugs in verschiedenen Zeiten unter verschiedenen Konditionen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Zielvariable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IsBadBuy (1 = Fehlkauf 0 = kein Fehlkauf)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81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Auktionsdetails: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Wo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Wann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Anschaffungskosten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Fahrzeugdetails:</a:t>
            </a:r>
          </a:p>
          <a:p>
            <a:pPr marL="171450" indent="-171450">
              <a:buFontTx/>
              <a:buChar char="-"/>
            </a:pPr>
            <a:r>
              <a:rPr lang="de-DE" dirty="0"/>
              <a:t>Hersteller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</a:t>
            </a:r>
          </a:p>
          <a:p>
            <a:pPr marL="171450" indent="-171450">
              <a:buFontTx/>
              <a:buChar char="-"/>
            </a:pPr>
            <a:r>
              <a:rPr lang="de-DE" dirty="0"/>
              <a:t>Kilometerstand</a:t>
            </a:r>
          </a:p>
          <a:p>
            <a:pPr marL="171450" indent="-171450">
              <a:buFontTx/>
              <a:buChar char="-"/>
            </a:pPr>
            <a:r>
              <a:rPr lang="de-DE" dirty="0"/>
              <a:t>Alter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Farbe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Fahrzeugpreis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Mannheim Markt Report (Richtwert für Gebrauchtwagenpreise)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Durchschnittspreise des Fahrzeugs in verschiedenen Zeiten unter verschiedenen Konditionen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Zielvariable</a:t>
            </a:r>
          </a:p>
          <a:p>
            <a:pPr marL="171450" indent="-171450">
              <a:buFontTx/>
              <a:buChar char="-"/>
            </a:pPr>
            <a:r>
              <a:rPr lang="de-DE" dirty="0"/>
              <a:t>IsBadBuy (1 = Fehlkauf 0 = kein Fehlkauf)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8B0CD-612B-4A03-889C-A6BD40BB4E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8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79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890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7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1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6E083E-F52C-4B4F-89C5-2C0EB4C40000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355E57-566D-4CDA-B95D-60F30ED5F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33FD-4F41-4995-9FA0-CA761211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81983" cy="4041648"/>
          </a:xfrm>
        </p:spPr>
        <p:txBody>
          <a:bodyPr>
            <a:normAutofit/>
          </a:bodyPr>
          <a:lstStyle/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Kicked</a:t>
            </a:r>
            <a:br>
              <a:rPr lang="de-DE" dirty="0"/>
            </a:br>
            <a:r>
              <a:rPr lang="de-DE" sz="3600" dirty="0" err="1"/>
              <a:t>Predict</a:t>
            </a:r>
            <a:r>
              <a:rPr lang="de-DE" sz="3600" dirty="0"/>
              <a:t> </a:t>
            </a:r>
            <a:r>
              <a:rPr lang="de-DE" sz="3600" dirty="0" err="1"/>
              <a:t>if</a:t>
            </a:r>
            <a:r>
              <a:rPr lang="de-DE" sz="3600" dirty="0"/>
              <a:t> a </a:t>
            </a:r>
            <a:r>
              <a:rPr lang="de-DE" sz="3600" dirty="0" err="1"/>
              <a:t>car</a:t>
            </a:r>
            <a:r>
              <a:rPr lang="de-DE" sz="3600" dirty="0"/>
              <a:t> </a:t>
            </a:r>
            <a:r>
              <a:rPr lang="de-DE" sz="3600" dirty="0" err="1"/>
              <a:t>purchased</a:t>
            </a:r>
            <a:r>
              <a:rPr lang="de-DE" sz="3600" dirty="0"/>
              <a:t> at </a:t>
            </a:r>
            <a:r>
              <a:rPr lang="de-DE" sz="3600" dirty="0" err="1"/>
              <a:t>auction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lemon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19490-845A-413A-9189-2DA206BDB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Fabian Voß</a:t>
            </a:r>
          </a:p>
        </p:txBody>
      </p:sp>
    </p:spTree>
    <p:extLst>
      <p:ext uri="{BB962C8B-B14F-4D97-AF65-F5344CB8AC3E}">
        <p14:creationId xmlns:p14="http://schemas.microsoft.com/office/powerpoint/2010/main" val="25960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/>
              <a:t>Problematik</a:t>
            </a:r>
          </a:p>
          <a:p>
            <a:r>
              <a:rPr lang="de-DE" sz="2400"/>
              <a:t>Asymmetrische Informationsketten</a:t>
            </a:r>
          </a:p>
          <a:p>
            <a:r>
              <a:rPr lang="de-DE" sz="2400"/>
              <a:t>Defensive vs. offensive Bewertung</a:t>
            </a:r>
          </a:p>
          <a:p>
            <a:r>
              <a:rPr lang="de-DE" sz="2400"/>
              <a:t>Reparaturkosten überschreiten Fahrzeugwert</a:t>
            </a:r>
          </a:p>
          <a:p>
            <a:r>
              <a:rPr lang="de-DE" sz="2400"/>
              <a:t>Unattraktives Bestandsangebot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11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Zielsetzung</a:t>
            </a:r>
          </a:p>
          <a:p>
            <a:r>
              <a:rPr lang="de-DE" sz="2400" dirty="0"/>
              <a:t>Risiko eines Fehlkaufes minimieren</a:t>
            </a:r>
          </a:p>
          <a:p>
            <a:r>
              <a:rPr lang="de-DE" sz="2400" dirty="0"/>
              <a:t>Qualitativen Bestand an Fahrzeugen gewährleisten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572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Business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Vorgehensweise</a:t>
            </a:r>
          </a:p>
          <a:p>
            <a:r>
              <a:rPr lang="de-DE" sz="2400" dirty="0"/>
              <a:t>Über 70.000 vergangene Auktionen auswerten</a:t>
            </a:r>
          </a:p>
          <a:p>
            <a:r>
              <a:rPr lang="de-DE" sz="2400" dirty="0"/>
              <a:t>Korrelationen in Fahrzeugeigenschaften finden</a:t>
            </a:r>
          </a:p>
          <a:p>
            <a:r>
              <a:rPr lang="de-DE" sz="2400" dirty="0" err="1"/>
              <a:t>Predictive</a:t>
            </a:r>
            <a:r>
              <a:rPr lang="de-DE" sz="2400" dirty="0"/>
              <a:t> Analytics zur Vorhersage von Good / Bad Buy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8129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2160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451152-6282-4040-ACFE-01A25EB30A3E}"/>
              </a:ext>
            </a:extLst>
          </p:cNvPr>
          <p:cNvSpPr txBox="1">
            <a:spLocks/>
          </p:cNvSpPr>
          <p:nvPr/>
        </p:nvSpPr>
        <p:spPr>
          <a:xfrm>
            <a:off x="4853786" y="7958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dirty="0"/>
              <a:t>Explore Data</a:t>
            </a:r>
          </a:p>
          <a:p>
            <a:r>
              <a:rPr lang="de-DE" sz="2400" dirty="0"/>
              <a:t>Carvana_Data_Dictionary.txt</a:t>
            </a:r>
          </a:p>
          <a:p>
            <a:r>
              <a:rPr lang="de-DE" sz="2400" dirty="0"/>
              <a:t>Training.csv (~ 73.000 à 34)</a:t>
            </a:r>
          </a:p>
          <a:p>
            <a:r>
              <a:rPr lang="de-DE" sz="2400" dirty="0"/>
              <a:t>Test.csv (~ 49.000 à 32)</a:t>
            </a:r>
          </a:p>
          <a:p>
            <a:r>
              <a:rPr lang="de-DE" sz="2400" dirty="0"/>
              <a:t>Example_entry.csv (~ 49.000 à 2)</a:t>
            </a:r>
          </a:p>
          <a:p>
            <a:pPr marL="0" indent="0">
              <a:buNone/>
            </a:pPr>
            <a:r>
              <a:rPr lang="de-DE" sz="2400" dirty="0"/>
              <a:t>Attribute: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FD44D4C-B9BD-44DA-80D3-027CFA43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243"/>
              </p:ext>
            </p:extLst>
          </p:nvPr>
        </p:nvGraphicFramePr>
        <p:xfrm>
          <a:off x="4853786" y="4127826"/>
          <a:ext cx="6057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734">
                  <a:extLst>
                    <a:ext uri="{9D8B030D-6E8A-4147-A177-3AD203B41FA5}">
                      <a16:colId xmlns:a16="http://schemas.microsoft.com/office/drawing/2014/main" val="382664348"/>
                    </a:ext>
                  </a:extLst>
                </a:gridCol>
                <a:gridCol w="3028734">
                  <a:extLst>
                    <a:ext uri="{9D8B030D-6E8A-4147-A177-3AD203B41FA5}">
                      <a16:colId xmlns:a16="http://schemas.microsoft.com/office/drawing/2014/main" val="429114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Kategorie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Auktionsdetails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3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Fahrzeugdetails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9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Fahrzeugpreis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Zielvavariable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(IsBadBuy)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2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451152-6282-4040-ACFE-01A25EB30A3E}"/>
              </a:ext>
            </a:extLst>
          </p:cNvPr>
          <p:cNvSpPr txBox="1">
            <a:spLocks/>
          </p:cNvSpPr>
          <p:nvPr/>
        </p:nvSpPr>
        <p:spPr>
          <a:xfrm>
            <a:off x="4853786" y="7958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449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D98EA-66CF-4F5F-9E2A-4B03A441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Data Understanding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D98CB0D-C00E-4ECA-B926-D323B162B34E}"/>
              </a:ext>
            </a:extLst>
          </p:cNvPr>
          <p:cNvSpPr txBox="1">
            <a:spLocks/>
          </p:cNvSpPr>
          <p:nvPr/>
        </p:nvSpPr>
        <p:spPr>
          <a:xfrm>
            <a:off x="4701386" y="6434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451152-6282-4040-ACFE-01A25EB30A3E}"/>
              </a:ext>
            </a:extLst>
          </p:cNvPr>
          <p:cNvSpPr txBox="1">
            <a:spLocks/>
          </p:cNvSpPr>
          <p:nvPr/>
        </p:nvSpPr>
        <p:spPr>
          <a:xfrm>
            <a:off x="4853786" y="795866"/>
            <a:ext cx="6525416" cy="557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7633503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250</Words>
  <Application>Microsoft Office PowerPoint</Application>
  <PresentationFormat>Breitbild</PresentationFormat>
  <Paragraphs>94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Aussicht</vt:lpstr>
      <vt:lpstr>Don‘t Get Kicked Predict if a car purchased at auction is a lemon</vt:lpstr>
      <vt:lpstr>Business Understanding</vt:lpstr>
      <vt:lpstr>Business Understanding</vt:lpstr>
      <vt:lpstr>Business Understanding</vt:lpstr>
      <vt:lpstr>Data Understanding</vt:lpstr>
      <vt:lpstr>Data Understanding</vt:lpstr>
      <vt:lpstr>Data Understanding</vt:lpstr>
      <vt:lpstr>Data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Don‘t Get Kicked Predict if a car purchased at auction is a lemon</dc:title>
  <dc:creator>Fabian Voß</dc:creator>
  <cp:lastModifiedBy>Fabian Voß</cp:lastModifiedBy>
  <cp:revision>4</cp:revision>
  <dcterms:created xsi:type="dcterms:W3CDTF">2021-01-11T10:14:34Z</dcterms:created>
  <dcterms:modified xsi:type="dcterms:W3CDTF">2021-01-11T11:00:58Z</dcterms:modified>
</cp:coreProperties>
</file>