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D07"/>
    <a:srgbClr val="F6F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540" autoAdjust="0"/>
  </p:normalViewPr>
  <p:slideViewPr>
    <p:cSldViewPr snapToGrid="0">
      <p:cViewPr>
        <p:scale>
          <a:sx n="75" d="100"/>
          <a:sy n="75" d="100"/>
        </p:scale>
        <p:origin x="195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F6585-CA84-4C0E-8622-430189F59221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B0CD-612B-4A03-889C-A6BD40BB4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79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90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7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1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5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0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1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733FD-4F41-4995-9FA0-CA761211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181983" cy="4041648"/>
          </a:xfrm>
        </p:spPr>
        <p:txBody>
          <a:bodyPr>
            <a:normAutofit/>
          </a:bodyPr>
          <a:lstStyle/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Kicked</a:t>
            </a:r>
            <a:br>
              <a:rPr lang="de-DE" dirty="0"/>
            </a:br>
            <a:r>
              <a:rPr lang="de-DE" sz="3600" dirty="0" err="1"/>
              <a:t>Predict</a:t>
            </a:r>
            <a:r>
              <a:rPr lang="de-DE" sz="3600" dirty="0"/>
              <a:t> </a:t>
            </a:r>
            <a:r>
              <a:rPr lang="de-DE" sz="3600" dirty="0" err="1"/>
              <a:t>if</a:t>
            </a:r>
            <a:r>
              <a:rPr lang="de-DE" sz="3600" dirty="0"/>
              <a:t> a </a:t>
            </a:r>
            <a:r>
              <a:rPr lang="de-DE" sz="3600" dirty="0" err="1"/>
              <a:t>car</a:t>
            </a:r>
            <a:r>
              <a:rPr lang="de-DE" sz="3600" dirty="0"/>
              <a:t> </a:t>
            </a:r>
            <a:r>
              <a:rPr lang="de-DE" sz="3600" dirty="0" err="1"/>
              <a:t>purchased</a:t>
            </a:r>
            <a:r>
              <a:rPr lang="de-DE" sz="3600" dirty="0"/>
              <a:t> at </a:t>
            </a:r>
            <a:r>
              <a:rPr lang="de-DE" sz="3600" dirty="0" err="1"/>
              <a:t>auction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lemon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19490-845A-413A-9189-2DA206BDB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Voß</a:t>
            </a:r>
          </a:p>
        </p:txBody>
      </p:sp>
    </p:spTree>
    <p:extLst>
      <p:ext uri="{BB962C8B-B14F-4D97-AF65-F5344CB8AC3E}">
        <p14:creationId xmlns:p14="http://schemas.microsoft.com/office/powerpoint/2010/main" val="259607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Modeling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Wähle Modellierungstechnik</a:t>
            </a:r>
          </a:p>
          <a:p>
            <a:r>
              <a:rPr lang="de-DE" sz="2400" dirty="0"/>
              <a:t>Erstelle Testdesign</a:t>
            </a:r>
          </a:p>
          <a:p>
            <a:r>
              <a:rPr lang="de-DE" sz="2400" dirty="0"/>
              <a:t>Konstruiere das Model mit passenden Parametern</a:t>
            </a:r>
          </a:p>
          <a:p>
            <a:r>
              <a:rPr lang="de-DE" sz="2400" dirty="0"/>
              <a:t>Bewerte das Model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3399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Evaluation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Bewerte die Ergebnisse</a:t>
            </a:r>
          </a:p>
          <a:p>
            <a:r>
              <a:rPr lang="de-DE" sz="2400" dirty="0"/>
              <a:t>Prüfe den Modellierungsprozess</a:t>
            </a:r>
          </a:p>
          <a:p>
            <a:r>
              <a:rPr lang="de-DE" sz="2400" dirty="0"/>
              <a:t>Lege nächste Schritte fest (Verbesserungen, </a:t>
            </a:r>
            <a:r>
              <a:rPr lang="de-DE" sz="2400" dirty="0" err="1"/>
              <a:t>Paramteranpassungen</a:t>
            </a:r>
            <a:r>
              <a:rPr lang="de-DE" sz="2400" dirty="0"/>
              <a:t>, …)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930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 err="1">
                <a:solidFill>
                  <a:srgbClr val="FFFFFF"/>
                </a:solidFill>
              </a:rPr>
              <a:t>Deployment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Erstelle Plan für Verteilung</a:t>
            </a:r>
          </a:p>
          <a:p>
            <a:r>
              <a:rPr lang="de-DE" sz="2400" dirty="0"/>
              <a:t>Erstelle Plan für Überwachung und Betrieb</a:t>
            </a:r>
          </a:p>
          <a:p>
            <a:r>
              <a:rPr lang="de-DE" sz="2400" dirty="0"/>
              <a:t>Erstelle finalen Bericht</a:t>
            </a:r>
          </a:p>
          <a:p>
            <a:r>
              <a:rPr lang="de-DE" sz="2400" dirty="0"/>
              <a:t>Bewerte Gesamtprojekt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0619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869" y="2394373"/>
            <a:ext cx="4419074" cy="5560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Feedback</a:t>
            </a:r>
            <a:br>
              <a:rPr lang="en-US" dirty="0"/>
            </a:br>
            <a:br>
              <a:rPr lang="en-US" dirty="0"/>
            </a:b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Kicked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Fabian Voß</a:t>
            </a:r>
            <a:br>
              <a:rPr lang="de-DE" dirty="0"/>
            </a:br>
            <a:br>
              <a:rPr lang="de-DE" sz="4400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1732248" y="643465"/>
            <a:ext cx="4009730" cy="552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04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/>
              <a:t>Problematik</a:t>
            </a:r>
          </a:p>
          <a:p>
            <a:r>
              <a:rPr lang="de-DE" sz="2400"/>
              <a:t>Asymmetrische Informationsketten</a:t>
            </a:r>
          </a:p>
          <a:p>
            <a:r>
              <a:rPr lang="de-DE" sz="2400"/>
              <a:t>Defensive vs. offensive Bewertung</a:t>
            </a:r>
          </a:p>
          <a:p>
            <a:r>
              <a:rPr lang="de-DE" sz="2400"/>
              <a:t>Reparaturkosten überschreiten Fahrzeugwert</a:t>
            </a:r>
          </a:p>
          <a:p>
            <a:r>
              <a:rPr lang="de-DE" sz="2400"/>
              <a:t>Unattraktives Bestandsangebot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11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Zielsetzung</a:t>
            </a:r>
          </a:p>
          <a:p>
            <a:r>
              <a:rPr lang="de-DE" sz="2400" dirty="0"/>
              <a:t>Risiko eines Fehlkaufes minimieren</a:t>
            </a:r>
          </a:p>
          <a:p>
            <a:r>
              <a:rPr lang="de-DE" sz="2400" dirty="0"/>
              <a:t>Qualitativen Bestand an Fahrzeugen gewährleisten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572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Vorgehensweise</a:t>
            </a:r>
          </a:p>
          <a:p>
            <a:r>
              <a:rPr lang="de-DE" sz="2400" dirty="0"/>
              <a:t>Über 70.000 vergangene Auktionen auswerten</a:t>
            </a:r>
          </a:p>
          <a:p>
            <a:r>
              <a:rPr lang="de-DE" sz="2400" dirty="0"/>
              <a:t>Korrelationen in Fahrzeugeigenschaften finden</a:t>
            </a:r>
          </a:p>
          <a:p>
            <a:r>
              <a:rPr lang="de-DE" sz="2400" dirty="0" err="1"/>
              <a:t>Predictive</a:t>
            </a:r>
            <a:r>
              <a:rPr lang="de-DE" sz="2400" dirty="0"/>
              <a:t> Analytics zur Vorhersage von Good / Bad Buy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8129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Explore Data</a:t>
            </a:r>
          </a:p>
          <a:p>
            <a:r>
              <a:rPr lang="de-DE" sz="2400" dirty="0"/>
              <a:t>Carvana_Data_Dictionary.txt</a:t>
            </a:r>
          </a:p>
          <a:p>
            <a:r>
              <a:rPr lang="de-DE" sz="2400" dirty="0"/>
              <a:t>Training.csv (~ 73.000 à 34)</a:t>
            </a:r>
          </a:p>
          <a:p>
            <a:r>
              <a:rPr lang="de-DE" sz="2400" dirty="0"/>
              <a:t>Test.csv (~ 49.000 à 32)</a:t>
            </a:r>
          </a:p>
          <a:p>
            <a:r>
              <a:rPr lang="de-DE" sz="2400" dirty="0"/>
              <a:t>Example_entry.csv (~ 49.000 à 2)</a:t>
            </a:r>
          </a:p>
          <a:p>
            <a:pPr marL="0" indent="0">
              <a:buNone/>
            </a:pPr>
            <a:r>
              <a:rPr lang="de-DE" sz="2400" dirty="0"/>
              <a:t>Attribute: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ED5606-6417-41A0-9C0C-C0557FD1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83" y="4054922"/>
            <a:ext cx="6096528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Verify Data Quality</a:t>
            </a:r>
          </a:p>
          <a:p>
            <a:r>
              <a:rPr lang="de-DE" sz="2400" dirty="0"/>
              <a:t>Zielvariable unbalanciert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	12% der Daten sind Fehlkäufe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27B973-A420-49B2-A5BC-B21D72A0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47" y="2051549"/>
            <a:ext cx="6592220" cy="4010585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31180FD-221C-4B4B-A964-259C1E0A3F0C}"/>
              </a:ext>
            </a:extLst>
          </p:cNvPr>
          <p:cNvSpPr/>
          <p:nvPr/>
        </p:nvSpPr>
        <p:spPr>
          <a:xfrm>
            <a:off x="4810991" y="6172200"/>
            <a:ext cx="644236" cy="4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Verify Data Quality</a:t>
            </a:r>
          </a:p>
          <a:p>
            <a:r>
              <a:rPr lang="de-DE" sz="2400" dirty="0"/>
              <a:t>Korrelation der Attribute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9521D19-E4B8-4833-8C4A-58C7CF007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738" b="-1"/>
          <a:stretch/>
        </p:blipFill>
        <p:spPr bwMode="auto">
          <a:xfrm>
            <a:off x="5006185" y="2151696"/>
            <a:ext cx="6063102" cy="3758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B9F725A-37EB-4386-8416-8CFEB8910AF6}"/>
              </a:ext>
            </a:extLst>
          </p:cNvPr>
          <p:cNvSpPr/>
          <p:nvPr/>
        </p:nvSpPr>
        <p:spPr>
          <a:xfrm>
            <a:off x="9019309" y="3127664"/>
            <a:ext cx="1007918" cy="202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6E384CE-B232-44B6-97DE-098147B907AA}"/>
              </a:ext>
            </a:extLst>
          </p:cNvPr>
          <p:cNvSpPr/>
          <p:nvPr/>
        </p:nvSpPr>
        <p:spPr>
          <a:xfrm>
            <a:off x="9029700" y="5403272"/>
            <a:ext cx="973282" cy="24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74ED1F-BE5F-4BD2-9DA0-951286E29E8C}"/>
              </a:ext>
            </a:extLst>
          </p:cNvPr>
          <p:cNvSpPr/>
          <p:nvPr/>
        </p:nvSpPr>
        <p:spPr>
          <a:xfrm>
            <a:off x="10048009" y="5150427"/>
            <a:ext cx="1021773" cy="24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7F6007-DBC5-4F6B-9B07-2D33CEE5D156}"/>
              </a:ext>
            </a:extLst>
          </p:cNvPr>
          <p:cNvSpPr/>
          <p:nvPr/>
        </p:nvSpPr>
        <p:spPr>
          <a:xfrm>
            <a:off x="8059882" y="2874818"/>
            <a:ext cx="973282" cy="24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08477 -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Data Interpretation</a:t>
            </a:r>
          </a:p>
          <a:p>
            <a:r>
              <a:rPr lang="de-DE" sz="2400" dirty="0"/>
              <a:t>Vermutung: Anteil Fehlkäufe steigen mit höherem Fahrzeugalter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FDF068D-ACB7-4977-B9FD-6C907B88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94" y="2270634"/>
            <a:ext cx="643979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Preparation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Entferne nicht relevante Daten (PLZ, …)</a:t>
            </a:r>
          </a:p>
          <a:p>
            <a:r>
              <a:rPr lang="de-DE" sz="2400" dirty="0"/>
              <a:t>Bereinige Datensatz</a:t>
            </a:r>
          </a:p>
          <a:p>
            <a:r>
              <a:rPr lang="de-DE" sz="2400" dirty="0"/>
              <a:t>Formatiere die Daten</a:t>
            </a:r>
          </a:p>
          <a:p>
            <a:r>
              <a:rPr lang="de-DE" sz="2400" dirty="0"/>
              <a:t>Führe Over- / Undersampling durch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940815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243</Words>
  <Application>Microsoft Office PowerPoint</Application>
  <PresentationFormat>Breitbild</PresentationFormat>
  <Paragraphs>195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Aussicht</vt:lpstr>
      <vt:lpstr>Don‘t Get Kicked Predict if a car purchased at auction is a lemon</vt:lpstr>
      <vt:lpstr>Business Understanding</vt:lpstr>
      <vt:lpstr>Business Understanding</vt:lpstr>
      <vt:lpstr>Business Understanding</vt:lpstr>
      <vt:lpstr>Data Understanding</vt:lpstr>
      <vt:lpstr>Data Understanding</vt:lpstr>
      <vt:lpstr>Data Understanding</vt:lpstr>
      <vt:lpstr>Data Understanding</vt:lpstr>
      <vt:lpstr>Data  Preparation (to do)</vt:lpstr>
      <vt:lpstr>Modeling (to do)</vt:lpstr>
      <vt:lpstr>Evaluation (to do)</vt:lpstr>
      <vt:lpstr>Deployment (to do)</vt:lpstr>
      <vt:lpstr>Feedback  Don‘t Get Kicked   Fabian Voß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Don‘t Get Kicked Predict if a car purchased at auction is a lemon</dc:title>
  <dc:creator>Fabian Voß</dc:creator>
  <cp:lastModifiedBy>Fabian Voß</cp:lastModifiedBy>
  <cp:revision>5</cp:revision>
  <dcterms:created xsi:type="dcterms:W3CDTF">2021-01-11T10:14:34Z</dcterms:created>
  <dcterms:modified xsi:type="dcterms:W3CDTF">2021-01-11T12:49:43Z</dcterms:modified>
</cp:coreProperties>
</file>