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2" r:id="rId2"/>
    <p:sldId id="283" r:id="rId3"/>
    <p:sldId id="284" r:id="rId4"/>
    <p:sldId id="285" r:id="rId5"/>
    <p:sldId id="286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74386" autoAdjust="0"/>
  </p:normalViewPr>
  <p:slideViewPr>
    <p:cSldViewPr>
      <p:cViewPr>
        <p:scale>
          <a:sx n="108" d="100"/>
          <a:sy n="108" d="100"/>
        </p:scale>
        <p:origin x="-1284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3141-A60A-46BD-94F2-7197DC8B7E1B}" type="datetimeFigureOut">
              <a:rPr lang="de-CH" smtClean="0"/>
              <a:t>01.03.2013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E4787-B5AC-4DD6-A06F-FF68F6943B9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325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-&gt; efficient planning and organization is essential for success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-&gt; identify the key features of the application and exclude unnecessary features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-&gt; Enough time to learn and become familiar with the required technologies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E4787-B5AC-4DD6-A06F-FF68F6943B9A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983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6B0-1A79-45EB-B9C9-79057CAF7A37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</a:t>
            </a:r>
            <a:r>
              <a:rPr lang="de-CH" sz="800" dirty="0" err="1" smtClean="0"/>
              <a:t>Kofmel</a:t>
            </a:r>
            <a:r>
              <a:rPr lang="de-CH" sz="800" dirty="0" smtClean="0"/>
              <a:t>, Alejandro </a:t>
            </a:r>
            <a:r>
              <a:rPr lang="de-CH" sz="800" dirty="0" err="1" smtClean="0"/>
              <a:t>Nuñez</a:t>
            </a:r>
            <a:r>
              <a:rPr lang="de-CH" sz="800" dirty="0" smtClean="0"/>
              <a:t>, Marc </a:t>
            </a:r>
            <a:r>
              <a:rPr lang="de-CH" sz="800" dirty="0" err="1" smtClean="0"/>
              <a:t>Schärer</a:t>
            </a:r>
            <a:r>
              <a:rPr lang="de-CH" sz="800" dirty="0" smtClean="0"/>
              <a:t>, Arthur van Ommen</a:t>
            </a:r>
            <a:endParaRPr lang="de-CH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1567-A5F3-491F-B122-04583F427C22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8531-0A5B-461C-BF42-C0F6784B10B8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</a:t>
            </a:r>
            <a:r>
              <a:rPr lang="de-CH" sz="800" dirty="0" err="1" smtClean="0"/>
              <a:t>Kofmel</a:t>
            </a:r>
            <a:r>
              <a:rPr lang="de-CH" sz="800" dirty="0" smtClean="0"/>
              <a:t>, Alejandro </a:t>
            </a:r>
            <a:r>
              <a:rPr lang="de-CH" sz="800" dirty="0" err="1" smtClean="0"/>
              <a:t>Nuñez</a:t>
            </a:r>
            <a:r>
              <a:rPr lang="de-CH" sz="800" dirty="0" smtClean="0"/>
              <a:t>, Marc </a:t>
            </a:r>
            <a:r>
              <a:rPr lang="de-CH" sz="800" dirty="0" err="1" smtClean="0"/>
              <a:t>Schärer</a:t>
            </a:r>
            <a:r>
              <a:rPr lang="de-CH" sz="800" dirty="0" smtClean="0"/>
              <a:t>, Arthur van Ommen</a:t>
            </a:r>
            <a:endParaRPr lang="de-CH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7E01-E8DC-4691-B688-45580AE93729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</a:t>
            </a:r>
            <a:r>
              <a:rPr lang="de-CH" sz="800" dirty="0" err="1" smtClean="0"/>
              <a:t>Kofmel</a:t>
            </a:r>
            <a:r>
              <a:rPr lang="de-CH" sz="800" dirty="0" smtClean="0"/>
              <a:t>, Alejandro </a:t>
            </a:r>
            <a:r>
              <a:rPr lang="de-CH" sz="800" dirty="0" err="1" smtClean="0"/>
              <a:t>Nuñez</a:t>
            </a:r>
            <a:r>
              <a:rPr lang="de-CH" sz="800" dirty="0" smtClean="0"/>
              <a:t>, Marc </a:t>
            </a:r>
            <a:r>
              <a:rPr lang="de-CH" sz="800" dirty="0" err="1" smtClean="0"/>
              <a:t>Schärer</a:t>
            </a:r>
            <a:r>
              <a:rPr lang="de-CH" sz="800" dirty="0" smtClean="0"/>
              <a:t>, Arthur van Ommen</a:t>
            </a:r>
            <a:endParaRPr lang="de-CH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8694-D55A-41F5-ABB4-BB2A11F9D8EF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</a:t>
            </a:r>
            <a:r>
              <a:rPr lang="de-CH" sz="800" dirty="0" err="1" smtClean="0"/>
              <a:t>Kofmel</a:t>
            </a:r>
            <a:r>
              <a:rPr lang="de-CH" sz="800" dirty="0" smtClean="0"/>
              <a:t>, Alejandro </a:t>
            </a:r>
            <a:r>
              <a:rPr lang="de-CH" sz="800" dirty="0" err="1" smtClean="0"/>
              <a:t>Nuñez</a:t>
            </a:r>
            <a:r>
              <a:rPr lang="de-CH" sz="800" dirty="0" smtClean="0"/>
              <a:t>, Marc </a:t>
            </a:r>
            <a:r>
              <a:rPr lang="de-CH" sz="800" dirty="0" err="1" smtClean="0"/>
              <a:t>Schärer</a:t>
            </a:r>
            <a:r>
              <a:rPr lang="de-CH" sz="800" dirty="0" smtClean="0"/>
              <a:t>, Arthur van Ommen</a:t>
            </a:r>
            <a:endParaRPr lang="de-CH" sz="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3D22-7A1C-4EC7-9F1C-C2F3A83D4417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</a:t>
            </a:r>
            <a:r>
              <a:rPr lang="de-CH" sz="800" dirty="0" err="1" smtClean="0"/>
              <a:t>Kofmel</a:t>
            </a:r>
            <a:r>
              <a:rPr lang="de-CH" sz="800" dirty="0" smtClean="0"/>
              <a:t>, Alejandro </a:t>
            </a:r>
            <a:r>
              <a:rPr lang="de-CH" sz="800" dirty="0" err="1" smtClean="0"/>
              <a:t>Nuñez</a:t>
            </a:r>
            <a:r>
              <a:rPr lang="de-CH" sz="800" dirty="0" smtClean="0"/>
              <a:t>, Marc </a:t>
            </a:r>
            <a:r>
              <a:rPr lang="de-CH" sz="800" dirty="0" err="1" smtClean="0"/>
              <a:t>Schärer</a:t>
            </a:r>
            <a:r>
              <a:rPr lang="de-CH" sz="800" dirty="0" smtClean="0"/>
              <a:t>, Arthur van Ommen</a:t>
            </a:r>
            <a:endParaRPr lang="de-CH" sz="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5865-DDBF-4E05-BA9C-3D0D4662E648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</a:t>
            </a:r>
            <a:r>
              <a:rPr lang="de-CH" sz="800" dirty="0" err="1" smtClean="0"/>
              <a:t>Kofmel</a:t>
            </a:r>
            <a:r>
              <a:rPr lang="de-CH" sz="800" dirty="0" smtClean="0"/>
              <a:t>, Alejandro </a:t>
            </a:r>
            <a:r>
              <a:rPr lang="de-CH" sz="800" dirty="0" err="1" smtClean="0"/>
              <a:t>Nuñez</a:t>
            </a:r>
            <a:r>
              <a:rPr lang="de-CH" sz="800" dirty="0" smtClean="0"/>
              <a:t>, Marc </a:t>
            </a:r>
            <a:r>
              <a:rPr lang="de-CH" sz="800" dirty="0" err="1" smtClean="0"/>
              <a:t>Schärer</a:t>
            </a:r>
            <a:r>
              <a:rPr lang="de-CH" sz="800" dirty="0" smtClean="0"/>
              <a:t>, Arthur van Ommen</a:t>
            </a:r>
            <a:endParaRPr lang="de-CH"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32FE-4AA3-4FB2-912B-690199F61416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 smtClean="0"/>
              <a:t>Fabian Affolter, Patrick </a:t>
            </a:r>
            <a:r>
              <a:rPr lang="de-CH" sz="800" dirty="0" err="1" smtClean="0"/>
              <a:t>Kofmel</a:t>
            </a:r>
            <a:r>
              <a:rPr lang="de-CH" sz="800" dirty="0" smtClean="0"/>
              <a:t>, Alejandro </a:t>
            </a:r>
            <a:r>
              <a:rPr lang="de-CH" sz="800" dirty="0" err="1" smtClean="0"/>
              <a:t>Nuñez</a:t>
            </a:r>
            <a:r>
              <a:rPr lang="de-CH" sz="800" dirty="0" smtClean="0"/>
              <a:t>, Marc </a:t>
            </a:r>
            <a:r>
              <a:rPr lang="de-CH" sz="800" dirty="0" err="1" smtClean="0"/>
              <a:t>Schärer</a:t>
            </a:r>
            <a:r>
              <a:rPr lang="de-CH" sz="800" dirty="0" smtClean="0"/>
              <a:t>, Arthur van Ommen</a:t>
            </a:r>
            <a:endParaRPr lang="de-CH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EF25-C2DA-4DA3-AEE6-F4B69A8BFF2D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1858-485A-4DB1-BDF6-F3F1DD0C4863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Patrick Kofmel, BFH-TI Informatik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F371BD6-88F9-4849-979D-F0C940112340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2"/>
                </a:solidFill>
              </a:defRPr>
            </a:lvl1pPr>
          </a:lstStyle>
          <a:p>
            <a:r>
              <a:rPr lang="de-CH" dirty="0" smtClean="0"/>
              <a:t>Fabian Affolter, Patrick </a:t>
            </a:r>
            <a:r>
              <a:rPr lang="de-CH" dirty="0" err="1" smtClean="0"/>
              <a:t>Kofmel</a:t>
            </a:r>
            <a:r>
              <a:rPr lang="de-CH" dirty="0" smtClean="0"/>
              <a:t>, Alejandro </a:t>
            </a:r>
            <a:r>
              <a:rPr lang="de-CH" dirty="0" err="1" smtClean="0"/>
              <a:t>Nuñez</a:t>
            </a:r>
            <a:r>
              <a:rPr lang="de-CH" dirty="0" smtClean="0"/>
              <a:t>, Marc </a:t>
            </a:r>
            <a:r>
              <a:rPr lang="de-CH" dirty="0" err="1" smtClean="0"/>
              <a:t>Schärer</a:t>
            </a:r>
            <a:r>
              <a:rPr lang="de-CH" dirty="0" smtClean="0"/>
              <a:t>, Arthur van Ommen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A7E2AAC-48F5-478D-821E-C81A184AEAB2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en-US" dirty="0"/>
              <a:t> </a:t>
            </a:r>
            <a:r>
              <a:rPr lang="en-US" b="1" dirty="0"/>
              <a:t>Software Engineering and Design </a:t>
            </a:r>
            <a:r>
              <a:rPr lang="en-US" dirty="0" smtClean="0"/>
              <a:t>Task 1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sz="3200" b="1" dirty="0"/>
              <a:t>First </a:t>
            </a:r>
            <a:r>
              <a:rPr lang="de-CH" sz="3200" b="1" dirty="0" smtClean="0"/>
              <a:t>Analysis</a:t>
            </a:r>
            <a:endParaRPr lang="de-CH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56B0-1A79-45EB-B9C9-79057CAF7A37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/>
              <a:t>Fabian </a:t>
            </a:r>
            <a:r>
              <a:rPr lang="de-CH" sz="800" dirty="0" smtClean="0"/>
              <a:t>Affolter, Patrick </a:t>
            </a:r>
            <a:r>
              <a:rPr lang="de-CH" sz="800" dirty="0" err="1" smtClean="0"/>
              <a:t>Kofmel</a:t>
            </a:r>
            <a:r>
              <a:rPr lang="de-CH" sz="800" dirty="0" smtClean="0"/>
              <a:t>, </a:t>
            </a:r>
            <a:r>
              <a:rPr lang="de-CH" sz="800" dirty="0"/>
              <a:t>Alejandro </a:t>
            </a:r>
            <a:r>
              <a:rPr lang="de-CH" sz="800" dirty="0" err="1" smtClean="0"/>
              <a:t>Nuñez</a:t>
            </a:r>
            <a:r>
              <a:rPr lang="de-CH" sz="800" dirty="0" smtClean="0"/>
              <a:t>, </a:t>
            </a:r>
            <a:r>
              <a:rPr lang="de-CH" sz="800" dirty="0"/>
              <a:t>Marc </a:t>
            </a:r>
            <a:r>
              <a:rPr lang="de-CH" sz="800" dirty="0" err="1" smtClean="0"/>
              <a:t>Schärer</a:t>
            </a:r>
            <a:r>
              <a:rPr lang="de-CH" sz="800" dirty="0" smtClean="0"/>
              <a:t>, </a:t>
            </a:r>
            <a:r>
              <a:rPr lang="de-CH" sz="800" dirty="0"/>
              <a:t>Arthur van Ommen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80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</a:t>
            </a:r>
            <a:r>
              <a:rPr lang="en-US" dirty="0"/>
              <a:t>staff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octors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ealth visitors</a:t>
            </a:r>
          </a:p>
          <a:p>
            <a:pPr lvl="1"/>
            <a:r>
              <a:rPr lang="en-US" dirty="0" smtClean="0"/>
              <a:t>nurses</a:t>
            </a:r>
            <a:endParaRPr lang="en-US" dirty="0"/>
          </a:p>
          <a:p>
            <a:r>
              <a:rPr lang="en-US" dirty="0" smtClean="0"/>
              <a:t>Administration </a:t>
            </a:r>
            <a:r>
              <a:rPr lang="en-US" dirty="0" err="1"/>
              <a:t>personnal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receptionists</a:t>
            </a:r>
          </a:p>
          <a:p>
            <a:pPr lvl="1"/>
            <a:r>
              <a:rPr lang="en-US" dirty="0" smtClean="0"/>
              <a:t>medical </a:t>
            </a:r>
            <a:r>
              <a:rPr lang="en-US" dirty="0"/>
              <a:t>record stuff (</a:t>
            </a:r>
            <a:r>
              <a:rPr lang="en-US" dirty="0" err="1"/>
              <a:t>backoffice</a:t>
            </a:r>
            <a:r>
              <a:rPr lang="en-US" dirty="0" smtClean="0"/>
              <a:t>)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dirty="0"/>
              <a:t>Fabian Affolter, Patrick </a:t>
            </a:r>
            <a:r>
              <a:rPr lang="de-CH" sz="800" dirty="0" err="1"/>
              <a:t>Kofmel</a:t>
            </a:r>
            <a:r>
              <a:rPr lang="de-CH" sz="800" dirty="0"/>
              <a:t>, Alejandro </a:t>
            </a:r>
            <a:r>
              <a:rPr lang="de-CH" sz="800" dirty="0" err="1"/>
              <a:t>Nuñez</a:t>
            </a:r>
            <a:r>
              <a:rPr lang="de-CH" sz="800" dirty="0"/>
              <a:t>, Marc </a:t>
            </a:r>
            <a:r>
              <a:rPr lang="de-CH" sz="800" dirty="0" err="1"/>
              <a:t>Schärer</a:t>
            </a:r>
            <a:r>
              <a:rPr lang="de-CH" sz="800" dirty="0"/>
              <a:t>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2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Target </a:t>
            </a:r>
            <a:r>
              <a:rPr lang="de-CH" dirty="0" smtClean="0"/>
              <a:t>Users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63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Administration </a:t>
            </a:r>
          </a:p>
          <a:p>
            <a:pPr lvl="1"/>
            <a:r>
              <a:rPr lang="de-CH" dirty="0" err="1"/>
              <a:t>patients</a:t>
            </a:r>
            <a:r>
              <a:rPr lang="de-CH" dirty="0"/>
              <a:t> personal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management</a:t>
            </a:r>
            <a:endParaRPr lang="de-CH" dirty="0"/>
          </a:p>
          <a:p>
            <a:pPr lvl="1"/>
            <a:r>
              <a:rPr lang="de-CH" dirty="0" err="1"/>
              <a:t>patients</a:t>
            </a:r>
            <a:r>
              <a:rPr lang="de-CH" dirty="0"/>
              <a:t> </a:t>
            </a:r>
            <a:r>
              <a:rPr lang="de-CH" dirty="0" err="1"/>
              <a:t>treatment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pPr lvl="1"/>
            <a:r>
              <a:rPr lang="de-CH" dirty="0" err="1"/>
              <a:t>patients</a:t>
            </a:r>
            <a:r>
              <a:rPr lang="de-CH" dirty="0"/>
              <a:t> </a:t>
            </a:r>
            <a:r>
              <a:rPr lang="de-CH" dirty="0" err="1"/>
              <a:t>appointments</a:t>
            </a:r>
            <a:endParaRPr lang="de-CH" dirty="0"/>
          </a:p>
          <a:p>
            <a:r>
              <a:rPr lang="de-CH" dirty="0" smtClean="0"/>
              <a:t>Management </a:t>
            </a:r>
            <a:r>
              <a:rPr lang="de-CH" dirty="0" err="1" smtClean="0"/>
              <a:t>reports</a:t>
            </a:r>
            <a:endParaRPr lang="de-CH" dirty="0"/>
          </a:p>
          <a:p>
            <a:r>
              <a:rPr lang="en-US" dirty="0"/>
              <a:t>Timeline of medical treatment and observation</a:t>
            </a:r>
          </a:p>
          <a:p>
            <a:r>
              <a:rPr lang="en-US" dirty="0"/>
              <a:t>Data protection (Data Protection Act, Mental Health Act)</a:t>
            </a:r>
            <a:endParaRPr lang="de-CH" dirty="0"/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smtClean="0"/>
              <a:t>Fabian Affolter, Patrick Kofmel, Alejandro Nuñez,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3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features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0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</a:t>
            </a:r>
            <a:r>
              <a:rPr lang="en-US" dirty="0"/>
              <a:t>team members have a limited time </a:t>
            </a:r>
            <a:r>
              <a:rPr lang="en-US" dirty="0" smtClean="0"/>
              <a:t>budget</a:t>
            </a:r>
          </a:p>
          <a:p>
            <a:r>
              <a:rPr lang="en-US" dirty="0" smtClean="0"/>
              <a:t>Detailed </a:t>
            </a:r>
            <a:r>
              <a:rPr lang="en-US" dirty="0"/>
              <a:t>requirement </a:t>
            </a:r>
            <a:r>
              <a:rPr lang="en-US" dirty="0" smtClean="0"/>
              <a:t>analysis</a:t>
            </a:r>
            <a:endParaRPr lang="en-US" dirty="0"/>
          </a:p>
          <a:p>
            <a:r>
              <a:rPr lang="en-US" dirty="0" smtClean="0"/>
              <a:t>Early </a:t>
            </a:r>
            <a:r>
              <a:rPr lang="en-US" dirty="0"/>
              <a:t>decision about the used technologies </a:t>
            </a:r>
            <a:endParaRPr lang="en-US" dirty="0" smtClean="0"/>
          </a:p>
          <a:p>
            <a:r>
              <a:rPr lang="en-US" dirty="0" smtClean="0"/>
              <a:t>Successful </a:t>
            </a:r>
            <a:r>
              <a:rPr lang="en-US" dirty="0"/>
              <a:t>Data protection with personal authentication via </a:t>
            </a:r>
            <a:r>
              <a:rPr lang="en-US" dirty="0" smtClean="0"/>
              <a:t>encrypted </a:t>
            </a:r>
            <a:r>
              <a:rPr lang="de-CH" dirty="0" err="1" smtClean="0"/>
              <a:t>connection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smtClean="0"/>
              <a:t>Fabian Affolter, Patrick Kofmel, Alejandro Nuñez,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4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Critical </a:t>
            </a:r>
            <a:r>
              <a:rPr lang="de-CH" dirty="0" err="1"/>
              <a:t>success</a:t>
            </a:r>
            <a:r>
              <a:rPr lang="de-CH" dirty="0"/>
              <a:t> </a:t>
            </a:r>
            <a:r>
              <a:rPr lang="de-CH" dirty="0" err="1"/>
              <a:t>factors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69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(or 4 with dedicated web server) layer web application (MVC)</a:t>
            </a:r>
          </a:p>
          <a:p>
            <a:r>
              <a:rPr lang="en-US" dirty="0" smtClean="0"/>
              <a:t>Web </a:t>
            </a:r>
            <a:r>
              <a:rPr lang="en-US" dirty="0"/>
              <a:t>interface running in the browser</a:t>
            </a:r>
          </a:p>
          <a:p>
            <a:r>
              <a:rPr lang="de-CH" dirty="0" smtClean="0"/>
              <a:t>Webserver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server</a:t>
            </a:r>
            <a:endParaRPr lang="de-CH" dirty="0"/>
          </a:p>
          <a:p>
            <a:r>
              <a:rPr lang="de-CH" dirty="0" smtClean="0"/>
              <a:t>Database </a:t>
            </a:r>
            <a:r>
              <a:rPr lang="de-CH" dirty="0" err="1"/>
              <a:t>server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149D-400F-4EA1-99B9-E48215CC0491}" type="datetime1">
              <a:rPr lang="de-CH" smtClean="0"/>
              <a:t>01.03.2013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800" smtClean="0"/>
              <a:t>Fabian Affolter, Patrick Kofmel, Alejandro Nuñez, Marc Schärer, Arthur van Ommen</a:t>
            </a:r>
            <a:endParaRPr lang="de-CH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2AAC-48F5-478D-821E-C81A184AEAB2}" type="slidenum">
              <a:rPr lang="de-CH" smtClean="0"/>
              <a:t>5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system components and high-level architecture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94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ellen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231</Words>
  <Application>Microsoft Office PowerPoint</Application>
  <PresentationFormat>Bildschirmpräsentation (4:3)</PresentationFormat>
  <Paragraphs>49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Wellenform</vt:lpstr>
      <vt:lpstr>  Software Engineering and Design Task 1</vt:lpstr>
      <vt:lpstr>Target Users</vt:lpstr>
      <vt:lpstr>Key features</vt:lpstr>
      <vt:lpstr>Critical success factors</vt:lpstr>
      <vt:lpstr>Potential system components and high-level architecture</vt:lpstr>
    </vt:vector>
  </TitlesOfParts>
  <Company>Privat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Vier-Seiten-Modell</dc:title>
  <dc:creator>Patrick Kofmel</dc:creator>
  <cp:lastModifiedBy>Marc Schärer</cp:lastModifiedBy>
  <cp:revision>149</cp:revision>
  <dcterms:created xsi:type="dcterms:W3CDTF">2012-11-03T10:24:16Z</dcterms:created>
  <dcterms:modified xsi:type="dcterms:W3CDTF">2013-03-01T12:31:04Z</dcterms:modified>
</cp:coreProperties>
</file>