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2" r:id="rId2"/>
    <p:sldId id="283" r:id="rId3"/>
    <p:sldId id="285" r:id="rId4"/>
    <p:sldId id="287" r:id="rId5"/>
    <p:sldId id="286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8929" autoAdjust="0"/>
  </p:normalViewPr>
  <p:slideViewPr>
    <p:cSldViewPr>
      <p:cViewPr varScale="1">
        <p:scale>
          <a:sx n="104" d="100"/>
          <a:sy n="104" d="100"/>
        </p:scale>
        <p:origin x="-20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3141-A60A-46BD-94F2-7197DC8B7E1B}" type="datetimeFigureOut">
              <a:rPr lang="de-CH" smtClean="0"/>
              <a:t>01.03.2013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4787-B5AC-4DD6-A06F-FF68F6943B9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325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22E7-4ECA-4AA1-B516-9696049FE8E6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231-9E9A-428E-A6AF-3526D0616039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24C8-0110-409D-AD72-166FDCCB1E8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428-30C0-4C24-B8A0-B6CAF088EC3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2F9-0C99-4D09-BEB8-9F21D3884EBD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BC79-DDC9-458D-BE77-3983E5CA3A8E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DD0B-DA53-45F9-B617-1F91FA5EA932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966-389A-4935-BA9F-2C47E05E61AC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E3D-29D4-4FE8-A1E3-76D5BFED9CBB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25C0-BEF1-4B33-9AFC-6D7EEEA5DAE9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41E-84FD-4BB2-A1BC-3C3D6BE289A6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3EA9CE2-2AC0-4517-A32C-24D7CFBB9049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en-US" dirty="0"/>
              <a:t> </a:t>
            </a:r>
            <a:r>
              <a:rPr lang="en-US" b="1" dirty="0"/>
              <a:t>Software Engineering and Design </a:t>
            </a:r>
            <a:r>
              <a:rPr lang="en-US" dirty="0" smtClean="0"/>
              <a:t>Task 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sz="3200" b="1" dirty="0"/>
              <a:t>SE </a:t>
            </a:r>
            <a:r>
              <a:rPr lang="de-CH" sz="3200" b="1" dirty="0" err="1"/>
              <a:t>Process</a:t>
            </a:r>
            <a:r>
              <a:rPr lang="de-CH" sz="3200" b="1" dirty="0"/>
              <a:t> 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DB-597A-4CE4-AF83-8AC89392E360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Fabian </a:t>
            </a:r>
            <a:r>
              <a:rPr lang="de-CH" dirty="0" smtClean="0"/>
              <a:t>Affolter, Patrick </a:t>
            </a:r>
            <a:r>
              <a:rPr lang="de-CH" dirty="0" err="1" smtClean="0"/>
              <a:t>Kofmel</a:t>
            </a:r>
            <a:r>
              <a:rPr lang="de-CH" dirty="0" smtClean="0"/>
              <a:t>, </a:t>
            </a:r>
            <a:r>
              <a:rPr lang="de-CH" dirty="0"/>
              <a:t>Alejandro </a:t>
            </a:r>
            <a:r>
              <a:rPr lang="de-CH" dirty="0" err="1" smtClean="0"/>
              <a:t>Nuñez</a:t>
            </a:r>
            <a:r>
              <a:rPr lang="de-CH" dirty="0" smtClean="0"/>
              <a:t>, </a:t>
            </a:r>
            <a:r>
              <a:rPr lang="de-CH" dirty="0"/>
              <a:t>Marc </a:t>
            </a:r>
            <a:r>
              <a:rPr lang="de-CH" dirty="0" err="1" smtClean="0"/>
              <a:t>Schärer</a:t>
            </a:r>
            <a:r>
              <a:rPr lang="de-CH" dirty="0" smtClean="0"/>
              <a:t>, </a:t>
            </a:r>
            <a:r>
              <a:rPr lang="de-CH" dirty="0"/>
              <a:t>Arthur van Ommen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03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detailed requirements available -&gt; detailed plans </a:t>
            </a:r>
            <a:r>
              <a:rPr lang="en-US" dirty="0" smtClean="0"/>
              <a:t>not useful.</a:t>
            </a:r>
          </a:p>
          <a:p>
            <a:r>
              <a:rPr lang="en-US" dirty="0" smtClean="0"/>
              <a:t>Small </a:t>
            </a:r>
            <a:r>
              <a:rPr lang="en-US" dirty="0"/>
              <a:t>developer team </a:t>
            </a:r>
            <a:r>
              <a:rPr lang="en-US" dirty="0" smtClean="0"/>
              <a:t>-&gt; </a:t>
            </a:r>
            <a:r>
              <a:rPr lang="en-US" dirty="0"/>
              <a:t>focus on </a:t>
            </a:r>
            <a:r>
              <a:rPr lang="en-US" dirty="0" smtClean="0"/>
              <a:t>development and not documents.</a:t>
            </a:r>
          </a:p>
          <a:p>
            <a:r>
              <a:rPr lang="en-US" dirty="0" smtClean="0"/>
              <a:t>limited </a:t>
            </a:r>
            <a:r>
              <a:rPr lang="en-US" dirty="0"/>
              <a:t>time budget -&gt; flexibility and an efficient time management </a:t>
            </a:r>
            <a:r>
              <a:rPr lang="en-US" dirty="0" smtClean="0"/>
              <a:t>is important (agile).</a:t>
            </a:r>
          </a:p>
          <a:p>
            <a:r>
              <a:rPr lang="en-US" dirty="0" smtClean="0"/>
              <a:t>But: no experience </a:t>
            </a:r>
            <a:r>
              <a:rPr lang="en-US" dirty="0"/>
              <a:t>with agile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Overall: agile </a:t>
            </a:r>
            <a:r>
              <a:rPr lang="en-US" dirty="0"/>
              <a:t>SE process model is </a:t>
            </a:r>
            <a:r>
              <a:rPr lang="en-US" dirty="0" smtClean="0"/>
              <a:t>recommendable.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BDE0-6C4D-4794-8300-C07859F884B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Plan-</a:t>
            </a:r>
            <a:r>
              <a:rPr lang="de-CH" dirty="0" err="1"/>
              <a:t>driven</a:t>
            </a:r>
            <a:r>
              <a:rPr lang="de-CH" dirty="0"/>
              <a:t> vs. agile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34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Extreme </a:t>
            </a:r>
            <a:r>
              <a:rPr lang="de-CH" dirty="0" err="1"/>
              <a:t>Programming</a:t>
            </a:r>
            <a:r>
              <a:rPr lang="de-CH" dirty="0" smtClean="0"/>
              <a:t>:</a:t>
            </a:r>
          </a:p>
          <a:p>
            <a:pPr lvl="1"/>
            <a:r>
              <a:rPr lang="de-CH" dirty="0"/>
              <a:t>Small </a:t>
            </a:r>
            <a:r>
              <a:rPr lang="de-CH" dirty="0" err="1" smtClean="0"/>
              <a:t>releases</a:t>
            </a:r>
            <a:r>
              <a:rPr lang="de-CH" dirty="0" smtClean="0"/>
              <a:t>: OK</a:t>
            </a:r>
          </a:p>
          <a:p>
            <a:pPr lvl="1"/>
            <a:r>
              <a:rPr lang="de-CH" dirty="0"/>
              <a:t>On-site </a:t>
            </a:r>
            <a:r>
              <a:rPr lang="de-CH" dirty="0" err="1" smtClean="0"/>
              <a:t>customer</a:t>
            </a:r>
            <a:r>
              <a:rPr lang="de-CH" dirty="0" smtClean="0"/>
              <a:t>: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problems</a:t>
            </a:r>
            <a:endParaRPr lang="de-CH" dirty="0" smtClean="0"/>
          </a:p>
          <a:p>
            <a:pPr lvl="1"/>
            <a:r>
              <a:rPr lang="de-CH" dirty="0" err="1"/>
              <a:t>Incremental</a:t>
            </a:r>
            <a:r>
              <a:rPr lang="de-CH" dirty="0"/>
              <a:t> </a:t>
            </a:r>
            <a:r>
              <a:rPr lang="de-CH" dirty="0" err="1" smtClean="0"/>
              <a:t>planning</a:t>
            </a:r>
            <a:r>
              <a:rPr lang="de-CH" dirty="0" smtClean="0"/>
              <a:t>: </a:t>
            </a:r>
            <a:r>
              <a:rPr lang="de-CH" dirty="0" err="1"/>
              <a:t>possible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 smtClean="0"/>
          </a:p>
          <a:p>
            <a:pPr lvl="1"/>
            <a:r>
              <a:rPr lang="de-CH" dirty="0"/>
              <a:t>Pair </a:t>
            </a:r>
            <a:r>
              <a:rPr lang="de-CH" dirty="0" err="1" smtClean="0"/>
              <a:t>programming</a:t>
            </a:r>
            <a:r>
              <a:rPr lang="de-CH" dirty="0" smtClean="0"/>
              <a:t>: </a:t>
            </a:r>
            <a:r>
              <a:rPr lang="de-CH" dirty="0" err="1"/>
              <a:t>possible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E2E9-409D-4597-B5F2-B6B2134B6232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Agile Development: Extreme </a:t>
            </a:r>
            <a:r>
              <a:rPr lang="de-CH" dirty="0" err="1"/>
              <a:t>Programming</a:t>
            </a:r>
            <a:r>
              <a:rPr lang="de-CH" dirty="0"/>
              <a:t> vs. </a:t>
            </a:r>
            <a:r>
              <a:rPr lang="de-CH" dirty="0" err="1"/>
              <a:t>Scrum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094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 smtClean="0"/>
          </a:p>
          <a:p>
            <a:pPr lvl="1"/>
            <a:r>
              <a:rPr lang="en-US" dirty="0"/>
              <a:t> This process model gives more </a:t>
            </a:r>
            <a:r>
              <a:rPr lang="en-US" dirty="0" smtClean="0"/>
              <a:t>structures.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architectural design is important and it will be done before the sprint </a:t>
            </a:r>
            <a:r>
              <a:rPr lang="en-US" dirty="0" smtClean="0"/>
              <a:t>cycles.</a:t>
            </a:r>
          </a:p>
          <a:p>
            <a:pPr lvl="1"/>
            <a:r>
              <a:rPr lang="en-US" dirty="0"/>
              <a:t>The fixed sprint cycles are easy to integrate in our week </a:t>
            </a:r>
            <a:r>
              <a:rPr lang="en-US" dirty="0" smtClean="0"/>
              <a:t>plan.</a:t>
            </a:r>
            <a:endParaRPr lang="de-CH" dirty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4F50-B26F-4593-B4CE-9F6A3F258A0C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Agile Development: Extreme </a:t>
            </a:r>
            <a:r>
              <a:rPr lang="de-CH" dirty="0" err="1"/>
              <a:t>Programming</a:t>
            </a:r>
            <a:r>
              <a:rPr lang="de-CH" dirty="0"/>
              <a:t> vs. </a:t>
            </a:r>
            <a:r>
              <a:rPr lang="de-CH" dirty="0" err="1"/>
              <a:t>Scrum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423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r>
              <a:rPr lang="de-CH" dirty="0" err="1"/>
              <a:t>Activities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1. </a:t>
            </a:r>
            <a:r>
              <a:rPr lang="de-CH" dirty="0" err="1" smtClean="0"/>
              <a:t>Specification</a:t>
            </a:r>
            <a:endParaRPr lang="de-CH" dirty="0" smtClean="0"/>
          </a:p>
          <a:p>
            <a:pPr lvl="2"/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engineering</a:t>
            </a:r>
            <a:r>
              <a:rPr lang="de-CH" dirty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 smtClean="0"/>
          </a:p>
          <a:p>
            <a:pPr lvl="1"/>
            <a:r>
              <a:rPr lang="de-CH" dirty="0"/>
              <a:t>2. Design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2"/>
            <a:r>
              <a:rPr lang="en-US" dirty="0" smtClean="0"/>
              <a:t>Outline </a:t>
            </a:r>
            <a:r>
              <a:rPr lang="en-US" dirty="0"/>
              <a:t>planning and architectural design comes </a:t>
            </a:r>
            <a:r>
              <a:rPr lang="en-US" dirty="0" smtClean="0"/>
              <a:t>first</a:t>
            </a:r>
          </a:p>
          <a:p>
            <a:pPr lvl="2"/>
            <a:r>
              <a:rPr lang="en-US" dirty="0" smtClean="0"/>
              <a:t>Fine </a:t>
            </a:r>
            <a:r>
              <a:rPr lang="en-US" dirty="0"/>
              <a:t>tuning design will be realized during a sprint </a:t>
            </a:r>
            <a:r>
              <a:rPr lang="en-US" dirty="0" smtClean="0"/>
              <a:t>cycle</a:t>
            </a:r>
          </a:p>
          <a:p>
            <a:pPr lvl="2"/>
            <a:r>
              <a:rPr lang="en-US" dirty="0" smtClean="0"/>
              <a:t>Unit </a:t>
            </a:r>
            <a:r>
              <a:rPr lang="en-US" dirty="0" smtClean="0"/>
              <a:t>tests</a:t>
            </a:r>
            <a:endParaRPr lang="de-CH" dirty="0" smtClean="0"/>
          </a:p>
          <a:p>
            <a:pPr lvl="1"/>
            <a:r>
              <a:rPr lang="de-CH" dirty="0"/>
              <a:t>3. </a:t>
            </a:r>
            <a:r>
              <a:rPr lang="de-CH" dirty="0" smtClean="0"/>
              <a:t>Validation</a:t>
            </a:r>
          </a:p>
          <a:p>
            <a:pPr lvl="2"/>
            <a:r>
              <a:rPr lang="en-US" dirty="0" smtClean="0"/>
              <a:t>Validation </a:t>
            </a:r>
            <a:r>
              <a:rPr lang="en-US" dirty="0"/>
              <a:t>against the system </a:t>
            </a:r>
            <a:r>
              <a:rPr lang="en-US" dirty="0" smtClean="0"/>
              <a:t>requirements</a:t>
            </a:r>
            <a:endParaRPr lang="de-CH" dirty="0" smtClean="0"/>
          </a:p>
          <a:p>
            <a:pPr lvl="1"/>
            <a:r>
              <a:rPr lang="de-CH" dirty="0"/>
              <a:t>4. Evolution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4FD-4D1D-4E92-BDBC-62586E76F88D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Fabian Affolter, Patrick Kofmel, Alejandro Nuñez, Marc Schärer, Arthur van Ommen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307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271</Words>
  <Application>Microsoft Office PowerPoint</Application>
  <PresentationFormat>Bildschirmpräsentation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Wellenform</vt:lpstr>
      <vt:lpstr>  Software Engineering and Design Task 2</vt:lpstr>
      <vt:lpstr>Plan-driven vs. agile process models</vt:lpstr>
      <vt:lpstr>Agile Development: Extreme Programming vs. Scrum</vt:lpstr>
      <vt:lpstr>Agile Development: Extreme Programming vs. Scrum</vt:lpstr>
      <vt:lpstr>Our process model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Vier-Seiten-Modell</dc:title>
  <dc:creator>Patrick Kofmel</dc:creator>
  <cp:lastModifiedBy>Patrick Kofmel</cp:lastModifiedBy>
  <cp:revision>149</cp:revision>
  <dcterms:created xsi:type="dcterms:W3CDTF">2012-11-03T10:24:16Z</dcterms:created>
  <dcterms:modified xsi:type="dcterms:W3CDTF">2013-03-01T12:40:49Z</dcterms:modified>
</cp:coreProperties>
</file>