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90" r:id="rId9"/>
    <p:sldId id="28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086" autoAdjust="0"/>
  </p:normalViewPr>
  <p:slideViewPr>
    <p:cSldViewPr>
      <p:cViewPr>
        <p:scale>
          <a:sx n="108" d="100"/>
          <a:sy n="108" d="100"/>
        </p:scale>
        <p:origin x="-192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3141-A60A-46BD-94F2-7197DC8B7E1B}" type="datetimeFigureOut">
              <a:rPr lang="de-CH" smtClean="0"/>
              <a:t>17.05.2013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4787-B5AC-4DD6-A06F-FF68F6943B9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325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567-A5F3-491F-B122-04583F427C22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8531-0A5B-461C-BF42-C0F6784B10B8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7E01-E8DC-4691-B688-45580AE93729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694-D55A-41F5-ABB4-BB2A11F9D8EF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D22-7A1C-4EC7-9F1C-C2F3A83D4417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5865-DDBF-4E05-BA9C-3D0D4662E648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32FE-4AA3-4FB2-912B-690199F61416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EF25-C2DA-4DA3-AEE6-F4B69A8BFF2D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858-485A-4DB1-BDF6-F3F1DD0C4863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371BD6-88F9-4849-979D-F0C940112340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2"/>
                </a:solidFill>
              </a:defRPr>
            </a:lvl1pPr>
          </a:lstStyle>
          <a:p>
            <a:r>
              <a:rPr lang="de-CH" dirty="0" smtClean="0"/>
              <a:t>Fabian Affolter, Patrick </a:t>
            </a:r>
            <a:r>
              <a:rPr lang="de-CH" dirty="0" err="1" smtClean="0"/>
              <a:t>Kofmel</a:t>
            </a:r>
            <a:r>
              <a:rPr lang="de-CH" dirty="0" smtClean="0"/>
              <a:t>, Alejandro </a:t>
            </a:r>
            <a:r>
              <a:rPr lang="de-CH" dirty="0" err="1" smtClean="0"/>
              <a:t>Nuñez</a:t>
            </a:r>
            <a:r>
              <a:rPr lang="de-CH" dirty="0" smtClean="0"/>
              <a:t>, Marc </a:t>
            </a:r>
            <a:r>
              <a:rPr lang="de-CH" dirty="0" err="1" smtClean="0"/>
              <a:t>Schärer</a:t>
            </a:r>
            <a:r>
              <a:rPr lang="de-CH" dirty="0" smtClean="0"/>
              <a:t>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en-US" dirty="0"/>
              <a:t> </a:t>
            </a:r>
            <a:r>
              <a:rPr lang="en-US" b="1" dirty="0"/>
              <a:t>Software Engineering and Design </a:t>
            </a:r>
            <a:r>
              <a:rPr lang="en-US" b="1" dirty="0" smtClean="0"/>
              <a:t>Task </a:t>
            </a:r>
            <a:r>
              <a:rPr lang="en-US" b="1" dirty="0" smtClean="0"/>
              <a:t>12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sz="3600" b="1" dirty="0"/>
              <a:t>State Pattern 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/>
              <a:t>Fabian </a:t>
            </a:r>
            <a:r>
              <a:rPr lang="de-CH" sz="800" dirty="0" smtClean="0"/>
              <a:t>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</a:t>
            </a:r>
            <a:r>
              <a:rPr lang="de-CH" dirty="0"/>
              <a:t>Alejandro </a:t>
            </a:r>
            <a:r>
              <a:rPr lang="de-CH" dirty="0" err="1"/>
              <a:t>Nuñez</a:t>
            </a:r>
            <a:r>
              <a:rPr lang="de-CH" dirty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</a:t>
            </a:r>
            <a:r>
              <a:rPr lang="de-CH" sz="800" dirty="0"/>
              <a:t>Arthur van Ommen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pic>
        <p:nvPicPr>
          <p:cNvPr id="1026" name="Picture 2" descr="D:\Daten\GIT\bfh\sed\ch.bfh.bti7081.s2013.white.maven\ch.bfh.bti7081.s2013.white\doc\cs01\task12-state-pattern\state-pattern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285715" cy="29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State Base Class</a:t>
            </a:r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6019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1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State </a:t>
            </a:r>
            <a:r>
              <a:rPr lang="de-CH" dirty="0" err="1" smtClean="0"/>
              <a:t>Subclasses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5340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47528"/>
            <a:ext cx="61150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5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</a:t>
            </a:r>
            <a:r>
              <a:rPr lang="de-CH" dirty="0" err="1"/>
              <a:t>Subclasses</a:t>
            </a:r>
            <a:endParaRPr lang="de-CH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4959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5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6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Class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553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2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7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UserSingleton</a:t>
            </a:r>
            <a:r>
              <a:rPr lang="de-CH" dirty="0" smtClean="0"/>
              <a:t> Class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4448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0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8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User Base Class</a:t>
            </a:r>
            <a:endParaRPr lang="de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01398"/>
            <a:ext cx="65246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17.05.2013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9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UserPermissionFactory</a:t>
            </a:r>
            <a:r>
              <a:rPr lang="de-CH" dirty="0" smtClean="0"/>
              <a:t> Class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7217246" cy="254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172</Words>
  <Application>Microsoft Office PowerPoint</Application>
  <PresentationFormat>Bildschirmpräsentation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Wellenform</vt:lpstr>
      <vt:lpstr>  Software Engineering and Design Task 12</vt:lpstr>
      <vt:lpstr>Übersicht</vt:lpstr>
      <vt:lpstr>State Base Class</vt:lpstr>
      <vt:lpstr>State Subclasses</vt:lpstr>
      <vt:lpstr>State Subclasses</vt:lpstr>
      <vt:lpstr>UI Class</vt:lpstr>
      <vt:lpstr>UserSingleton Class</vt:lpstr>
      <vt:lpstr>User Base Class</vt:lpstr>
      <vt:lpstr>UserPermissionFactory Class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Vier-Seiten-Modell</dc:title>
  <dc:creator>Patrick Kofmel</dc:creator>
  <cp:lastModifiedBy>Patrick Kofmel</cp:lastModifiedBy>
  <cp:revision>191</cp:revision>
  <dcterms:created xsi:type="dcterms:W3CDTF">2012-11-03T10:24:16Z</dcterms:created>
  <dcterms:modified xsi:type="dcterms:W3CDTF">2013-05-17T10:41:56Z</dcterms:modified>
</cp:coreProperties>
</file>