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2" r:id="rId2"/>
    <p:sldId id="284" r:id="rId3"/>
    <p:sldId id="285" r:id="rId4"/>
    <p:sldId id="294" r:id="rId5"/>
    <p:sldId id="302" r:id="rId6"/>
    <p:sldId id="303" r:id="rId7"/>
    <p:sldId id="295" r:id="rId8"/>
    <p:sldId id="296" r:id="rId9"/>
    <p:sldId id="297" r:id="rId10"/>
    <p:sldId id="298" r:id="rId11"/>
    <p:sldId id="304" r:id="rId12"/>
    <p:sldId id="300" r:id="rId13"/>
    <p:sldId id="286" r:id="rId14"/>
    <p:sldId id="293" r:id="rId15"/>
    <p:sldId id="299" r:id="rId16"/>
    <p:sldId id="30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086" autoAdjust="0"/>
  </p:normalViewPr>
  <p:slideViewPr>
    <p:cSldViewPr>
      <p:cViewPr varScale="1">
        <p:scale>
          <a:sx n="111" d="100"/>
          <a:sy n="111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3141-A60A-46BD-94F2-7197DC8B7E1B}" type="datetimeFigureOut">
              <a:rPr lang="de-CH" smtClean="0"/>
              <a:t>14.06.2013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4787-B5AC-4DD6-A06F-FF68F6943B9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32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567-A5F3-491F-B122-04583F427C22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8531-0A5B-461C-BF42-C0F6784B10B8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E01-E8DC-4691-B688-45580AE93729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694-D55A-41F5-ABB4-BB2A11F9D8EF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D22-7A1C-4EC7-9F1C-C2F3A83D4417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5865-DDBF-4E05-BA9C-3D0D4662E648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2FE-4AA3-4FB2-912B-690199F61416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EF25-C2DA-4DA3-AEE6-F4B69A8BFF2D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858-485A-4DB1-BDF6-F3F1DD0C4863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371BD6-88F9-4849-979D-F0C940112340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2"/>
                </a:solidFill>
              </a:defRPr>
            </a:lvl1pPr>
          </a:lstStyle>
          <a:p>
            <a:r>
              <a:rPr lang="de-CH" dirty="0" smtClean="0"/>
              <a:t>Fabian Affolter, Patrick Kofmel, Marc Schärer,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en-US" dirty="0"/>
              <a:t> </a:t>
            </a:r>
            <a:r>
              <a:rPr lang="en-US" b="1" dirty="0"/>
              <a:t>Software Engineering and Design </a:t>
            </a:r>
            <a:r>
              <a:rPr lang="en-US" b="1" dirty="0" smtClean="0"/>
              <a:t>Task 14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sz="3600" b="1" dirty="0" smtClean="0"/>
              <a:t>Final </a:t>
            </a:r>
            <a:r>
              <a:rPr lang="de-CH" sz="3600" b="1" dirty="0" err="1" smtClean="0"/>
              <a:t>Presentation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/>
              <a:t>Fabian </a:t>
            </a:r>
            <a:r>
              <a:rPr lang="de-CH" sz="800" dirty="0" smtClean="0"/>
              <a:t>Affolter, Patrick Kofmel, </a:t>
            </a:r>
            <a:r>
              <a:rPr lang="de-CH" dirty="0" smtClean="0"/>
              <a:t>Marc </a:t>
            </a:r>
            <a:r>
              <a:rPr lang="de-CH" sz="800" dirty="0" smtClean="0"/>
              <a:t>Schärer, </a:t>
            </a:r>
            <a:r>
              <a:rPr lang="de-CH" sz="800" dirty="0"/>
              <a:t>Arthur van Ommen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10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UML</a:t>
            </a:r>
            <a:endParaRPr lang="de-CH" dirty="0"/>
          </a:p>
        </p:txBody>
      </p:sp>
      <p:pic>
        <p:nvPicPr>
          <p:cNvPr id="1026" name="Picture 2" descr="D:\Daten\Dropbox\BFH_INF_2011_I1p\BTI7081_SoftwareEngineering_Design\white\UML_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4" y="2110190"/>
            <a:ext cx="8780777" cy="34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11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/>
              <a:t>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77000"/>
              </p:ext>
            </p:extLst>
          </p:nvPr>
        </p:nvGraphicFramePr>
        <p:xfrm>
          <a:off x="251520" y="2636912"/>
          <a:ext cx="8712968" cy="3528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931"/>
                <a:gridCol w="2917346"/>
                <a:gridCol w="5287691"/>
              </a:tblGrid>
              <a:tr h="286998"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ID</a:t>
                      </a:r>
                      <a:endParaRPr lang="de-CH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Story Name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Description</a:t>
                      </a:r>
                      <a:endParaRPr lang="de-CH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371410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Home-Screen anzeigen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Navigationsleiste links, Übersichtsleiste oben, Detailbereich rechts. Der Detailbereich zeigt eine Tabelle mit allen Patienten.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Patientendaten anzeigen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Patientendaten anzeigen in der Detailansicht.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Fallinformationen anzeigen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Fallinformationen anzeigen in der Detailansicht.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Neuer Patient erfassen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Eingabeformular zum Hinzufügen eines neuen Patienten.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5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Neuen Fall eröffnen und Falldaten bearbeiten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Eingabeformular zum Öffnen Bearbeiten eines Falls.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Diagnosen anzeigen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Diagnosen anzeigen in Detailansicht.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7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Neue Diagnose erfassen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Eingabeformular zum Erfassen einer neuen Diagnose.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8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Diagnose bearbeiten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Bearbeitungsformular zum Bearbeiten einer Diagnose.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9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Diagnose löschen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Bestätigungsdialog zum Löschen einer Diagnose.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10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Login-Screen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Verschlüsselte Benutzer-Authentifizierung.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  <a:tr h="286998">
                <a:tc>
                  <a:txBody>
                    <a:bodyPr/>
                    <a:lstStyle/>
                    <a:p>
                      <a:pPr algn="r" fontAlgn="t"/>
                      <a:r>
                        <a:rPr lang="de-CH" sz="1000" u="none" strike="noStrike">
                          <a:effectLst/>
                        </a:rPr>
                        <a:t>11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Patienten filtern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Dialog zum Festlegen der Filterkriterien.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Workflow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ist ein gutes Werkzeug für Projekte, bei welchen die MA räumlich und zeitlich nicht getrennt sind</a:t>
            </a:r>
          </a:p>
          <a:p>
            <a:r>
              <a:rPr lang="de-CH" dirty="0" smtClean="0"/>
              <a:t>Auto-generierter Code ist problematisch</a:t>
            </a:r>
          </a:p>
          <a:p>
            <a:r>
              <a:rPr lang="de-CH" dirty="0" smtClean="0"/>
              <a:t>GIT / </a:t>
            </a:r>
            <a:r>
              <a:rPr lang="de-CH" dirty="0" err="1" smtClean="0"/>
              <a:t>Eclipse</a:t>
            </a:r>
            <a:endParaRPr lang="de-CH" dirty="0" smtClean="0"/>
          </a:p>
          <a:p>
            <a:r>
              <a:rPr lang="de-CH" dirty="0" smtClean="0"/>
              <a:t>Plattform / Bibliothek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28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prototype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7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92896"/>
            <a:ext cx="3295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ToDo’s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Performance optimieren</a:t>
            </a:r>
          </a:p>
          <a:p>
            <a:r>
              <a:rPr lang="de-CH" dirty="0" smtClean="0"/>
              <a:t>Anmeldeversuche limitieren (</a:t>
            </a:r>
            <a:r>
              <a:rPr lang="de-CH" dirty="0" err="1" smtClean="0"/>
              <a:t>BruteForce</a:t>
            </a:r>
            <a:r>
              <a:rPr lang="de-CH" dirty="0" smtClean="0"/>
              <a:t>-Attacke)</a:t>
            </a:r>
          </a:p>
          <a:p>
            <a:r>
              <a:rPr lang="de-CH" dirty="0" smtClean="0"/>
              <a:t>Alle Eingaben validieren (SQL-</a:t>
            </a:r>
            <a:r>
              <a:rPr lang="de-CH" dirty="0" err="1" smtClean="0"/>
              <a:t>Injection</a:t>
            </a:r>
            <a:r>
              <a:rPr lang="de-CH" dirty="0" smtClean="0"/>
              <a:t>)</a:t>
            </a:r>
          </a:p>
          <a:p>
            <a:r>
              <a:rPr lang="de-CH" dirty="0" smtClean="0"/>
              <a:t>Cross Site Scripting (prüfen auf Verwundbarkeit)</a:t>
            </a:r>
          </a:p>
          <a:p>
            <a:r>
              <a:rPr lang="de-CH" dirty="0" smtClean="0"/>
              <a:t>Session-Handling optimieren</a:t>
            </a:r>
          </a:p>
          <a:p>
            <a:r>
              <a:rPr lang="de-CH" dirty="0" smtClean="0"/>
              <a:t>GUI-Layout den gebräuchlichen Standards angleichen</a:t>
            </a:r>
          </a:p>
          <a:p>
            <a:r>
              <a:rPr lang="de-CH" dirty="0" smtClean="0"/>
              <a:t>UI </a:t>
            </a:r>
            <a:r>
              <a:rPr lang="de-CH" dirty="0" err="1" smtClean="0"/>
              <a:t>experience</a:t>
            </a:r>
            <a:r>
              <a:rPr lang="de-CH" dirty="0" smtClean="0"/>
              <a:t> und </a:t>
            </a:r>
            <a:r>
              <a:rPr lang="de-CH" dirty="0" err="1" smtClean="0"/>
              <a:t>acceptance</a:t>
            </a:r>
            <a:r>
              <a:rPr lang="de-CH" dirty="0" smtClean="0"/>
              <a:t> Tests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387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Unimplemented</a:t>
            </a:r>
            <a:r>
              <a:rPr lang="de-CH" dirty="0" smtClean="0"/>
              <a:t>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read</a:t>
            </a:r>
            <a:r>
              <a:rPr lang="de-CH" dirty="0" smtClean="0"/>
              <a:t> /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endParaRPr lang="de-CH" dirty="0" smtClean="0"/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/>
              <a:t>ICD-10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catalog</a:t>
            </a:r>
            <a:endParaRPr lang="de-CH" dirty="0" smtClean="0"/>
          </a:p>
          <a:p>
            <a:r>
              <a:rPr lang="de-CH" dirty="0" err="1" smtClean="0"/>
              <a:t>read</a:t>
            </a:r>
            <a:r>
              <a:rPr lang="de-CH" dirty="0" smtClean="0"/>
              <a:t> /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history</a:t>
            </a:r>
            <a:endParaRPr lang="de-CH" dirty="0"/>
          </a:p>
          <a:p>
            <a:r>
              <a:rPr lang="de-CH" dirty="0" err="1" smtClean="0"/>
              <a:t>read</a:t>
            </a:r>
            <a:r>
              <a:rPr lang="de-CH" dirty="0" smtClean="0"/>
              <a:t> /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orders</a:t>
            </a:r>
            <a:endParaRPr lang="de-CH" dirty="0"/>
          </a:p>
          <a:p>
            <a:r>
              <a:rPr lang="de-CH" dirty="0" err="1" smtClean="0"/>
              <a:t>help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endParaRPr lang="de-CH" dirty="0" smtClean="0"/>
          </a:p>
          <a:p>
            <a:r>
              <a:rPr lang="de-CH" dirty="0" err="1" smtClean="0"/>
              <a:t>Localisation</a:t>
            </a:r>
            <a:r>
              <a:rPr lang="de-CH" dirty="0" smtClean="0"/>
              <a:t> / </a:t>
            </a:r>
            <a:r>
              <a:rPr lang="de-CH" dirty="0" err="1" smtClean="0"/>
              <a:t>Internationalisation</a:t>
            </a:r>
            <a:endParaRPr lang="de-CH" dirty="0" smtClean="0"/>
          </a:p>
          <a:p>
            <a:r>
              <a:rPr lang="de-CH" dirty="0" err="1" smtClean="0"/>
              <a:t>Printing</a:t>
            </a:r>
            <a:r>
              <a:rPr lang="de-CH" dirty="0" smtClean="0"/>
              <a:t> / Data </a:t>
            </a:r>
            <a:r>
              <a:rPr lang="de-CH" dirty="0" err="1" smtClean="0"/>
              <a:t>export</a:t>
            </a:r>
            <a:r>
              <a:rPr lang="de-CH" dirty="0" smtClean="0"/>
              <a:t> / </a:t>
            </a:r>
            <a:r>
              <a:rPr lang="de-CH" dirty="0" err="1" smtClean="0"/>
              <a:t>import</a:t>
            </a:r>
            <a:endParaRPr lang="de-CH" dirty="0" smtClean="0"/>
          </a:p>
          <a:p>
            <a:r>
              <a:rPr lang="de-CH" dirty="0" smtClean="0"/>
              <a:t>Interfaces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third</a:t>
            </a:r>
            <a:r>
              <a:rPr lang="de-CH" dirty="0" smtClean="0"/>
              <a:t> </a:t>
            </a:r>
            <a:r>
              <a:rPr lang="de-CH" dirty="0" err="1" smtClean="0"/>
              <a:t>party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389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endParaRPr lang="de-CH" dirty="0" smtClean="0"/>
          </a:p>
          <a:p>
            <a:r>
              <a:rPr lang="de-CH" dirty="0" smtClean="0"/>
              <a:t>Implementation </a:t>
            </a:r>
            <a:r>
              <a:rPr lang="de-CH" dirty="0" err="1" smtClean="0"/>
              <a:t>details</a:t>
            </a:r>
            <a:endParaRPr lang="de-CH" dirty="0" smtClean="0"/>
          </a:p>
          <a:p>
            <a:r>
              <a:rPr lang="de-CH" dirty="0" smtClean="0"/>
              <a:t>Workflow</a:t>
            </a:r>
          </a:p>
          <a:p>
            <a:r>
              <a:rPr lang="de-CH" dirty="0"/>
              <a:t>Demo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prototype</a:t>
            </a:r>
          </a:p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Content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26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9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/>
              <a:t>diagnosis</a:t>
            </a:r>
            <a:r>
              <a:rPr lang="de-CH" dirty="0"/>
              <a:t> </a:t>
            </a:r>
          </a:p>
          <a:p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diagnosis</a:t>
            </a:r>
            <a:r>
              <a:rPr lang="de-CH" dirty="0"/>
              <a:t> </a:t>
            </a:r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/>
              <a:t>medication</a:t>
            </a:r>
            <a:r>
              <a:rPr lang="de-CH" dirty="0"/>
              <a:t> </a:t>
            </a:r>
          </a:p>
          <a:p>
            <a:r>
              <a:rPr lang="en-US" dirty="0" smtClean="0"/>
              <a:t>change </a:t>
            </a:r>
            <a:r>
              <a:rPr lang="en-US" dirty="0"/>
              <a:t>medication (only psychiatrist) </a:t>
            </a:r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/>
              <a:t>ICD-10 </a:t>
            </a:r>
            <a:r>
              <a:rPr lang="de-CH" dirty="0" err="1"/>
              <a:t>catalog</a:t>
            </a:r>
            <a:r>
              <a:rPr lang="de-CH" dirty="0"/>
              <a:t> (</a:t>
            </a:r>
            <a:r>
              <a:rPr lang="de-CH" dirty="0" err="1"/>
              <a:t>diagnosis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) </a:t>
            </a:r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/>
              <a:t>medication</a:t>
            </a:r>
            <a:r>
              <a:rPr lang="de-CH" dirty="0"/>
              <a:t> </a:t>
            </a:r>
            <a:r>
              <a:rPr lang="de-CH" dirty="0" err="1"/>
              <a:t>catalog</a:t>
            </a:r>
            <a:r>
              <a:rPr lang="de-CH" dirty="0"/>
              <a:t> (</a:t>
            </a:r>
            <a:r>
              <a:rPr lang="de-CH" dirty="0" err="1"/>
              <a:t>drugs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) </a:t>
            </a:r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</a:p>
          <a:p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</a:p>
          <a:p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/>
              <a:t>orders</a:t>
            </a:r>
            <a:r>
              <a:rPr lang="de-CH" dirty="0"/>
              <a:t> </a:t>
            </a:r>
          </a:p>
          <a:p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orders</a:t>
            </a:r>
            <a:r>
              <a:rPr lang="de-CH" dirty="0"/>
              <a:t> </a:t>
            </a:r>
          </a:p>
          <a:p>
            <a:r>
              <a:rPr lang="de-CH" dirty="0" err="1" smtClean="0"/>
              <a:t>help</a:t>
            </a:r>
            <a:r>
              <a:rPr lang="de-CH" dirty="0" smtClean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</a:p>
          <a:p>
            <a:pPr lvl="0"/>
            <a:endParaRPr lang="de-CH" dirty="0" smtClean="0"/>
          </a:p>
          <a:p>
            <a:pPr lvl="0"/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requirements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43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-Case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505266" cy="48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-Case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1484786"/>
            <a:ext cx="5512558" cy="48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application can be used on tablet during a consultation or a meeting (main use). 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can be used on desktop when a </a:t>
            </a:r>
            <a:r>
              <a:rPr lang="en-US" dirty="0" smtClean="0"/>
              <a:t>therapist </a:t>
            </a:r>
            <a:r>
              <a:rPr lang="en-US" dirty="0"/>
              <a:t>is doing office work. </a:t>
            </a:r>
          </a:p>
          <a:p>
            <a:r>
              <a:rPr lang="en-US" dirty="0" smtClean="0"/>
              <a:t>The </a:t>
            </a:r>
            <a:r>
              <a:rPr lang="en-US" dirty="0"/>
              <a:t>language of the application is </a:t>
            </a:r>
            <a:r>
              <a:rPr lang="en-US" dirty="0" smtClean="0"/>
              <a:t>German</a:t>
            </a:r>
            <a:r>
              <a:rPr lang="en-US" dirty="0"/>
              <a:t>. It should be possible to integrate a </a:t>
            </a:r>
            <a:r>
              <a:rPr lang="en-US" dirty="0" smtClean="0"/>
              <a:t>French </a:t>
            </a:r>
            <a:r>
              <a:rPr lang="en-US" dirty="0"/>
              <a:t>language version at a later point (clinics in the </a:t>
            </a:r>
            <a:r>
              <a:rPr lang="en-US" dirty="0" err="1" smtClean="0"/>
              <a:t>Romandie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therapist can only change data from own patients. </a:t>
            </a:r>
          </a:p>
          <a:p>
            <a:r>
              <a:rPr lang="en-US" dirty="0" smtClean="0"/>
              <a:t>Only </a:t>
            </a:r>
            <a:r>
              <a:rPr lang="en-US" dirty="0"/>
              <a:t>a psychiatrist can do change in medication, a psychologist has a read only access to the medication management functionality. </a:t>
            </a:r>
          </a:p>
          <a:p>
            <a:r>
              <a:rPr lang="en-US" dirty="0" smtClean="0"/>
              <a:t>Login </a:t>
            </a:r>
            <a:r>
              <a:rPr lang="en-US" dirty="0"/>
              <a:t>to the application with encrypted username and password. </a:t>
            </a:r>
          </a:p>
          <a:p>
            <a:r>
              <a:rPr lang="en-US" dirty="0" smtClean="0"/>
              <a:t>The </a:t>
            </a:r>
            <a:r>
              <a:rPr lang="en-US" dirty="0"/>
              <a:t>data protection act must be considered. </a:t>
            </a:r>
          </a:p>
          <a:p>
            <a:pPr lvl="0"/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7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Non-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requirements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3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8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Class design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87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14.06.2013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Kofmel,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9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Pattern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Observer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50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625</Words>
  <Application>Microsoft Office PowerPoint</Application>
  <PresentationFormat>Bildschirmpräsentation (4:3)</PresentationFormat>
  <Paragraphs>146</Paragraphs>
  <Slides>16</Slides>
  <Notes>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Wellenform</vt:lpstr>
      <vt:lpstr>  Software Engineering and Design Task 14</vt:lpstr>
      <vt:lpstr>Content</vt:lpstr>
      <vt:lpstr>Storyboard</vt:lpstr>
      <vt:lpstr>Functional requirements</vt:lpstr>
      <vt:lpstr>Use-Case Diagram</vt:lpstr>
      <vt:lpstr>Use-Case Diagram</vt:lpstr>
      <vt:lpstr>Non-functional requirements</vt:lpstr>
      <vt:lpstr>Class design</vt:lpstr>
      <vt:lpstr>Pattern</vt:lpstr>
      <vt:lpstr>UML</vt:lpstr>
      <vt:lpstr>Scrum Product Backlog</vt:lpstr>
      <vt:lpstr>Workflow</vt:lpstr>
      <vt:lpstr>Demo of the prototype</vt:lpstr>
      <vt:lpstr>Questions</vt:lpstr>
      <vt:lpstr>ToDo’s</vt:lpstr>
      <vt:lpstr>Unimplemented Requirements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Vier-Seiten-Modell</dc:title>
  <dc:creator>Patrick Kofmel</dc:creator>
  <cp:lastModifiedBy>Patrick Kofmel</cp:lastModifiedBy>
  <cp:revision>222</cp:revision>
  <dcterms:created xsi:type="dcterms:W3CDTF">2012-11-03T10:24:16Z</dcterms:created>
  <dcterms:modified xsi:type="dcterms:W3CDTF">2013-06-14T11:34:46Z</dcterms:modified>
</cp:coreProperties>
</file>