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88929" autoAdjust="0"/>
  </p:normalViewPr>
  <p:slideViewPr>
    <p:cSldViewPr>
      <p:cViewPr varScale="1">
        <p:scale>
          <a:sx n="104" d="100"/>
          <a:sy n="104" d="100"/>
        </p:scale>
        <p:origin x="-20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3141-A60A-46BD-94F2-7197DC8B7E1B}" type="datetimeFigureOut">
              <a:rPr lang="de-CH" smtClean="0"/>
              <a:t>01.03.2013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E4787-B5AC-4DD6-A06F-FF68F6943B9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325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6B0-1A79-45EB-B9C9-79057CAF7A37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567-A5F3-491F-B122-04583F427C22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8531-0A5B-461C-BF42-C0F6784B10B8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7E01-E8DC-4691-B688-45580AE93729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8694-D55A-41F5-ABB4-BB2A11F9D8EF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D22-7A1C-4EC7-9F1C-C2F3A83D4417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5865-DDBF-4E05-BA9C-3D0D4662E648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32FE-4AA3-4FB2-912B-690199F61416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EF25-C2DA-4DA3-AEE6-F4B69A8BFF2D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858-485A-4DB1-BDF6-F3F1DD0C4863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F371BD6-88F9-4849-979D-F0C940112340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en-US" dirty="0"/>
              <a:t> </a:t>
            </a:r>
            <a:r>
              <a:rPr lang="en-US" b="1" dirty="0"/>
              <a:t>Software Engineering and Design </a:t>
            </a:r>
            <a:r>
              <a:rPr lang="en-US" dirty="0" smtClean="0"/>
              <a:t>Task 1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sz="3200" b="1" dirty="0"/>
              <a:t>First </a:t>
            </a:r>
            <a:r>
              <a:rPr lang="de-CH" sz="3200" b="1" dirty="0" smtClean="0"/>
              <a:t>Analysis</a:t>
            </a:r>
            <a:endParaRPr lang="de-CH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6B0-1A79-45EB-B9C9-79057CAF7A37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Fabian </a:t>
            </a:r>
            <a:r>
              <a:rPr lang="de-CH" dirty="0" smtClean="0"/>
              <a:t>Affolter, Patrick </a:t>
            </a:r>
            <a:r>
              <a:rPr lang="de-CH" dirty="0" err="1" smtClean="0"/>
              <a:t>Kofmel</a:t>
            </a:r>
            <a:r>
              <a:rPr lang="de-CH" dirty="0" smtClean="0"/>
              <a:t>, </a:t>
            </a:r>
            <a:r>
              <a:rPr lang="de-CH" dirty="0"/>
              <a:t>Alejandro </a:t>
            </a:r>
            <a:r>
              <a:rPr lang="de-CH" dirty="0" err="1" smtClean="0"/>
              <a:t>Nuñez</a:t>
            </a:r>
            <a:r>
              <a:rPr lang="de-CH" dirty="0" smtClean="0"/>
              <a:t>, </a:t>
            </a:r>
            <a:r>
              <a:rPr lang="de-CH" dirty="0"/>
              <a:t>Marc </a:t>
            </a:r>
            <a:r>
              <a:rPr lang="de-CH" dirty="0" err="1" smtClean="0"/>
              <a:t>Schärer</a:t>
            </a:r>
            <a:r>
              <a:rPr lang="de-CH" dirty="0" smtClean="0"/>
              <a:t>, </a:t>
            </a:r>
            <a:r>
              <a:rPr lang="de-CH" dirty="0"/>
              <a:t>Arthur van Ommen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803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Patrick Kofmel, BFH-TI Informatik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Target </a:t>
            </a:r>
            <a:r>
              <a:rPr lang="de-CH" dirty="0" smtClean="0"/>
              <a:t>Users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6342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28</Words>
  <Application>Microsoft Office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Wellenform</vt:lpstr>
      <vt:lpstr>  Software Engineering and Design Task 1</vt:lpstr>
      <vt:lpstr>Target Users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Vier-Seiten-Modell</dc:title>
  <dc:creator>Patrick Kofmel</dc:creator>
  <cp:lastModifiedBy>Patrick Kofmel</cp:lastModifiedBy>
  <cp:revision>143</cp:revision>
  <dcterms:created xsi:type="dcterms:W3CDTF">2012-11-03T10:24:16Z</dcterms:created>
  <dcterms:modified xsi:type="dcterms:W3CDTF">2013-03-01T11:41:25Z</dcterms:modified>
</cp:coreProperties>
</file>