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FA2D1-EED0-4553-B815-DFB66DC50FEF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3AA-8AE6-4F2C-9B0D-D013F051523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7BD9-C9F7-4250-B820-FF4908EA44DE}" type="datetimeFigureOut">
              <a:rPr lang="es-MX" smtClean="0"/>
              <a:t>13/08/2020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BF58-4A9D-4C41-B34F-A94BC917786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785794"/>
            <a:ext cx="4902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Proceso para identificación de clientes por Nombre en </a:t>
            </a:r>
            <a:r>
              <a:rPr lang="es-MX" sz="1400" dirty="0" err="1" smtClean="0"/>
              <a:t>CombuGo</a:t>
            </a:r>
            <a:endParaRPr lang="es-MX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78592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Opción1 (Deseado)</a:t>
            </a:r>
            <a:endParaRPr lang="es-MX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500694" y="1857364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Opción2</a:t>
            </a:r>
            <a:endParaRPr lang="es-MX" sz="1400" dirty="0"/>
          </a:p>
        </p:txBody>
      </p:sp>
      <p:sp>
        <p:nvSpPr>
          <p:cNvPr id="7" name="6 Rectángulo"/>
          <p:cNvSpPr/>
          <p:nvPr/>
        </p:nvSpPr>
        <p:spPr>
          <a:xfrm>
            <a:off x="1500166" y="2214554"/>
            <a:ext cx="1071570" cy="485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Llega cliente</a:t>
            </a:r>
            <a:endParaRPr lang="es-MX" sz="1000" dirty="0"/>
          </a:p>
        </p:txBody>
      </p:sp>
      <p:sp>
        <p:nvSpPr>
          <p:cNvPr id="8" name="7 Rectángulo"/>
          <p:cNvSpPr/>
          <p:nvPr/>
        </p:nvSpPr>
        <p:spPr>
          <a:xfrm>
            <a:off x="1500166" y="3143248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Búsqueda por Nombre</a:t>
            </a:r>
            <a:endParaRPr lang="es-MX" sz="1000" dirty="0"/>
          </a:p>
        </p:txBody>
      </p:sp>
      <p:sp>
        <p:nvSpPr>
          <p:cNvPr id="9" name="8 Rombo"/>
          <p:cNvSpPr/>
          <p:nvPr/>
        </p:nvSpPr>
        <p:spPr>
          <a:xfrm>
            <a:off x="1714480" y="4000504"/>
            <a:ext cx="642942" cy="6429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2910" y="4143380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Cuenta con </a:t>
            </a:r>
            <a:r>
              <a:rPr lang="es-MX" sz="1000" dirty="0" err="1" smtClean="0"/>
              <a:t>Tag</a:t>
            </a:r>
            <a:r>
              <a:rPr lang="es-MX" sz="1000" dirty="0" smtClean="0"/>
              <a:t> </a:t>
            </a:r>
          </a:p>
          <a:p>
            <a:r>
              <a:rPr lang="es-MX" sz="1000" dirty="0" smtClean="0"/>
              <a:t>o NIP el Cliente?</a:t>
            </a:r>
            <a:endParaRPr lang="es-MX" sz="1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00232" y="4643446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285984" y="407194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3" name="12 Rectángulo"/>
          <p:cNvSpPr/>
          <p:nvPr/>
        </p:nvSpPr>
        <p:spPr>
          <a:xfrm>
            <a:off x="1500166" y="5000636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Solicita Pasar </a:t>
            </a:r>
            <a:r>
              <a:rPr lang="es-MX" sz="1000" dirty="0" err="1" smtClean="0"/>
              <a:t>Tag</a:t>
            </a:r>
            <a:r>
              <a:rPr lang="es-MX" sz="1000" dirty="0" smtClean="0"/>
              <a:t> o Ingresar NIP</a:t>
            </a:r>
            <a:endParaRPr lang="es-MX" sz="1000" dirty="0"/>
          </a:p>
        </p:txBody>
      </p:sp>
      <p:sp>
        <p:nvSpPr>
          <p:cNvPr id="14" name="13 Rectángulo"/>
          <p:cNvSpPr/>
          <p:nvPr/>
        </p:nvSpPr>
        <p:spPr>
          <a:xfrm>
            <a:off x="1500166" y="5857892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Se autoriza la carga</a:t>
            </a:r>
            <a:endParaRPr lang="es-MX" sz="1000" dirty="0"/>
          </a:p>
        </p:txBody>
      </p:sp>
      <p:cxnSp>
        <p:nvCxnSpPr>
          <p:cNvPr id="24" name="23 Conector recto de flecha"/>
          <p:cNvCxnSpPr>
            <a:stCxn id="7" idx="2"/>
            <a:endCxn id="8" idx="0"/>
          </p:cNvCxnSpPr>
          <p:nvPr/>
        </p:nvCxnSpPr>
        <p:spPr>
          <a:xfrm rot="5400000">
            <a:off x="1814490" y="2921787"/>
            <a:ext cx="442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8" idx="2"/>
            <a:endCxn id="9" idx="0"/>
          </p:cNvCxnSpPr>
          <p:nvPr/>
        </p:nvCxnSpPr>
        <p:spPr>
          <a:xfrm rot="5400000">
            <a:off x="1893075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9" idx="2"/>
            <a:endCxn id="13" idx="0"/>
          </p:cNvCxnSpPr>
          <p:nvPr/>
        </p:nvCxnSpPr>
        <p:spPr>
          <a:xfrm rot="5400000">
            <a:off x="1857356" y="4822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3" idx="2"/>
            <a:endCxn id="14" idx="0"/>
          </p:cNvCxnSpPr>
          <p:nvPr/>
        </p:nvCxnSpPr>
        <p:spPr>
          <a:xfrm rot="5400000">
            <a:off x="1893075" y="571501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9" idx="3"/>
            <a:endCxn id="14" idx="3"/>
          </p:cNvCxnSpPr>
          <p:nvPr/>
        </p:nvCxnSpPr>
        <p:spPr>
          <a:xfrm>
            <a:off x="2357422" y="4321975"/>
            <a:ext cx="214314" cy="1821669"/>
          </a:xfrm>
          <a:prstGeom prst="bentConnector3">
            <a:avLst>
              <a:gd name="adj1" fmla="val 20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5357818" y="2214554"/>
            <a:ext cx="1071570" cy="485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Llega cliente</a:t>
            </a:r>
            <a:endParaRPr lang="es-MX" sz="1000" dirty="0"/>
          </a:p>
        </p:txBody>
      </p:sp>
      <p:sp>
        <p:nvSpPr>
          <p:cNvPr id="43" name="42 Rectángulo"/>
          <p:cNvSpPr/>
          <p:nvPr/>
        </p:nvSpPr>
        <p:spPr>
          <a:xfrm>
            <a:off x="6786578" y="3071810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Búsqueda por Nombre</a:t>
            </a:r>
            <a:endParaRPr lang="es-MX" sz="1000" dirty="0"/>
          </a:p>
        </p:txBody>
      </p:sp>
      <p:sp>
        <p:nvSpPr>
          <p:cNvPr id="44" name="43 Rombo"/>
          <p:cNvSpPr/>
          <p:nvPr/>
        </p:nvSpPr>
        <p:spPr>
          <a:xfrm>
            <a:off x="5572132" y="3038472"/>
            <a:ext cx="642942" cy="6429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500562" y="3143248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Cuenta con </a:t>
            </a:r>
            <a:r>
              <a:rPr lang="es-MX" sz="1000" dirty="0" err="1" smtClean="0"/>
              <a:t>Tag</a:t>
            </a:r>
            <a:r>
              <a:rPr lang="es-MX" sz="1000" dirty="0" smtClean="0"/>
              <a:t> </a:t>
            </a:r>
          </a:p>
          <a:p>
            <a:r>
              <a:rPr lang="es-MX" sz="1000" dirty="0" smtClean="0"/>
              <a:t>o NIP el Cliente?</a:t>
            </a:r>
            <a:endParaRPr lang="es-MX" sz="1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857884" y="3643314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143636" y="30718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48" name="47 Rectángulo"/>
          <p:cNvSpPr/>
          <p:nvPr/>
        </p:nvSpPr>
        <p:spPr>
          <a:xfrm>
            <a:off x="5357818" y="4071942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Solicita Pasar </a:t>
            </a:r>
            <a:r>
              <a:rPr lang="es-MX" sz="1000" dirty="0" err="1" smtClean="0"/>
              <a:t>Tag</a:t>
            </a:r>
            <a:r>
              <a:rPr lang="es-MX" sz="1000" dirty="0" smtClean="0"/>
              <a:t> o Ingresar NIP</a:t>
            </a:r>
            <a:endParaRPr lang="es-MX" sz="1000" dirty="0"/>
          </a:p>
        </p:txBody>
      </p:sp>
      <p:sp>
        <p:nvSpPr>
          <p:cNvPr id="49" name="48 Rectángulo"/>
          <p:cNvSpPr/>
          <p:nvPr/>
        </p:nvSpPr>
        <p:spPr>
          <a:xfrm>
            <a:off x="5357818" y="5000636"/>
            <a:ext cx="107157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Se autoriza la carga</a:t>
            </a:r>
            <a:endParaRPr lang="es-MX" sz="1000" dirty="0"/>
          </a:p>
        </p:txBody>
      </p:sp>
      <p:cxnSp>
        <p:nvCxnSpPr>
          <p:cNvPr id="50" name="49 Conector recto de flecha"/>
          <p:cNvCxnSpPr>
            <a:stCxn id="44" idx="3"/>
            <a:endCxn id="43" idx="1"/>
          </p:cNvCxnSpPr>
          <p:nvPr/>
        </p:nvCxnSpPr>
        <p:spPr>
          <a:xfrm flipV="1">
            <a:off x="6215074" y="3357562"/>
            <a:ext cx="57150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4" idx="2"/>
            <a:endCxn id="48" idx="0"/>
          </p:cNvCxnSpPr>
          <p:nvPr/>
        </p:nvCxnSpPr>
        <p:spPr>
          <a:xfrm rot="5400000">
            <a:off x="5698339" y="3876678"/>
            <a:ext cx="3905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8" idx="2"/>
            <a:endCxn id="49" idx="0"/>
          </p:cNvCxnSpPr>
          <p:nvPr/>
        </p:nvCxnSpPr>
        <p:spPr>
          <a:xfrm rot="5400000">
            <a:off x="5715008" y="4822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43" idx="2"/>
            <a:endCxn id="49" idx="3"/>
          </p:cNvCxnSpPr>
          <p:nvPr/>
        </p:nvCxnSpPr>
        <p:spPr>
          <a:xfrm rot="5400000">
            <a:off x="6054339" y="4018364"/>
            <a:ext cx="1643074" cy="892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42" idx="2"/>
            <a:endCxn id="44" idx="0"/>
          </p:cNvCxnSpPr>
          <p:nvPr/>
        </p:nvCxnSpPr>
        <p:spPr>
          <a:xfrm rot="5400000">
            <a:off x="5724530" y="2869399"/>
            <a:ext cx="3381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4357686" y="5857892"/>
            <a:ext cx="3499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Esta opción cuenta con menos seguridad, aun así es menos el </a:t>
            </a:r>
          </a:p>
          <a:p>
            <a:r>
              <a:rPr lang="es-MX" sz="1000" dirty="0" smtClean="0"/>
              <a:t>margen de error que identificar todos los clientes solo por NIP</a:t>
            </a:r>
          </a:p>
          <a:p>
            <a:r>
              <a:rPr lang="es-MX" sz="1000" dirty="0" smtClean="0"/>
              <a:t> ya que es más probable el error de un número que de  Nombre</a:t>
            </a:r>
            <a:endParaRPr lang="es-MX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CombuExpress</dc:creator>
  <cp:lastModifiedBy>CombuExpress</cp:lastModifiedBy>
  <cp:revision>1</cp:revision>
  <dcterms:created xsi:type="dcterms:W3CDTF">2020-08-13T15:59:47Z</dcterms:created>
  <dcterms:modified xsi:type="dcterms:W3CDTF">2020-08-13T16:16:16Z</dcterms:modified>
</cp:coreProperties>
</file>