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224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 cannot pass the attachments of a selected item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 it can send a token for calling Outlook REST APIs and attachment metadata to your own backend service for processing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demonstrates the basics for implementing a </a:t>
            </a:r>
            <a:r>
              <a:rPr lang="en-US" dirty="0" err="1"/>
              <a:t>pinnable</a:t>
            </a:r>
            <a:r>
              <a:rPr lang="en-US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add the </a:t>
            </a:r>
            <a:r>
              <a:rPr lang="en-US" dirty="0" err="1"/>
              <a:t>SupportsPinning</a:t>
            </a:r>
            <a:r>
              <a:rPr lang="en-US" dirty="0"/>
              <a:t> element to your add-in manifest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also need to wire into the </a:t>
            </a:r>
            <a:r>
              <a:rPr lang="en-US" sz="9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so you can update your UI when a new item is selected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should also account for null because the user could have no selection, which would return a null item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page shows some basic BODY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body.getAsync</a:t>
            </a:r>
            <a:r>
              <a:rPr lang="en-US" dirty="0"/>
              <a:t> is used to read the body of a message…notice the coercion type being specified…in this cast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</a:t>
            </a:r>
            <a:r>
              <a:rPr lang="en-US" dirty="0" err="1"/>
              <a:t>body.getTypeAsync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message…at the position of the current cursor or at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gets/sets recipients for both messages and appointments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the sample looks at to/required recipients, it also works for optional attendees, cc and bcc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notice the get here uses a </a:t>
            </a:r>
            <a:r>
              <a:rPr lang="en-US" dirty="0" err="1"/>
              <a:t>getAsync</a:t>
            </a:r>
            <a:r>
              <a:rPr lang="en-US" dirty="0"/>
              <a:t>, which is mainly for compose add-ins as read add-ins have direct access to recipients via </a:t>
            </a:r>
            <a:r>
              <a:rPr lang="en-US" dirty="0" err="1"/>
              <a:t>item.to</a:t>
            </a:r>
            <a:r>
              <a:rPr lang="en-US" dirty="0"/>
              <a:t>, </a:t>
            </a:r>
            <a:r>
              <a:rPr lang="en-US" dirty="0" err="1"/>
              <a:t>item.cc</a:t>
            </a:r>
            <a:r>
              <a:rPr lang="en-US" dirty="0"/>
              <a:t>, </a:t>
            </a:r>
            <a:r>
              <a:rPr lang="en-US" dirty="0" err="1"/>
              <a:t>item.bcc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 set accepts an array of </a:t>
            </a:r>
            <a:r>
              <a:rPr lang="en-US" dirty="0" err="1"/>
              <a:t>displayName</a:t>
            </a:r>
            <a:r>
              <a:rPr lang="en-US" dirty="0"/>
              <a:t>/Email pairs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work with </a:t>
            </a:r>
            <a:r>
              <a:rPr lang="en-US" sz="9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en-US" dirty="0"/>
              <a:t>, which is a more complex object using the </a:t>
            </a: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you can see setting, removing, and getting a roaming setting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get an access token and call into the Outlook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used to get the token and then a standard REST call can be performed with the access token passed as a bearer token in the authorization header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Pane Experiences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2361</Words>
  <Application>Microsoft Macintosh PowerPoint</Application>
  <PresentationFormat>Custom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