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078" autoAdjust="0"/>
  </p:normalViewPr>
  <p:slideViewPr>
    <p:cSldViewPr snapToGrid="0">
      <p:cViewPr varScale="1">
        <p:scale>
          <a:sx n="110" d="100"/>
          <a:sy n="110" d="100"/>
        </p:scale>
        <p:origin x="9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and Formatting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https://dev.office.com/reference/add-ins/word/paragraph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2520</Words>
  <Application>Microsoft Macintosh PowerPoint</Application>
  <PresentationFormat>Custom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Wingdings 2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