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7551" autoAdjust="0"/>
  </p:normalViewPr>
  <p:slideViewPr>
    <p:cSldViewPr snapToGrid="0">
      <p:cViewPr varScale="1">
        <p:scale>
          <a:sx n="96" d="100"/>
          <a:sy n="96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7" Type="http://schemas.openxmlformats.org/officeDocument/2006/relationships/hyperlink" Target="https://docs.microsoft.com/en-us/javascript/api/excel/excel.cha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excel/excel.table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ocs.microsoft.com/en-us/javascript/api/excel?view=excel-js-p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7037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</a:t>
            </a:r>
            <a:r>
              <a:rPr lang="en-US" sz="1800">
                <a:latin typeface="+mj-lt"/>
              </a:rPr>
              <a:t>Add-ins overview 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https://docs.microsoft.com/en-us/javascript/api/excel?view=excel-js-preview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https://docs.microsoft.com/en-us/javascript/api/excel/excel.table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https://docs.microsoft.com/en-us/javascript/api/excel/excel.chart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3711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