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7.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8.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9.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10.xml" ContentType="application/vnd.openxmlformats-officedocument.theme+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1.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2.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3.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1" r:id="rId6"/>
    <p:sldMasterId id="2147483713" r:id="rId7"/>
    <p:sldMasterId id="2147483730" r:id="rId8"/>
    <p:sldMasterId id="2147483742" r:id="rId9"/>
    <p:sldMasterId id="2147483776" r:id="rId10"/>
    <p:sldMasterId id="2147483788" r:id="rId11"/>
    <p:sldMasterId id="2147483822" r:id="rId12"/>
    <p:sldMasterId id="2147483837" r:id="rId13"/>
    <p:sldMasterId id="2147483865" r:id="rId14"/>
    <p:sldMasterId id="2147483875" r:id="rId15"/>
    <p:sldMasterId id="2147483886" r:id="rId16"/>
    <p:sldMasterId id="2147483897" r:id="rId17"/>
  </p:sldMasterIdLst>
  <p:notesMasterIdLst>
    <p:notesMasterId r:id="rId59"/>
  </p:notesMasterIdLst>
  <p:sldIdLst>
    <p:sldId id="352" r:id="rId18"/>
    <p:sldId id="365" r:id="rId19"/>
    <p:sldId id="364" r:id="rId20"/>
    <p:sldId id="354" r:id="rId21"/>
    <p:sldId id="355" r:id="rId22"/>
    <p:sldId id="356" r:id="rId23"/>
    <p:sldId id="366" r:id="rId24"/>
    <p:sldId id="347" r:id="rId25"/>
    <p:sldId id="330" r:id="rId26"/>
    <p:sldId id="333" r:id="rId27"/>
    <p:sldId id="351" r:id="rId28"/>
    <p:sldId id="257" r:id="rId29"/>
    <p:sldId id="258" r:id="rId30"/>
    <p:sldId id="348" r:id="rId31"/>
    <p:sldId id="336" r:id="rId32"/>
    <p:sldId id="346" r:id="rId33"/>
    <p:sldId id="259" r:id="rId34"/>
    <p:sldId id="261" r:id="rId35"/>
    <p:sldId id="337" r:id="rId36"/>
    <p:sldId id="265" r:id="rId37"/>
    <p:sldId id="338" r:id="rId38"/>
    <p:sldId id="274" r:id="rId39"/>
    <p:sldId id="276" r:id="rId40"/>
    <p:sldId id="277" r:id="rId41"/>
    <p:sldId id="339" r:id="rId42"/>
    <p:sldId id="340" r:id="rId43"/>
    <p:sldId id="285" r:id="rId44"/>
    <p:sldId id="300" r:id="rId45"/>
    <p:sldId id="301" r:id="rId46"/>
    <p:sldId id="350" r:id="rId47"/>
    <p:sldId id="345" r:id="rId48"/>
    <p:sldId id="284" r:id="rId49"/>
    <p:sldId id="289" r:id="rId50"/>
    <p:sldId id="290" r:id="rId51"/>
    <p:sldId id="342" r:id="rId52"/>
    <p:sldId id="344" r:id="rId53"/>
    <p:sldId id="358" r:id="rId54"/>
    <p:sldId id="341" r:id="rId55"/>
    <p:sldId id="367" r:id="rId56"/>
    <p:sldId id="368" r:id="rId57"/>
    <p:sldId id="36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1A561B-D85D-489A-BC6B-3D0098FD000C}">
          <p14:sldIdLst>
            <p14:sldId id="352"/>
            <p14:sldId id="365"/>
            <p14:sldId id="364"/>
            <p14:sldId id="354"/>
            <p14:sldId id="355"/>
            <p14:sldId id="356"/>
            <p14:sldId id="366"/>
            <p14:sldId id="347"/>
            <p14:sldId id="330"/>
            <p14:sldId id="333"/>
            <p14:sldId id="351"/>
          </p14:sldIdLst>
        </p14:section>
        <p14:section name="Android - ADAL" id="{A0672469-F108-43F8-80A5-18F86A646FDF}">
          <p14:sldIdLst>
            <p14:sldId id="257"/>
            <p14:sldId id="258"/>
            <p14:sldId id="348"/>
            <p14:sldId id="336"/>
            <p14:sldId id="346"/>
            <p14:sldId id="259"/>
            <p14:sldId id="261"/>
            <p14:sldId id="337"/>
            <p14:sldId id="265"/>
            <p14:sldId id="338"/>
          </p14:sldIdLst>
        </p14:section>
        <p14:section name="Android - Exchange" id="{F7D07ADD-184D-4295-870C-2E220FF82D31}">
          <p14:sldIdLst>
            <p14:sldId id="274"/>
            <p14:sldId id="276"/>
            <p14:sldId id="277"/>
            <p14:sldId id="339"/>
            <p14:sldId id="340"/>
          </p14:sldIdLst>
        </p14:section>
        <p14:section name="Android - OneDrive" id="{84B857B4-3BC2-42D2-93F9-303B612F05E4}">
          <p14:sldIdLst>
            <p14:sldId id="285"/>
            <p14:sldId id="300"/>
            <p14:sldId id="301"/>
            <p14:sldId id="350"/>
            <p14:sldId id="345"/>
          </p14:sldIdLst>
        </p14:section>
        <p14:section name="Android - SharePoint Lists" id="{33016D06-2107-4539-BE57-3ED2E25A4D2E}">
          <p14:sldIdLst>
            <p14:sldId id="284"/>
            <p14:sldId id="289"/>
            <p14:sldId id="290"/>
            <p14:sldId id="342"/>
            <p14:sldId id="344"/>
            <p14:sldId id="358"/>
            <p14:sldId id="341"/>
            <p14:sldId id="367"/>
            <p14:sldId id="368"/>
            <p14:sldId id="3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dd Baginski" initials="TB" lastIdx="7" clrIdx="0">
    <p:extLst>
      <p:ext uri="{19B8F6BF-5375-455C-9EA6-DF929625EA0E}">
        <p15:presenceInfo xmlns:p15="http://schemas.microsoft.com/office/powerpoint/2012/main" userId="ccdec92bfb64c482" providerId="Windows Live"/>
      </p:ext>
    </p:extLst>
  </p:cmAuthor>
  <p:cmAuthor id="2" name="Alex Darrow" initials="AD" lastIdx="1" clrIdx="1">
    <p:extLst>
      <p:ext uri="{19B8F6BF-5375-455C-9EA6-DF929625EA0E}">
        <p15:presenceInfo xmlns:p15="http://schemas.microsoft.com/office/powerpoint/2012/main" userId="Alex Darrow" providerId="None"/>
      </p:ext>
    </p:extLst>
  </p:cmAuthor>
  <p:cmAuthor id="3" name="Benjamin Fox" initials="BF" lastIdx="1" clrIdx="2">
    <p:extLst>
      <p:ext uri="{19B8F6BF-5375-455C-9EA6-DF929625EA0E}">
        <p15:presenceInfo xmlns:p15="http://schemas.microsoft.com/office/powerpoint/2012/main" userId="S-1-5-21-725345543-573735546-839522115-178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5" autoAdjust="0"/>
    <p:restoredTop sz="63676" autoAdjust="0"/>
  </p:normalViewPr>
  <p:slideViewPr>
    <p:cSldViewPr snapToGrid="0">
      <p:cViewPr varScale="1">
        <p:scale>
          <a:sx n="81" d="100"/>
          <a:sy n="81" d="100"/>
        </p:scale>
        <p:origin x="3667" y="67"/>
      </p:cViewPr>
      <p:guideLst/>
    </p:cSldViewPr>
  </p:slideViewPr>
  <p:notesTextViewPr>
    <p:cViewPr>
      <p:scale>
        <a:sx n="100" d="100"/>
        <a:sy n="100" d="100"/>
      </p:scale>
      <p:origin x="0" y="0"/>
    </p:cViewPr>
  </p:notesTextViewPr>
  <p:sorterViewPr>
    <p:cViewPr>
      <p:scale>
        <a:sx n="120" d="100"/>
        <a:sy n="120" d="100"/>
      </p:scale>
      <p:origin x="0" y="-101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slide" Target="slides/slide38.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slide" Target="slides/slide4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61"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34.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1-19T15:56:37.597" idx="7">
    <p:pos x="10" y="10"/>
    <p:text>This slide does not match this presentation.  Please update with the proper content.</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7E1A4-AA44-49DE-AADE-A8541052334F}" type="datetimeFigureOut">
              <a:rPr lang="en-NZ" smtClean="0"/>
              <a:t>7/12/2015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C59F1-9368-4308-AFF4-78B729EF25FE}" type="slidenum">
              <a:rPr lang="en-NZ" smtClean="0"/>
              <a:t>‹#›</a:t>
            </a:fld>
            <a:endParaRPr lang="en-NZ"/>
          </a:p>
        </p:txBody>
      </p:sp>
    </p:spTree>
    <p:extLst>
      <p:ext uri="{BB962C8B-B14F-4D97-AF65-F5344CB8AC3E}">
        <p14:creationId xmlns:p14="http://schemas.microsoft.com/office/powerpoint/2010/main" val="369399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05176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21</a:t>
            </a:fld>
            <a:endParaRPr lang="en-NZ"/>
          </a:p>
        </p:txBody>
      </p:sp>
    </p:spTree>
    <p:extLst>
      <p:ext uri="{BB962C8B-B14F-4D97-AF65-F5344CB8AC3E}">
        <p14:creationId xmlns:p14="http://schemas.microsoft.com/office/powerpoint/2010/main" val="270790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23</a:t>
            </a:fld>
            <a:endParaRPr lang="en-NZ"/>
          </a:p>
        </p:txBody>
      </p:sp>
    </p:spTree>
    <p:extLst>
      <p:ext uri="{BB962C8B-B14F-4D97-AF65-F5344CB8AC3E}">
        <p14:creationId xmlns:p14="http://schemas.microsoft.com/office/powerpoint/2010/main" val="136673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“outlook-services” is the Outlook SDK</a:t>
            </a:r>
            <a:r>
              <a:rPr lang="en-US" dirty="0" smtClean="0"/>
              <a:t> itself.</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24</a:t>
            </a:fld>
            <a:endParaRPr lang="en-NZ"/>
          </a:p>
        </p:txBody>
      </p:sp>
    </p:spTree>
    <p:extLst>
      <p:ext uri="{BB962C8B-B14F-4D97-AF65-F5344CB8AC3E}">
        <p14:creationId xmlns:p14="http://schemas.microsoft.com/office/powerpoint/2010/main" val="1189414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25</a:t>
            </a:fld>
            <a:endParaRPr lang="en-NZ"/>
          </a:p>
        </p:txBody>
      </p:sp>
    </p:spTree>
    <p:extLst>
      <p:ext uri="{BB962C8B-B14F-4D97-AF65-F5344CB8AC3E}">
        <p14:creationId xmlns:p14="http://schemas.microsoft.com/office/powerpoint/2010/main" val="72231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26</a:t>
            </a:fld>
            <a:endParaRPr lang="en-NZ"/>
          </a:p>
        </p:txBody>
      </p:sp>
    </p:spTree>
    <p:extLst>
      <p:ext uri="{BB962C8B-B14F-4D97-AF65-F5344CB8AC3E}">
        <p14:creationId xmlns:p14="http://schemas.microsoft.com/office/powerpoint/2010/main" val="2747888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27</a:t>
            </a:fld>
            <a:endParaRPr lang="en-NZ"/>
          </a:p>
        </p:txBody>
      </p:sp>
    </p:spTree>
    <p:extLst>
      <p:ext uri="{BB962C8B-B14F-4D97-AF65-F5344CB8AC3E}">
        <p14:creationId xmlns:p14="http://schemas.microsoft.com/office/powerpoint/2010/main" val="1837377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28</a:t>
            </a:fld>
            <a:endParaRPr lang="en-NZ"/>
          </a:p>
        </p:txBody>
      </p:sp>
    </p:spTree>
    <p:extLst>
      <p:ext uri="{BB962C8B-B14F-4D97-AF65-F5344CB8AC3E}">
        <p14:creationId xmlns:p14="http://schemas.microsoft.com/office/powerpoint/2010/main" val="4125627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“discovery-services” is the Discovery SDK, used to resolve the user’s My SharePoint URL.</a:t>
            </a:r>
            <a:endParaRPr lang="en-US"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“file-services” is the OneDrive SDK</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29</a:t>
            </a:fld>
            <a:endParaRPr lang="en-NZ"/>
          </a:p>
        </p:txBody>
      </p:sp>
    </p:spTree>
    <p:extLst>
      <p:ext uri="{BB962C8B-B14F-4D97-AF65-F5344CB8AC3E}">
        <p14:creationId xmlns:p14="http://schemas.microsoft.com/office/powerpoint/2010/main" val="17771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30</a:t>
            </a:fld>
            <a:endParaRPr lang="en-NZ"/>
          </a:p>
        </p:txBody>
      </p:sp>
    </p:spTree>
    <p:extLst>
      <p:ext uri="{BB962C8B-B14F-4D97-AF65-F5344CB8AC3E}">
        <p14:creationId xmlns:p14="http://schemas.microsoft.com/office/powerpoint/2010/main" val="221687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31</a:t>
            </a:fld>
            <a:endParaRPr lang="en-NZ"/>
          </a:p>
        </p:txBody>
      </p:sp>
    </p:spTree>
    <p:extLst>
      <p:ext uri="{BB962C8B-B14F-4D97-AF65-F5344CB8AC3E}">
        <p14:creationId xmlns:p14="http://schemas.microsoft.com/office/powerpoint/2010/main" val="257682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12/7/2015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245199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33</a:t>
            </a:fld>
            <a:endParaRPr lang="en-NZ"/>
          </a:p>
        </p:txBody>
      </p:sp>
    </p:spTree>
    <p:extLst>
      <p:ext uri="{BB962C8B-B14F-4D97-AF65-F5344CB8AC3E}">
        <p14:creationId xmlns:p14="http://schemas.microsoft.com/office/powerpoint/2010/main" val="3108927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34</a:t>
            </a:fld>
            <a:endParaRPr lang="en-NZ"/>
          </a:p>
        </p:txBody>
      </p:sp>
    </p:spTree>
    <p:extLst>
      <p:ext uri="{BB962C8B-B14F-4D97-AF65-F5344CB8AC3E}">
        <p14:creationId xmlns:p14="http://schemas.microsoft.com/office/powerpoint/2010/main" val="3437562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http://dev.office.com/android</a:t>
            </a:r>
          </a:p>
          <a:p>
            <a:endParaRPr lang="en-US" dirty="0" smtClean="0"/>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35</a:t>
            </a:fld>
            <a:endParaRPr lang="en-NZ"/>
          </a:p>
        </p:txBody>
      </p:sp>
    </p:spTree>
    <p:extLst>
      <p:ext uri="{BB962C8B-B14F-4D97-AF65-F5344CB8AC3E}">
        <p14:creationId xmlns:p14="http://schemas.microsoft.com/office/powerpoint/2010/main" val="260905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https://intergen.visualstudio.com/DefaultCollection/_git/MSCorp.O365TrainingModules#path=%2FO3654-4+Deep+dive+into+native+Android+Development+with+Office+365+APIs%2F05+O365+SharePoint+Lists+SDK+for+Android&amp;version=GBmaster&amp;_a=contents</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36</a:t>
            </a:fld>
            <a:endParaRPr lang="en-NZ"/>
          </a:p>
        </p:txBody>
      </p:sp>
    </p:spTree>
    <p:extLst>
      <p:ext uri="{BB962C8B-B14F-4D97-AF65-F5344CB8AC3E}">
        <p14:creationId xmlns:p14="http://schemas.microsoft.com/office/powerpoint/2010/main" val="3939495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12/7/2015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113753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747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437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b="1" u="sng" dirty="0"/>
              <a:t>ROBLE</a:t>
            </a:r>
          </a:p>
          <a:p>
            <a:pPr defTabSz="914400">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t>Our </a:t>
            </a:r>
            <a:r>
              <a:rPr lang="en-US" dirty="0"/>
              <a:t>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95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9</a:t>
            </a:fld>
            <a:endParaRPr lang="en-NZ"/>
          </a:p>
        </p:txBody>
      </p:sp>
    </p:spTree>
    <p:extLst>
      <p:ext uri="{BB962C8B-B14F-4D97-AF65-F5344CB8AC3E}">
        <p14:creationId xmlns:p14="http://schemas.microsoft.com/office/powerpoint/2010/main" val="434916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2BC59F1-9368-4308-AFF4-78B729EF25FE}" type="slidenum">
              <a:rPr lang="en-NZ" smtClean="0"/>
              <a:t>11</a:t>
            </a:fld>
            <a:endParaRPr lang="en-NZ"/>
          </a:p>
        </p:txBody>
      </p:sp>
    </p:spTree>
    <p:extLst>
      <p:ext uri="{BB962C8B-B14F-4D97-AF65-F5344CB8AC3E}">
        <p14:creationId xmlns:p14="http://schemas.microsoft.com/office/powerpoint/2010/main" val="343616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Security for O365 SharePoint, Exchange</a:t>
            </a:r>
            <a:r>
              <a:rPr lang="en-NZ" baseline="0" dirty="0" smtClean="0"/>
              <a:t> </a:t>
            </a:r>
            <a:r>
              <a:rPr lang="en-NZ" baseline="0" dirty="0" err="1" smtClean="0"/>
              <a:t>etc</a:t>
            </a:r>
            <a:r>
              <a:rPr lang="en-NZ" baseline="0" dirty="0" smtClean="0"/>
              <a:t> is handled by Azure AD.</a:t>
            </a:r>
          </a:p>
          <a:p>
            <a:endParaRPr lang="en-NZ" baseline="0" dirty="0" smtClean="0"/>
          </a:p>
          <a:p>
            <a:r>
              <a:rPr lang="en-NZ" baseline="0" dirty="0" smtClean="0"/>
              <a:t>We can authenticate apps with Azure AD using it’s </a:t>
            </a:r>
            <a:r>
              <a:rPr lang="en-NZ" baseline="0" dirty="0" err="1" smtClean="0"/>
              <a:t>OAuth</a:t>
            </a:r>
            <a:r>
              <a:rPr lang="en-NZ" baseline="0" dirty="0" smtClean="0"/>
              <a:t> 2.0 support – but implementing this manually is fiddly work.</a:t>
            </a:r>
          </a:p>
          <a:p>
            <a:endParaRPr lang="en-NZ" baseline="0" dirty="0" smtClean="0"/>
          </a:p>
          <a:p>
            <a:r>
              <a:rPr lang="en-NZ" baseline="0" dirty="0" smtClean="0"/>
              <a:t>There is a Microsoft library we can use: Active Directory Authentication Library (ADAL) – it implements </a:t>
            </a:r>
            <a:r>
              <a:rPr lang="en-NZ" baseline="0" dirty="0" err="1" smtClean="0"/>
              <a:t>OAuth</a:t>
            </a:r>
            <a:r>
              <a:rPr lang="en-NZ" baseline="0" dirty="0" smtClean="0"/>
              <a:t> authentication with Azure AD and wraps it up into a few easy method calls. This includes UI elements for prompting the user to sign in (hosts a web browser control).</a:t>
            </a:r>
          </a:p>
          <a:p>
            <a:endParaRPr lang="en-NZ" baseline="0" dirty="0" smtClean="0"/>
          </a:p>
          <a:p>
            <a:r>
              <a:rPr lang="en-NZ" baseline="0" dirty="0" smtClean="0"/>
              <a:t>Also provides methods for retrieving a new access token using an existing refresh token.</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13</a:t>
            </a:fld>
            <a:endParaRPr lang="en-NZ"/>
          </a:p>
        </p:txBody>
      </p:sp>
    </p:spTree>
    <p:extLst>
      <p:ext uri="{BB962C8B-B14F-4D97-AF65-F5344CB8AC3E}">
        <p14:creationId xmlns:p14="http://schemas.microsoft.com/office/powerpoint/2010/main" val="126025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a:t>
            </a:r>
            <a:r>
              <a:rPr lang="en-NZ" baseline="0" dirty="0" smtClean="0"/>
              <a:t>e ADAL is hosted on GitHub, under the </a:t>
            </a:r>
            <a:r>
              <a:rPr lang="en-NZ" baseline="0" dirty="0" err="1" smtClean="0"/>
              <a:t>AzureAD</a:t>
            </a:r>
            <a:r>
              <a:rPr lang="en-NZ" baseline="0" dirty="0" smtClean="0"/>
              <a:t> account.</a:t>
            </a:r>
          </a:p>
          <a:p>
            <a:endParaRPr lang="en-NZ" baseline="0" dirty="0" smtClean="0"/>
          </a:p>
          <a:p>
            <a:r>
              <a:rPr lang="en-NZ" baseline="0" dirty="0" smtClean="0"/>
              <a:t>It has support for both Eclipse and Android Studio, and can be used in a few ways:</a:t>
            </a:r>
          </a:p>
          <a:p>
            <a:endParaRPr lang="en-NZ" baseline="0" dirty="0" smtClean="0"/>
          </a:p>
          <a:p>
            <a:pPr marL="171450" indent="-171450">
              <a:buFont typeface="Arial" panose="020B0604020202020204" pitchFamily="34" charset="0"/>
              <a:buChar char="•"/>
            </a:pPr>
            <a:r>
              <a:rPr lang="en-NZ" baseline="0" dirty="0" smtClean="0"/>
              <a:t>Included as source (clone from GitHub or obtain a source zip).</a:t>
            </a:r>
          </a:p>
          <a:p>
            <a:pPr marL="171450" indent="-171450">
              <a:buFont typeface="Arial" panose="020B0604020202020204" pitchFamily="34" charset="0"/>
              <a:buChar char="•"/>
            </a:pPr>
            <a:r>
              <a:rPr lang="en-NZ" baseline="0" dirty="0" smtClean="0"/>
              <a:t>Included as a binary AAR package from Maven.</a:t>
            </a:r>
          </a:p>
          <a:p>
            <a:pPr marL="171450" indent="-171450">
              <a:buFont typeface="Arial" panose="020B0604020202020204" pitchFamily="34" charset="0"/>
              <a:buChar char="•"/>
            </a:pPr>
            <a:r>
              <a:rPr lang="en-NZ" baseline="0" dirty="0" smtClean="0"/>
              <a:t>Included as a Jar in the libs folder.</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Hosted</a:t>
            </a:r>
            <a:r>
              <a:rPr lang="en-US" baseline="0" dirty="0" smtClean="0"/>
              <a:t> in Maven: </a:t>
            </a:r>
            <a:r>
              <a:rPr lang="en-NZ" dirty="0" smtClean="0"/>
              <a:t>http://mvnrepository.com/artifact/com.microsoft.aad/adal/</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16</a:t>
            </a:fld>
            <a:endParaRPr lang="en-NZ"/>
          </a:p>
        </p:txBody>
      </p:sp>
    </p:spTree>
    <p:extLst>
      <p:ext uri="{BB962C8B-B14F-4D97-AF65-F5344CB8AC3E}">
        <p14:creationId xmlns:p14="http://schemas.microsoft.com/office/powerpoint/2010/main" val="240617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slide covers installing the ADAL into</a:t>
            </a:r>
            <a:r>
              <a:rPr lang="en-NZ" baseline="0" dirty="0" smtClean="0"/>
              <a:t> an Android Studio project.</a:t>
            </a:r>
          </a:p>
          <a:p>
            <a:endParaRPr lang="en-NZ" baseline="0" dirty="0" smtClean="0"/>
          </a:p>
          <a:p>
            <a:r>
              <a:rPr lang="en-NZ" baseline="0" dirty="0" smtClean="0"/>
              <a:t>Simply add a </a:t>
            </a:r>
            <a:r>
              <a:rPr lang="en-NZ" b="1" baseline="0" dirty="0" smtClean="0"/>
              <a:t>compile</a:t>
            </a:r>
            <a:r>
              <a:rPr lang="en-NZ" b="0" baseline="0" dirty="0" smtClean="0"/>
              <a:t> statement to the </a:t>
            </a:r>
            <a:r>
              <a:rPr lang="en-NZ" b="0" baseline="0" dirty="0" err="1" smtClean="0"/>
              <a:t>build.gradle</a:t>
            </a:r>
            <a:r>
              <a:rPr lang="en-NZ" b="0" baseline="0" dirty="0" smtClean="0"/>
              <a:t> file for your project, and Android Studio/</a:t>
            </a:r>
            <a:r>
              <a:rPr lang="en-NZ" b="0" baseline="0" dirty="0" err="1" smtClean="0"/>
              <a:t>Gradle</a:t>
            </a:r>
            <a:r>
              <a:rPr lang="en-NZ" b="0" baseline="0" dirty="0" smtClean="0"/>
              <a:t> will take care of downloading the correct package and including it in your project.</a:t>
            </a:r>
          </a:p>
          <a:p>
            <a:endParaRPr lang="en-NZ" b="0" baseline="0" dirty="0" smtClean="0"/>
          </a:p>
          <a:p>
            <a:r>
              <a:rPr lang="en-NZ" b="0" dirty="0" smtClean="0"/>
              <a:t>e.g.</a:t>
            </a:r>
          </a:p>
          <a:p>
            <a:endParaRPr lang="en-NZ" b="1" dirty="0" smtClean="0"/>
          </a:p>
          <a:p>
            <a:r>
              <a:rPr lang="en-NZ" b="1" dirty="0" smtClean="0"/>
              <a:t>dependencies {</a:t>
            </a:r>
          </a:p>
          <a:p>
            <a:r>
              <a:rPr lang="en-NZ" b="1" dirty="0" smtClean="0"/>
              <a:t>    compile </a:t>
            </a:r>
            <a:r>
              <a:rPr lang="en-NZ" b="1" dirty="0" err="1" smtClean="0"/>
              <a:t>fileTree</a:t>
            </a:r>
            <a:r>
              <a:rPr lang="en-NZ" b="1" dirty="0" smtClean="0"/>
              <a:t>(</a:t>
            </a:r>
            <a:r>
              <a:rPr lang="en-NZ" b="1" dirty="0" err="1" smtClean="0"/>
              <a:t>dir</a:t>
            </a:r>
            <a:r>
              <a:rPr lang="en-NZ" b="1" dirty="0" smtClean="0"/>
              <a:t>: 'libs', include: ['*.jar'])</a:t>
            </a:r>
          </a:p>
          <a:p>
            <a:r>
              <a:rPr lang="en-NZ" b="1" dirty="0" smtClean="0"/>
              <a:t>    compile 'com.microsoft.aad:adal:1.0.2'</a:t>
            </a:r>
          </a:p>
          <a:p>
            <a:r>
              <a:rPr lang="en-NZ" b="1" dirty="0" smtClean="0"/>
              <a:t>}</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17</a:t>
            </a:fld>
            <a:endParaRPr lang="en-NZ"/>
          </a:p>
        </p:txBody>
      </p:sp>
    </p:spTree>
    <p:extLst>
      <p:ext uri="{BB962C8B-B14F-4D97-AF65-F5344CB8AC3E}">
        <p14:creationId xmlns:p14="http://schemas.microsoft.com/office/powerpoint/2010/main" val="283075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Best practice is to avoid caching</a:t>
            </a:r>
            <a:r>
              <a:rPr lang="en-NZ" baseline="0" dirty="0" smtClean="0"/>
              <a:t> refresh tokens yourself – the ADAL takes care of this for you.</a:t>
            </a:r>
          </a:p>
        </p:txBody>
      </p:sp>
      <p:sp>
        <p:nvSpPr>
          <p:cNvPr id="4" name="Slide Number Placeholder 3"/>
          <p:cNvSpPr>
            <a:spLocks noGrp="1"/>
          </p:cNvSpPr>
          <p:nvPr>
            <p:ph type="sldNum" sz="quarter" idx="10"/>
          </p:nvPr>
        </p:nvSpPr>
        <p:spPr/>
        <p:txBody>
          <a:bodyPr/>
          <a:lstStyle/>
          <a:p>
            <a:fld id="{E2BC59F1-9368-4308-AFF4-78B729EF25FE}" type="slidenum">
              <a:rPr lang="en-NZ" smtClean="0"/>
              <a:t>20</a:t>
            </a:fld>
            <a:endParaRPr lang="en-NZ"/>
          </a:p>
        </p:txBody>
      </p:sp>
    </p:spTree>
    <p:extLst>
      <p:ext uri="{BB962C8B-B14F-4D97-AF65-F5344CB8AC3E}">
        <p14:creationId xmlns:p14="http://schemas.microsoft.com/office/powerpoint/2010/main" val="4080922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6.xml"/><Relationship Id="rId5" Type="http://schemas.openxmlformats.org/officeDocument/2006/relationships/image" Target="../media/image17.jpeg"/><Relationship Id="rId4" Type="http://schemas.openxmlformats.org/officeDocument/2006/relationships/image" Target="../media/image16.jpe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6.xml"/><Relationship Id="rId4" Type="http://schemas.openxmlformats.org/officeDocument/2006/relationships/image" Target="../media/image18.jpe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4" Type="http://schemas.openxmlformats.org/officeDocument/2006/relationships/image" Target="../media/image12.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8.xml"/><Relationship Id="rId4" Type="http://schemas.openxmlformats.org/officeDocument/2006/relationships/image" Target="../media/image14.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8.xml"/><Relationship Id="rId5" Type="http://schemas.openxmlformats.org/officeDocument/2006/relationships/image" Target="../media/image17.jpeg"/><Relationship Id="rId4" Type="http://schemas.openxmlformats.org/officeDocument/2006/relationships/image" Target="../media/image16.jpeg"/></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8.xml"/><Relationship Id="rId4" Type="http://schemas.openxmlformats.org/officeDocument/2006/relationships/image" Target="../media/image18.jpe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6988" y="4873974"/>
            <a:ext cx="4363274" cy="2046779"/>
          </a:xfrm>
          <a:prstGeom prst="rect">
            <a:avLst/>
          </a:prstGeom>
        </p:spPr>
      </p:pic>
    </p:spTree>
    <p:extLst>
      <p:ext uri="{BB962C8B-B14F-4D97-AF65-F5344CB8AC3E}">
        <p14:creationId xmlns:p14="http://schemas.microsoft.com/office/powerpoint/2010/main" val="3068644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138124593"/>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898" indent="-276898">
              <a:tabLst>
                <a:tab pos="276898"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5"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01712547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4"/>
            <a:ext cx="11653523"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08" indent="0">
              <a:buNone/>
              <a:defRPr/>
            </a:lvl3pPr>
            <a:lvl4pPr marL="448016" indent="0">
              <a:buNone/>
              <a:defRPr/>
            </a:lvl4pPr>
            <a:lvl5pPr marL="672024"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5"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746366937"/>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170702" y="0"/>
            <a:ext cx="6050868" cy="6858000"/>
          </a:xfrm>
          <a:prstGeom prst="rect">
            <a:avLst/>
          </a:prstGeom>
        </p:spPr>
      </p:pic>
      <p:pic>
        <p:nvPicPr>
          <p:cNvPr id="9" name="Picture Placeholder 4"/>
          <p:cNvPicPr>
            <a:picLocks noChangeAspect="1"/>
          </p:cNvPicPr>
          <p:nvPr userDrawn="1"/>
        </p:nvPicPr>
        <p:blipFill rotWithShape="1">
          <a:blip r:embed="rId5" cstate="screen">
            <a:extLst>
              <a:ext uri="{28A0092B-C50C-407E-A947-70E740481C1C}">
                <a14:useLocalDpi xmlns:a14="http://schemas.microsoft.com/office/drawing/2010/main"/>
              </a:ext>
            </a:extLst>
          </a:blip>
          <a:srcRect l="-503" b="-1"/>
          <a:stretch/>
        </p:blipFill>
        <p:spPr>
          <a:xfrm>
            <a:off x="6146999" y="-7783"/>
            <a:ext cx="6074570" cy="6873565"/>
          </a:xfrm>
          <a:prstGeom prst="rect">
            <a:avLst/>
          </a:prstGeom>
        </p:spPr>
      </p:pic>
    </p:spTree>
    <p:extLst>
      <p:ext uri="{BB962C8B-B14F-4D97-AF65-F5344CB8AC3E}">
        <p14:creationId xmlns:p14="http://schemas.microsoft.com/office/powerpoint/2010/main" val="65401913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b="-114"/>
          <a:stretch/>
        </p:blipFill>
        <p:spPr>
          <a:xfrm>
            <a:off x="6170702" y="2"/>
            <a:ext cx="6050868" cy="6857999"/>
          </a:xfrm>
          <a:prstGeom prst="rect">
            <a:avLst/>
          </a:prstGeom>
        </p:spPr>
      </p:pic>
    </p:spTree>
    <p:extLst>
      <p:ext uri="{BB962C8B-B14F-4D97-AF65-F5344CB8AC3E}">
        <p14:creationId xmlns:p14="http://schemas.microsoft.com/office/powerpoint/2010/main" val="3436514661"/>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93534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28231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90744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25470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40881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897923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89587896"/>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5"/>
            <a:ext cx="1739313" cy="815899"/>
          </a:xfrm>
          <a:prstGeom prst="rect">
            <a:avLst/>
          </a:prstGeom>
        </p:spPr>
      </p:pic>
    </p:spTree>
    <p:extLst>
      <p:ext uri="{BB962C8B-B14F-4D97-AF65-F5344CB8AC3E}">
        <p14:creationId xmlns:p14="http://schemas.microsoft.com/office/powerpoint/2010/main" val="37988822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741623"/>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02291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71" tIns="89606" rIns="143371" bIns="89606" numCol="1" spcCol="0" rtlCol="0" fromWordArt="0" anchor="ctr" anchorCtr="0" forceAA="0" compatLnSpc="1">
            <a:prstTxWarp prst="textNoShape">
              <a:avLst/>
            </a:prstTxWarp>
            <a:noAutofit/>
          </a:bodyPr>
          <a:lstStyle/>
          <a:p>
            <a:pPr algn="ctr" defTabSz="91347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4241" y="1187470"/>
            <a:ext cx="11155093" cy="2863073"/>
          </a:xfrm>
          <a:prstGeom prst="rect">
            <a:avLst/>
          </a:prstGeom>
        </p:spPr>
        <p:txBody>
          <a:bodyPr lIns="146304" tIns="91440" rIns="146304" bIns="91440">
            <a:normAutofit/>
          </a:bodyPr>
          <a:lstStyle>
            <a:lvl1pPr marL="0" indent="0">
              <a:lnSpc>
                <a:spcPct val="90000"/>
              </a:lnSpc>
              <a:buNone/>
              <a:defRPr sz="7838">
                <a:gradFill>
                  <a:gsLst>
                    <a:gs pos="100000">
                      <a:schemeClr val="bg1"/>
                    </a:gs>
                    <a:gs pos="0">
                      <a:schemeClr val="bg1"/>
                    </a:gs>
                  </a:gsLst>
                  <a:lin ang="5400000" scaled="0"/>
                </a:gradFill>
                <a:latin typeface="+mj-lt"/>
              </a:defRPr>
            </a:lvl1pPr>
            <a:lvl2pPr>
              <a:defRPr sz="6394">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9" cy="813816"/>
          </a:xfrm>
          <a:prstGeom prst="rect">
            <a:avLst/>
          </a:prstGeom>
        </p:spPr>
      </p:pic>
      <p:sp>
        <p:nvSpPr>
          <p:cNvPr id="7" name="Freeform 20"/>
          <p:cNvSpPr>
            <a:spLocks noEditPoints="1"/>
          </p:cNvSpPr>
          <p:nvPr userDrawn="1"/>
        </p:nvSpPr>
        <p:spPr bwMode="black">
          <a:xfrm>
            <a:off x="8401577" y="3201873"/>
            <a:ext cx="3521186" cy="244840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0327" rIns="80655" bIns="40327" numCol="1" anchor="t" anchorCtr="0" compatLnSpc="1">
            <a:prstTxWarp prst="textNoShape">
              <a:avLst/>
            </a:prstTxWarp>
          </a:bodyPr>
          <a:lstStyle/>
          <a:p>
            <a:pPr algn="ctr" defTabSz="895909"/>
            <a:endParaRPr lang="en-US" sz="882"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46607486"/>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1576" y="5033097"/>
            <a:ext cx="5433644" cy="1881715"/>
          </a:xfrm>
          <a:prstGeom prst="rect">
            <a:avLst/>
          </a:prstGeom>
        </p:spPr>
      </p:pic>
      <p:sp>
        <p:nvSpPr>
          <p:cNvPr id="2" name="Title 1"/>
          <p:cNvSpPr>
            <a:spLocks noGrp="1"/>
          </p:cNvSpPr>
          <p:nvPr>
            <p:ph type="title" hasCustomPrompt="1"/>
          </p:nvPr>
        </p:nvSpPr>
        <p:spPr>
          <a:xfrm>
            <a:off x="978950" y="2109542"/>
            <a:ext cx="10240454" cy="997196"/>
          </a:xfrm>
        </p:spPr>
        <p:txBody>
          <a:bodyPr anchor="b" anchorCtr="0"/>
          <a:lstStyle>
            <a:lvl1pPr>
              <a:defRPr sz="7196"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5787291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7739727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241066018"/>
      </p:ext>
    </p:extLst>
  </p:cSld>
  <p:clrMapOvr>
    <a:masterClrMapping/>
  </p:clrMapOvr>
  <p:transition>
    <p:fade/>
  </p:transition>
  <p:timing>
    <p:tnLst>
      <p:par>
        <p:cTn id="1" dur="indefinite" restart="never" nodeType="tmRoot"/>
      </p:par>
    </p:tnLst>
  </p:timing>
  <p:hf hdr="0"/>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651265111"/>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561056390"/>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6228944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71052010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466340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Walkin">
    <p:bg bwMode="gray">
      <p:bgPr>
        <a:solidFill>
          <a:srgbClr val="000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380"/>
            <a:ext cx="12192000"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859977" y="440492"/>
            <a:ext cx="2871471" cy="1318654"/>
          </a:xfrm>
          <a:prstGeom prst="rect">
            <a:avLst/>
          </a:prstGeom>
        </p:spPr>
      </p:pic>
    </p:spTree>
    <p:extLst>
      <p:ext uri="{BB962C8B-B14F-4D97-AF65-F5344CB8AC3E}">
        <p14:creationId xmlns:p14="http://schemas.microsoft.com/office/powerpoint/2010/main" val="40550305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7783"/>
            <a:ext cx="12221569" cy="6873565"/>
          </a:xfrm>
          <a:prstGeom prst="rect">
            <a:avLst/>
          </a:prstGeom>
        </p:spPr>
      </p:pic>
      <p:sp>
        <p:nvSpPr>
          <p:cNvPr id="19" name="Dark gradation top"/>
          <p:cNvSpPr/>
          <p:nvPr userDrawn="1"/>
        </p:nvSpPr>
        <p:spPr bwMode="gray">
          <a:xfrm>
            <a:off x="0" y="-7783"/>
            <a:ext cx="12106223"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18" name="Rectangle 17"/>
          <p:cNvSpPr/>
          <p:nvPr userDrawn="1"/>
        </p:nvSpPr>
        <p:spPr bwMode="gray">
          <a:xfrm>
            <a:off x="269240" y="2084172"/>
            <a:ext cx="5901462"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5903019" cy="206206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40" y="4146242"/>
            <a:ext cx="5901462" cy="1524136"/>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4270292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5" name="Text Placeholder 4"/>
          <p:cNvSpPr>
            <a:spLocks noGrp="1"/>
          </p:cNvSpPr>
          <p:nvPr>
            <p:ph type="body" sz="quarter" idx="12" hasCustomPrompt="1"/>
          </p:nvPr>
        </p:nvSpPr>
        <p:spPr>
          <a:xfrm>
            <a:off x="271105" y="3877272"/>
            <a:ext cx="6273418" cy="1794661"/>
          </a:xfrm>
          <a:noFill/>
        </p:spPr>
        <p:txBody>
          <a:bodyPr lIns="146304" tIns="109728" rIns="146304" bIns="109728">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2075840"/>
            <a:ext cx="8067760" cy="1801436"/>
          </a:xfrm>
          <a:noFill/>
        </p:spPr>
        <p:txBody>
          <a:bodyPr lIns="146304" tIns="91440" rIns="146304" bIns="91440" anchor="t" anchorCtr="0"/>
          <a:lstStyle>
            <a:lvl1pPr>
              <a:defRPr sz="5880"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1125323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40" y="2084172"/>
            <a:ext cx="9976476"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067762" cy="1792326"/>
          </a:xfrm>
          <a:noFill/>
        </p:spPr>
        <p:txBody>
          <a:bodyPr lIns="146304" tIns="109728" rIns="146304" bIns="109728">
            <a:noAutofit/>
          </a:bodyPr>
          <a:lstStyle>
            <a:lvl1pPr marL="0" indent="0">
              <a:spcBef>
                <a:spcPts val="0"/>
              </a:spcBef>
              <a:buNone/>
              <a:defRPr sz="3527"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61767"/>
            <a:ext cx="1522404" cy="326167"/>
          </a:xfrm>
          <a:prstGeom prst="rect">
            <a:avLst/>
          </a:prstGeom>
        </p:spPr>
      </p:pic>
    </p:spTree>
    <p:extLst>
      <p:ext uri="{BB962C8B-B14F-4D97-AF65-F5344CB8AC3E}">
        <p14:creationId xmlns:p14="http://schemas.microsoft.com/office/powerpoint/2010/main" val="4146138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416800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0663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16755115"/>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737791"/>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1505322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143078711"/>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28355304"/>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6202061"/>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1"/>
                    </a:gs>
                    <a:gs pos="100000">
                      <a:schemeClr val="tx1"/>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970812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5209362"/>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0026383"/>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8000148"/>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469978"/>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8571053"/>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2-color Bullet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9272429"/>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78439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2275570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5" baseline="0"/>
            </a:lvl1pPr>
          </a:lstStyle>
          <a:p>
            <a:r>
              <a:rPr lang="en-US" smtClean="0"/>
              <a:t>Click to edit Master title style</a:t>
            </a:r>
            <a:endParaRPr lang="en-US" dirty="0"/>
          </a:p>
        </p:txBody>
      </p:sp>
    </p:spTree>
    <p:extLst>
      <p:ext uri="{BB962C8B-B14F-4D97-AF65-F5344CB8AC3E}">
        <p14:creationId xmlns:p14="http://schemas.microsoft.com/office/powerpoint/2010/main" val="2263926177"/>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762344986"/>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877493248"/>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676" indent="-228676">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5"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834837405"/>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898" indent="-276898">
              <a:tabLst>
                <a:tab pos="276898"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5"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234014006"/>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4"/>
            <a:ext cx="11653523"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08" indent="0">
              <a:buNone/>
              <a:defRPr/>
            </a:lvl3pPr>
            <a:lvl4pPr marL="448016" indent="0">
              <a:buNone/>
              <a:defRPr/>
            </a:lvl4pPr>
            <a:lvl5pPr marL="672024"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5"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638439685"/>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170702" y="0"/>
            <a:ext cx="6050868" cy="6858000"/>
          </a:xfrm>
          <a:prstGeom prst="rect">
            <a:avLst/>
          </a:prstGeom>
        </p:spPr>
      </p:pic>
      <p:pic>
        <p:nvPicPr>
          <p:cNvPr id="9" name="Picture Placeholder 4"/>
          <p:cNvPicPr>
            <a:picLocks noChangeAspect="1"/>
          </p:cNvPicPr>
          <p:nvPr userDrawn="1"/>
        </p:nvPicPr>
        <p:blipFill rotWithShape="1">
          <a:blip r:embed="rId5" cstate="screen">
            <a:extLst>
              <a:ext uri="{28A0092B-C50C-407E-A947-70E740481C1C}">
                <a14:useLocalDpi xmlns:a14="http://schemas.microsoft.com/office/drawing/2010/main"/>
              </a:ext>
            </a:extLst>
          </a:blip>
          <a:srcRect l="-503" b="-1"/>
          <a:stretch/>
        </p:blipFill>
        <p:spPr>
          <a:xfrm>
            <a:off x="6146999" y="-7783"/>
            <a:ext cx="6074570" cy="6873565"/>
          </a:xfrm>
          <a:prstGeom prst="rect">
            <a:avLst/>
          </a:prstGeom>
        </p:spPr>
      </p:pic>
    </p:spTree>
    <p:extLst>
      <p:ext uri="{BB962C8B-B14F-4D97-AF65-F5344CB8AC3E}">
        <p14:creationId xmlns:p14="http://schemas.microsoft.com/office/powerpoint/2010/main" val="4045524932"/>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b="-114"/>
          <a:stretch/>
        </p:blipFill>
        <p:spPr>
          <a:xfrm>
            <a:off x="6170702" y="2"/>
            <a:ext cx="6050868" cy="6857999"/>
          </a:xfrm>
          <a:prstGeom prst="rect">
            <a:avLst/>
          </a:prstGeom>
        </p:spPr>
      </p:pic>
    </p:spTree>
    <p:extLst>
      <p:ext uri="{BB962C8B-B14F-4D97-AF65-F5344CB8AC3E}">
        <p14:creationId xmlns:p14="http://schemas.microsoft.com/office/powerpoint/2010/main" val="1264161097"/>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638130"/>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4068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134190234"/>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64895"/>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417037"/>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698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278288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7"/>
            <a:ext cx="11125821"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4253919614"/>
      </p:ext>
    </p:extLst>
  </p:cSld>
  <p:clrMapOvr>
    <a:masterClrMapping/>
  </p:clrMapOvr>
  <p:transition>
    <p:fade/>
  </p:transition>
  <p:timing>
    <p:tnLst>
      <p:par>
        <p:cTn id="1" dur="indefinite" restart="never" nodeType="tmRoot"/>
      </p:par>
    </p:tnLst>
  </p:timing>
  <p:hf hdr="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50791209"/>
      </p:ext>
    </p:extLst>
  </p:cSld>
  <p:clrMapOvr>
    <a:masterClrMapping/>
  </p:clrMapOvr>
  <p:transition>
    <p:fade/>
  </p:transition>
  <p:timing>
    <p:tnLst>
      <p:par>
        <p:cTn id="1" dur="indefinite" restart="never" nodeType="tmRoot"/>
      </p:par>
    </p:tnLst>
  </p:timing>
  <p:hf hdr="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8242" y="424446"/>
            <a:ext cx="10054940" cy="1168379"/>
          </a:xfrm>
          <a:prstGeom prst="rect">
            <a:avLst/>
          </a:prstGeom>
        </p:spPr>
        <p:txBody>
          <a:bodyPr anchor="b"/>
          <a:lstStyle>
            <a:lvl1pPr marL="0" indent="0" algn="l" defTabSz="914188"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821" y="1907084"/>
            <a:ext cx="8198397"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1137438432"/>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714" y="1645920"/>
            <a:ext cx="10777838"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817" y="157943"/>
            <a:ext cx="11725736"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3936287475"/>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7" y="157943"/>
            <a:ext cx="11725736"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89"/>
            <a:ext cx="11536191" cy="5159375"/>
          </a:xfrm>
          <a:prstGeom prst="rect">
            <a:avLst/>
          </a:prstGeom>
        </p:spPr>
        <p:txBody>
          <a:bodyPr/>
          <a:lstStyle>
            <a:lvl1pPr marL="342834" indent="-342834">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883" indent="-344422">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332" indent="-342834">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3424494"/>
      </p:ext>
    </p:extLst>
  </p:cSld>
  <p:clrMapOvr>
    <a:masterClrMapping/>
  </p:clrMapOvr>
  <p:transition>
    <p:fade/>
  </p:transition>
  <p:timing>
    <p:tnLst>
      <p:par>
        <p:cTn id="1" dur="indefinite" restart="never" nodeType="tmRoot"/>
      </p:par>
    </p:tnLst>
  </p:timing>
  <p:hf hdr="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32134"/>
      </p:ext>
    </p:extLst>
  </p:cSld>
  <p:clrMapOvr>
    <a:masterClrMapping/>
  </p:clrMapOvr>
  <p:transition>
    <p:fade/>
  </p:transition>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998898748"/>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320279271"/>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9719"/>
          <a:stretch/>
        </p:blipFill>
        <p:spPr>
          <a:xfrm>
            <a:off x="512895" y="2922746"/>
            <a:ext cx="5769221" cy="2350013"/>
          </a:xfrm>
          <a:prstGeom prst="rect">
            <a:avLst/>
          </a:prstGeom>
        </p:spPr>
      </p:pic>
      <p:sp>
        <p:nvSpPr>
          <p:cNvPr id="9" name="Rectangle 2"/>
          <p:cNvSpPr>
            <a:spLocks noChangeArrowheads="1"/>
          </p:cNvSpPr>
          <p:nvPr userDrawn="1"/>
        </p:nvSpPr>
        <p:spPr bwMode="auto">
          <a:xfrm>
            <a:off x="530225" y="5960743"/>
            <a:ext cx="11081704" cy="751488"/>
          </a:xfrm>
          <a:prstGeom prst="rect">
            <a:avLst/>
          </a:prstGeom>
          <a:noFill/>
          <a:ln w="9525">
            <a:noFill/>
            <a:miter lim="800000"/>
            <a:headEnd/>
            <a:tailEnd/>
          </a:ln>
        </p:spPr>
        <p:txBody>
          <a:bodyPr wrap="square">
            <a:spAutoFit/>
          </a:bodyPr>
          <a:lstStyle/>
          <a:p>
            <a:pPr marL="0" lvl="1" defTabSz="913912">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50797781"/>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2"/>
            <a:ext cx="11655840"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078300"/>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624151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497644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30968247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035260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31853783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6988" y="4873974"/>
            <a:ext cx="4363274" cy="2046779"/>
          </a:xfrm>
          <a:prstGeom prst="rect">
            <a:avLst/>
          </a:prstGeom>
        </p:spPr>
      </p:pic>
    </p:spTree>
    <p:extLst>
      <p:ext uri="{BB962C8B-B14F-4D97-AF65-F5344CB8AC3E}">
        <p14:creationId xmlns:p14="http://schemas.microsoft.com/office/powerpoint/2010/main" val="2808079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52121862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291659291"/>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4186978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834120594"/>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297331706"/>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875810734"/>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270611165"/>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29807572"/>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3" y="1447801"/>
            <a:ext cx="5396365" cy="2720745"/>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174014904"/>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66449343"/>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430359407"/>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8029603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238581"/>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03986082"/>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076773771"/>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677271678"/>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9369055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800191460"/>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652787"/>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4573960"/>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404870630"/>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8660870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6" y="157944"/>
            <a:ext cx="11725736"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90"/>
            <a:ext cx="11536191"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54792441"/>
      </p:ext>
    </p:extLst>
  </p:cSld>
  <p:clrMapOvr>
    <a:masterClrMapping/>
  </p:clrMapOvr>
  <p:transition>
    <p:fade/>
  </p:transition>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16396"/>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8"/>
            <a:ext cx="11125821"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Tree>
    <p:extLst>
      <p:ext uri="{BB962C8B-B14F-4D97-AF65-F5344CB8AC3E}">
        <p14:creationId xmlns:p14="http://schemas.microsoft.com/office/powerpoint/2010/main" val="4080839289"/>
      </p:ext>
    </p:extLst>
  </p:cSld>
  <p:clrMapOvr>
    <a:masterClrMapping/>
  </p:clrMapOvr>
  <p:transition>
    <p:fade/>
  </p:transition>
  <p:timing>
    <p:tnLst>
      <p:par>
        <p:cTn id="1" dur="indefinite" restart="never" nodeType="tmRoot"/>
      </p:par>
    </p:tnLst>
  </p:timing>
  <p:hf hdr="0"/>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050846"/>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66930605"/>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890444"/>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96861388"/>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2930403"/>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2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807384"/>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0912351"/>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76702896"/>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85632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59210084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769424987"/>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83197586"/>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973570"/>
          </a:xfrm>
        </p:spPr>
        <p:txBody>
          <a:bodyPr>
            <a:spAutoFit/>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1"/>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96028031"/>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917127"/>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030" rtl="0" eaLnBrk="1" fontAlgn="base" latinLnBrk="0" hangingPunct="1">
              <a:lnSpc>
                <a:spcPct val="100000"/>
              </a:lnSpc>
              <a:spcBef>
                <a:spcPct val="0"/>
              </a:spcBef>
              <a:spcAft>
                <a:spcPct val="0"/>
              </a:spcAft>
              <a:buClrTx/>
              <a:buSzTx/>
              <a:buFontTx/>
              <a:buNone/>
              <a:tabLst/>
              <a:defRPr/>
            </a:pPr>
            <a:endParaRPr kumimoji="0" lang="en-US" sz="220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3274325"/>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3990" indent="0">
              <a:buNone/>
              <a:defRPr/>
            </a:lvl3pPr>
            <a:lvl4pPr marL="447978" indent="0">
              <a:buNone/>
              <a:defRPr/>
            </a:lvl4pPr>
            <a:lvl5pPr marL="67197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6107704"/>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19"/>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50370891"/>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101" indent="0">
              <a:buNone/>
              <a:tabLst/>
              <a:defRPr sz="1960"/>
            </a:lvl3pPr>
            <a:lvl4pPr marL="451090" indent="0">
              <a:buNone/>
              <a:defRPr/>
            </a:lvl4pPr>
            <a:lvl5pPr marL="67197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6"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101" indent="0">
              <a:buNone/>
              <a:tabLst/>
              <a:defRPr sz="1960"/>
            </a:lvl3pPr>
            <a:lvl4pPr marL="451090" indent="0">
              <a:buNone/>
              <a:defRPr/>
            </a:lvl4pPr>
            <a:lvl5pPr marL="67197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3395377"/>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43" indent="-281543">
              <a:spcBef>
                <a:spcPts val="1200"/>
              </a:spcBef>
              <a:buClr>
                <a:schemeClr val="tx1"/>
              </a:buClr>
              <a:buFont typeface="Wingdings" panose="05000000000000000000" pitchFamily="2" charset="2"/>
              <a:buChar char="§"/>
              <a:defRPr sz="3135"/>
            </a:lvl1pPr>
            <a:lvl2pPr marL="520454" indent="-228492">
              <a:buFont typeface="Wingdings" panose="05000000000000000000" pitchFamily="2" charset="2"/>
              <a:buChar char="§"/>
              <a:defRPr sz="2352"/>
            </a:lvl2pPr>
            <a:lvl3pPr marL="685477" indent="-165024">
              <a:buFont typeface="Wingdings" panose="05000000000000000000" pitchFamily="2" charset="2"/>
              <a:buChar char="§"/>
              <a:tabLst/>
              <a:defRPr sz="1960"/>
            </a:lvl3pPr>
            <a:lvl4pPr marL="863191" indent="-177716">
              <a:buFont typeface="Wingdings" panose="05000000000000000000" pitchFamily="2" charset="2"/>
              <a:buChar char="§"/>
              <a:defRPr/>
            </a:lvl4pPr>
            <a:lvl5pPr marL="1028214" indent="-165024">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6" y="1189176"/>
            <a:ext cx="5378548" cy="2377940"/>
          </a:xfrm>
        </p:spPr>
        <p:txBody>
          <a:bodyPr wrap="square">
            <a:spAutoFit/>
          </a:bodyPr>
          <a:lstStyle>
            <a:lvl1pPr marL="281543" indent="-281543">
              <a:spcBef>
                <a:spcPts val="1200"/>
              </a:spcBef>
              <a:buClr>
                <a:schemeClr val="tx1"/>
              </a:buClr>
              <a:buFont typeface="Wingdings" panose="05000000000000000000" pitchFamily="2" charset="2"/>
              <a:buChar char="§"/>
              <a:defRPr sz="3135"/>
            </a:lvl1pPr>
            <a:lvl2pPr marL="520454" indent="-228492">
              <a:buFont typeface="Wingdings" panose="05000000000000000000" pitchFamily="2" charset="2"/>
              <a:buChar char="§"/>
              <a:defRPr sz="2352"/>
            </a:lvl2pPr>
            <a:lvl3pPr marL="685477" indent="-165024">
              <a:buFont typeface="Wingdings" panose="05000000000000000000" pitchFamily="2" charset="2"/>
              <a:buChar char="§"/>
              <a:tabLst/>
              <a:defRPr sz="1960"/>
            </a:lvl3pPr>
            <a:lvl4pPr marL="863191" indent="-177716">
              <a:buFont typeface="Wingdings" panose="05000000000000000000" pitchFamily="2" charset="2"/>
              <a:buChar char="§"/>
              <a:defRPr/>
            </a:lvl4pPr>
            <a:lvl5pPr marL="1028214" indent="-165024">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301632"/>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4734349"/>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0021355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6" y="157944"/>
            <a:ext cx="11725736"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90"/>
            <a:ext cx="11536191"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0070663"/>
      </p:ext>
    </p:extLst>
  </p:cSld>
  <p:clrMapOvr>
    <a:masterClrMapping/>
  </p:clrMapOvr>
  <p:transition>
    <p:fade/>
  </p:transition>
  <p:timing>
    <p:tnLst>
      <p:par>
        <p:cTn id="1" dur="indefinite" restart="never" nodeType="tmRoot"/>
      </p:par>
    </p:tnLst>
  </p:timing>
  <p:hf hdr="0"/>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1217195"/>
            <a:ext cx="5378548" cy="1973570"/>
          </a:xfrm>
        </p:spPr>
        <p:txBody>
          <a:bodyPr>
            <a:spAutoFit/>
          </a:bodyPr>
          <a:lstStyle>
            <a:lvl1pPr>
              <a:defRPr sz="6467"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1"/>
            <a:ext cx="6094444" cy="6856100"/>
          </a:xfr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721632005"/>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27505"/>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3"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4" tIns="45704" rIns="45704" bIns="45704" numCol="1" spcCol="0" rtlCol="0" fromWordArt="0" anchor="ctr" anchorCtr="0" forceAA="0" compatLnSpc="1">
            <a:prstTxWarp prst="textNoShape">
              <a:avLst/>
            </a:prstTxWarp>
            <a:noAutofit/>
          </a:bodyPr>
          <a:lstStyle/>
          <a:p>
            <a:pPr marL="0" marR="0" lvl="0" indent="0" algn="ctr" defTabSz="913667"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1"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6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1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3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0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9305814"/>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71"/>
            <a:ext cx="12185847" cy="6855512"/>
          </a:xfrm>
          <a:prstGeom prst="rect">
            <a:avLst/>
          </a:prstGeom>
        </p:spPr>
      </p:pic>
      <p:sp>
        <p:nvSpPr>
          <p:cNvPr id="2" name="Title 1"/>
          <p:cNvSpPr>
            <a:spLocks noGrp="1"/>
          </p:cNvSpPr>
          <p:nvPr>
            <p:ph type="title" hasCustomPrompt="1"/>
          </p:nvPr>
        </p:nvSpPr>
        <p:spPr>
          <a:xfrm>
            <a:off x="269242" y="2095071"/>
            <a:ext cx="9859116" cy="1158793"/>
          </a:xfrm>
          <a:noFill/>
        </p:spPr>
        <p:txBody>
          <a:bodyPr tIns="91440" bIns="91440" anchor="t" anchorCtr="0">
            <a:spAutoFit/>
          </a:bodyPr>
          <a:lstStyle>
            <a:lvl1pPr>
              <a:defRPr sz="7051"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3" y="4785989"/>
            <a:ext cx="9860674" cy="724246"/>
          </a:xfrm>
          <a:noFill/>
        </p:spPr>
        <p:txBody>
          <a:bodyPr lIns="182880" tIns="146304" rIns="182880" bIns="146304">
            <a:spAutoFit/>
          </a:bodyPr>
          <a:lstStyle>
            <a:lvl1pPr marL="0" indent="0">
              <a:spcBef>
                <a:spcPts val="0"/>
              </a:spcBef>
              <a:buNone/>
              <a:defRPr sz="3133"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2"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1" tIns="143313" rIns="179141" bIns="143313" numCol="1" spcCol="0" rtlCol="0" fromWordArt="0" anchor="t" anchorCtr="0" forceAA="0" compatLnSpc="1">
            <a:prstTxWarp prst="textNoShape">
              <a:avLst/>
            </a:prstTxWarp>
            <a:noAutofit/>
          </a:bodyPr>
          <a:lstStyle/>
          <a:p>
            <a:pPr marL="0" marR="0" lvl="0" indent="0" algn="ctr" defTabSz="913305"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56" y="6547869"/>
            <a:ext cx="806774" cy="171991"/>
          </a:xfrm>
          <a:prstGeom prst="rect">
            <a:avLst/>
          </a:prstGeom>
        </p:spPr>
      </p:pic>
    </p:spTree>
    <p:extLst>
      <p:ext uri="{BB962C8B-B14F-4D97-AF65-F5344CB8AC3E}">
        <p14:creationId xmlns:p14="http://schemas.microsoft.com/office/powerpoint/2010/main" val="3301892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3990" indent="0">
              <a:buNone/>
              <a:defRPr/>
            </a:lvl3pPr>
            <a:lvl4pPr marL="447978" indent="0">
              <a:buNone/>
              <a:defRPr/>
            </a:lvl4pPr>
            <a:lvl5pPr marL="67197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0812699"/>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19"/>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7500432"/>
      </p:ext>
    </p:extLst>
  </p:cSld>
  <p:clrMapOvr>
    <a:masterClrMapping/>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101" indent="0">
              <a:buNone/>
              <a:tabLst/>
              <a:defRPr sz="1960"/>
            </a:lvl3pPr>
            <a:lvl4pPr marL="451090" indent="0">
              <a:buNone/>
              <a:defRPr/>
            </a:lvl4pPr>
            <a:lvl5pPr marL="67197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6"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101" indent="0">
              <a:buNone/>
              <a:tabLst/>
              <a:defRPr sz="1960"/>
            </a:lvl3pPr>
            <a:lvl4pPr marL="451090" indent="0">
              <a:buNone/>
              <a:defRPr/>
            </a:lvl4pPr>
            <a:lvl5pPr marL="67197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09946889"/>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43" indent="-281543">
              <a:spcBef>
                <a:spcPts val="1200"/>
              </a:spcBef>
              <a:buClr>
                <a:schemeClr val="tx1"/>
              </a:buClr>
              <a:buFont typeface="Wingdings" panose="05000000000000000000" pitchFamily="2" charset="2"/>
              <a:buChar char="§"/>
              <a:defRPr sz="3135"/>
            </a:lvl1pPr>
            <a:lvl2pPr marL="520454" indent="-228492">
              <a:buFont typeface="Wingdings" panose="05000000000000000000" pitchFamily="2" charset="2"/>
              <a:buChar char="§"/>
              <a:defRPr sz="2352"/>
            </a:lvl2pPr>
            <a:lvl3pPr marL="685477" indent="-165024">
              <a:buFont typeface="Wingdings" panose="05000000000000000000" pitchFamily="2" charset="2"/>
              <a:buChar char="§"/>
              <a:tabLst/>
              <a:defRPr sz="1960"/>
            </a:lvl3pPr>
            <a:lvl4pPr marL="863191" indent="-177716">
              <a:buFont typeface="Wingdings" panose="05000000000000000000" pitchFamily="2" charset="2"/>
              <a:buChar char="§"/>
              <a:defRPr/>
            </a:lvl4pPr>
            <a:lvl5pPr marL="1028214" indent="-165024">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6" y="1189176"/>
            <a:ext cx="5378548" cy="2377940"/>
          </a:xfrm>
        </p:spPr>
        <p:txBody>
          <a:bodyPr wrap="square">
            <a:spAutoFit/>
          </a:bodyPr>
          <a:lstStyle>
            <a:lvl1pPr marL="281543" indent="-281543">
              <a:spcBef>
                <a:spcPts val="1200"/>
              </a:spcBef>
              <a:buClr>
                <a:schemeClr val="tx1"/>
              </a:buClr>
              <a:buFont typeface="Wingdings" panose="05000000000000000000" pitchFamily="2" charset="2"/>
              <a:buChar char="§"/>
              <a:defRPr sz="3135"/>
            </a:lvl1pPr>
            <a:lvl2pPr marL="520454" indent="-228492">
              <a:buFont typeface="Wingdings" panose="05000000000000000000" pitchFamily="2" charset="2"/>
              <a:buChar char="§"/>
              <a:defRPr sz="2352"/>
            </a:lvl2pPr>
            <a:lvl3pPr marL="685477" indent="-165024">
              <a:buFont typeface="Wingdings" panose="05000000000000000000" pitchFamily="2" charset="2"/>
              <a:buChar char="§"/>
              <a:tabLst/>
              <a:defRPr sz="1960"/>
            </a:lvl3pPr>
            <a:lvl4pPr marL="863191" indent="-177716">
              <a:buFont typeface="Wingdings" panose="05000000000000000000" pitchFamily="2" charset="2"/>
              <a:buChar char="§"/>
              <a:defRPr/>
            </a:lvl4pPr>
            <a:lvl5pPr marL="1028214" indent="-165024">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7636674"/>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15537519"/>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3155707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8"/>
            <a:ext cx="11125821"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49420348"/>
      </p:ext>
    </p:extLst>
  </p:cSld>
  <p:clrMapOvr>
    <a:masterClrMapping/>
  </p:clrMapOvr>
  <p:transition>
    <p:fade/>
  </p:transition>
  <p:timing>
    <p:tnLst>
      <p:par>
        <p:cTn id="1" dur="indefinite" restart="never" nodeType="tmRoot"/>
      </p:par>
    </p:tnLst>
  </p:timing>
  <p:hf hdr="0"/>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1217195"/>
            <a:ext cx="5378548" cy="1973570"/>
          </a:xfrm>
        </p:spPr>
        <p:txBody>
          <a:bodyPr>
            <a:spAutoFit/>
          </a:bodyPr>
          <a:lstStyle>
            <a:lvl1pPr>
              <a:defRPr sz="6467"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1"/>
            <a:ext cx="6094444" cy="6856100"/>
          </a:xfr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3817855764"/>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394088"/>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3"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4" tIns="45704" rIns="45704" bIns="45704" numCol="1" spcCol="0" rtlCol="0" fromWordArt="0" anchor="ctr" anchorCtr="0" forceAA="0" compatLnSpc="1">
            <a:prstTxWarp prst="textNoShape">
              <a:avLst/>
            </a:prstTxWarp>
            <a:noAutofit/>
          </a:bodyPr>
          <a:lstStyle/>
          <a:p>
            <a:pPr marL="0" marR="0" lvl="0" indent="0" algn="ctr" defTabSz="913667"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1"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6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1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3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0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7865179"/>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71"/>
            <a:ext cx="12185847" cy="6855512"/>
          </a:xfrm>
          <a:prstGeom prst="rect">
            <a:avLst/>
          </a:prstGeom>
        </p:spPr>
      </p:pic>
      <p:sp>
        <p:nvSpPr>
          <p:cNvPr id="2" name="Title 1"/>
          <p:cNvSpPr>
            <a:spLocks noGrp="1"/>
          </p:cNvSpPr>
          <p:nvPr>
            <p:ph type="title" hasCustomPrompt="1"/>
          </p:nvPr>
        </p:nvSpPr>
        <p:spPr>
          <a:xfrm>
            <a:off x="269242" y="2095071"/>
            <a:ext cx="9859116" cy="1158793"/>
          </a:xfrm>
          <a:noFill/>
        </p:spPr>
        <p:txBody>
          <a:bodyPr tIns="91440" bIns="91440" anchor="t" anchorCtr="0">
            <a:spAutoFit/>
          </a:bodyPr>
          <a:lstStyle>
            <a:lvl1pPr>
              <a:defRPr sz="7051"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3" y="4785989"/>
            <a:ext cx="9860674" cy="724246"/>
          </a:xfrm>
          <a:noFill/>
        </p:spPr>
        <p:txBody>
          <a:bodyPr lIns="182880" tIns="146304" rIns="182880" bIns="146304">
            <a:spAutoFit/>
          </a:bodyPr>
          <a:lstStyle>
            <a:lvl1pPr marL="0" indent="0">
              <a:spcBef>
                <a:spcPts val="0"/>
              </a:spcBef>
              <a:buNone/>
              <a:defRPr sz="3133"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2"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1" tIns="143313" rIns="179141" bIns="143313" numCol="1" spcCol="0" rtlCol="0" fromWordArt="0" anchor="t" anchorCtr="0" forceAA="0" compatLnSpc="1">
            <a:prstTxWarp prst="textNoShape">
              <a:avLst/>
            </a:prstTxWarp>
            <a:noAutofit/>
          </a:bodyPr>
          <a:lstStyle/>
          <a:p>
            <a:pPr marL="0" marR="0" lvl="0" indent="0" algn="ctr" defTabSz="913305"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56" y="6547869"/>
            <a:ext cx="806774" cy="171991"/>
          </a:xfrm>
          <a:prstGeom prst="rect">
            <a:avLst/>
          </a:prstGeom>
        </p:spPr>
      </p:pic>
    </p:spTree>
    <p:extLst>
      <p:ext uri="{BB962C8B-B14F-4D97-AF65-F5344CB8AC3E}">
        <p14:creationId xmlns:p14="http://schemas.microsoft.com/office/powerpoint/2010/main" val="6395021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4"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16988" y="4873974"/>
            <a:ext cx="4363274" cy="2046779"/>
          </a:xfrm>
          <a:prstGeom prst="rect">
            <a:avLst/>
          </a:prstGeom>
        </p:spPr>
      </p:pic>
    </p:spTree>
    <p:extLst>
      <p:ext uri="{BB962C8B-B14F-4D97-AF65-F5344CB8AC3E}">
        <p14:creationId xmlns:p14="http://schemas.microsoft.com/office/powerpoint/2010/main" val="3991911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590802825"/>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3" y="4343400"/>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pPr marL="0" marR="0" lvl="0" indent="0" algn="l" defTabSz="914188"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8"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598" spc="-150"/>
            </a:lvl1pPr>
          </a:lstStyle>
          <a:p>
            <a:pPr lvl="0"/>
            <a:r>
              <a:rPr lang="en-US" smtClean="0"/>
              <a:t>Click to edit Master text styles</a:t>
            </a:r>
          </a:p>
        </p:txBody>
      </p:sp>
    </p:spTree>
    <p:extLst>
      <p:ext uri="{BB962C8B-B14F-4D97-AF65-F5344CB8AC3E}">
        <p14:creationId xmlns:p14="http://schemas.microsoft.com/office/powerpoint/2010/main" val="4230599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2" indent="0">
              <a:buNone/>
              <a:defRPr sz="2000">
                <a:gradFill>
                  <a:gsLst>
                    <a:gs pos="100000">
                      <a:schemeClr val="bg2"/>
                    </a:gs>
                    <a:gs pos="6000">
                      <a:schemeClr val="bg2"/>
                    </a:gs>
                  </a:gsLst>
                  <a:lin ang="5400000" scaled="0"/>
                </a:gradFill>
              </a:defRPr>
            </a:lvl4pPr>
            <a:lvl5pPr marL="693604"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553058454"/>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662943609"/>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36807304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4" y="3117273"/>
            <a:ext cx="10723469"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6357327"/>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5" y="1447801"/>
            <a:ext cx="5396366"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2" indent="0">
              <a:buNone/>
              <a:defRPr sz="2000"/>
            </a:lvl4pPr>
            <a:lvl5pPr marL="693604"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2" y="1447801"/>
            <a:ext cx="5396366"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589109887"/>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5" y="1447801"/>
            <a:ext cx="5396366"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2" indent="0">
              <a:buNone/>
              <a:defRPr sz="2000">
                <a:gradFill>
                  <a:gsLst>
                    <a:gs pos="1000">
                      <a:schemeClr val="bg2"/>
                    </a:gs>
                    <a:gs pos="98000">
                      <a:schemeClr val="bg2"/>
                    </a:gs>
                  </a:gsLst>
                  <a:lin ang="5400000" scaled="0"/>
                </a:gradFill>
              </a:defRPr>
            </a:lvl4pPr>
            <a:lvl5pPr marL="693604"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2" y="1447801"/>
            <a:ext cx="5396366"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1461422331"/>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5" y="1447800"/>
            <a:ext cx="5396366" cy="2351413"/>
          </a:xfrm>
        </p:spPr>
        <p:txBody>
          <a:bodyPr>
            <a:spAutoFit/>
          </a:bodyPr>
          <a:lstStyle>
            <a:lvl1pPr marL="292044" indent="-292044">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600" indent="-228556">
              <a:defRPr sz="2000"/>
            </a:lvl2pPr>
            <a:lvl3pPr marL="685668" indent="-165068">
              <a:tabLst/>
              <a:defRPr sz="2000"/>
            </a:lvl3pPr>
            <a:lvl4pPr marL="863435" indent="-177766">
              <a:defRPr/>
            </a:lvl4pPr>
            <a:lvl5pPr marL="1028502"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0"/>
            <a:ext cx="5396366" cy="2762808"/>
          </a:xfrm>
        </p:spPr>
        <p:txBody>
          <a:bodyPr>
            <a:spAutoFit/>
          </a:bodyPr>
          <a:lstStyle>
            <a:lvl1pPr marL="339660" indent="-339660">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9" indent="-342834">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5" indent="-342834">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502" indent="-342834">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8" indent="-342834">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4" marR="0" lvl="0"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4" marR="0" lvl="1"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4" marR="0" lvl="2"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4" marR="0" lvl="3"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4" marR="0" lvl="4"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1609448731"/>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0"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1116910812"/>
      </p:ext>
    </p:extLst>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042709442"/>
      </p:ext>
    </p:extLst>
  </p:cSld>
  <p:clrMapOvr>
    <a:masterClrMapping/>
  </p:clrMapOvr>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551766813"/>
      </p:ext>
    </p:extLst>
  </p:cSld>
  <p:clrMapOvr>
    <a:masterClrMapping/>
  </p:clrMapOvr>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0"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000371275"/>
      </p:ext>
    </p:extLst>
  </p:cSld>
  <p:clrMapOvr>
    <a:masterClrMapping/>
  </p:clrMapOvr>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530075095"/>
      </p:ext>
    </p:extLst>
  </p:cSld>
  <p:clrMapOvr>
    <a:masterClrMapping/>
  </p:clrMapOvr>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199194114"/>
      </p:ext>
    </p:extLst>
  </p:cSld>
  <p:clrMapOvr>
    <a:masterClrMapping/>
  </p:clrMapOvr>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20835" y="1358054"/>
            <a:ext cx="11155093"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5"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41139532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7"/>
            <a:ext cx="11357896"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887780685"/>
      </p:ext>
    </p:extLst>
  </p:cSld>
  <p:clrMapOvr>
    <a:masterClrMapping/>
  </p:clrMapOvr>
  <p:transition>
    <p:fade/>
  </p:transition>
  <p:timing>
    <p:tnLst>
      <p:par>
        <p:cTn id="1" dur="indefinite" restart="never" nodeType="tmRoot"/>
      </p:par>
    </p:tnLst>
  </p:timing>
  <p:hf hdr="0"/>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81898270"/>
      </p:ext>
    </p:extLst>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12272"/>
      </p:ext>
    </p:extLst>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1"/>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18453" y="1447800"/>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6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9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3753459"/>
      </p:ext>
    </p:extLst>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5"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834" indent="-34283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9" indent="-2856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5" indent="-2856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81" indent="-2285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7" indent="-2285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62543405"/>
      </p:ext>
    </p:extLst>
  </p:cSld>
  <p:clrMapOvr>
    <a:masterClrMapping/>
  </p:clrMapOvr>
  <p:transition>
    <p:fade/>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7" y="157944"/>
            <a:ext cx="11725736"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90"/>
            <a:ext cx="11536191"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563" indent="-344285">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7858" indent="-342698">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59735945"/>
      </p:ext>
    </p:extLst>
  </p:cSld>
  <p:clrMapOvr>
    <a:masterClrMapping/>
  </p:clrMapOvr>
  <p:transition>
    <p:fade/>
  </p:transition>
  <p:timing>
    <p:tnLst>
      <p:par>
        <p:cTn id="1" dur="indefinite" restart="never" nodeType="tmRoot"/>
      </p:par>
    </p:tnLst>
  </p:timing>
  <p:hf hdr="0"/>
</p:sldLayout>
</file>

<file path=ppt/slideLayouts/slideLayout245.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12896" y="2922747"/>
            <a:ext cx="5769221" cy="2350013"/>
          </a:xfrm>
          <a:prstGeom prst="rect">
            <a:avLst/>
          </a:prstGeom>
        </p:spPr>
      </p:pic>
      <p:sp>
        <p:nvSpPr>
          <p:cNvPr id="9" name="Rectangle 2"/>
          <p:cNvSpPr>
            <a:spLocks noChangeArrowheads="1"/>
          </p:cNvSpPr>
          <p:nvPr userDrawn="1"/>
        </p:nvSpPr>
        <p:spPr bwMode="auto">
          <a:xfrm>
            <a:off x="530225" y="5960743"/>
            <a:ext cx="11081704" cy="751488"/>
          </a:xfrm>
          <a:prstGeom prst="rect">
            <a:avLst/>
          </a:prstGeom>
          <a:noFill/>
          <a:ln w="9525">
            <a:noFill/>
            <a:miter lim="800000"/>
            <a:headEnd/>
            <a:tailEnd/>
          </a:ln>
        </p:spPr>
        <p:txBody>
          <a:bodyPr wrap="square">
            <a:spAutoFit/>
          </a:bodyPr>
          <a:lstStyle/>
          <a:p>
            <a:pPr marL="0" marR="0" lvl="1" indent="0" algn="l" defTabSz="91355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85000"/>
                  </a:prstClr>
                </a:solidFill>
                <a:effectLst/>
                <a:uLnTx/>
                <a:uFillTx/>
                <a:latin typeface="Calibri"/>
                <a:ea typeface="+mn-ea"/>
                <a:cs typeface="+mn-cs"/>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48733756"/>
      </p:ext>
    </p:extLst>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4" y="3775166"/>
            <a:ext cx="11357896"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6054" y="2942705"/>
            <a:ext cx="11357896"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6913" indent="0" algn="ctr">
              <a:buNone/>
              <a:defRPr>
                <a:solidFill>
                  <a:schemeClr val="tx1">
                    <a:tint val="75000"/>
                  </a:schemeClr>
                </a:solidFill>
              </a:defRPr>
            </a:lvl2pPr>
            <a:lvl3pPr marL="913826" indent="0" algn="ctr">
              <a:buNone/>
              <a:defRPr>
                <a:solidFill>
                  <a:schemeClr val="tx1">
                    <a:tint val="75000"/>
                  </a:schemeClr>
                </a:solidFill>
              </a:defRPr>
            </a:lvl3pPr>
            <a:lvl4pPr marL="1370739" indent="0" algn="ctr">
              <a:buNone/>
              <a:defRPr>
                <a:solidFill>
                  <a:schemeClr val="tx1">
                    <a:tint val="75000"/>
                  </a:schemeClr>
                </a:solidFill>
              </a:defRPr>
            </a:lvl4pPr>
            <a:lvl5pPr marL="1827652" indent="0" algn="ctr">
              <a:buNone/>
              <a:defRPr>
                <a:solidFill>
                  <a:schemeClr val="tx1">
                    <a:tint val="75000"/>
                  </a:schemeClr>
                </a:solidFill>
              </a:defRPr>
            </a:lvl5pPr>
            <a:lvl6pPr marL="2284566" indent="0" algn="ctr">
              <a:buNone/>
              <a:defRPr>
                <a:solidFill>
                  <a:schemeClr val="tx1">
                    <a:tint val="75000"/>
                  </a:schemeClr>
                </a:solidFill>
              </a:defRPr>
            </a:lvl6pPr>
            <a:lvl7pPr marL="2741477" indent="0" algn="ctr">
              <a:buNone/>
              <a:defRPr>
                <a:solidFill>
                  <a:schemeClr val="tx1">
                    <a:tint val="75000"/>
                  </a:schemeClr>
                </a:solidFill>
              </a:defRPr>
            </a:lvl7pPr>
            <a:lvl8pPr marL="3198390" indent="0" algn="ctr">
              <a:buNone/>
              <a:defRPr>
                <a:solidFill>
                  <a:schemeClr val="tx1">
                    <a:tint val="75000"/>
                  </a:schemeClr>
                </a:solidFill>
              </a:defRPr>
            </a:lvl8pPr>
            <a:lvl9pPr marL="365530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574038359"/>
      </p:ext>
    </p:extLst>
  </p:cSld>
  <p:clrMapOvr>
    <a:masterClrMapping/>
  </p:clrMapOvr>
  <p:transition>
    <p:fade/>
  </p:transition>
  <p:timing>
    <p:tnLst>
      <p:par>
        <p:cTn id="1" dur="indefinite" restart="never" nodeType="tmRoot"/>
      </p:par>
    </p:tnLst>
  </p:timing>
  <p:hf hdr="0"/>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6740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5943952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094287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78584567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8" indent="0">
              <a:buNone/>
              <a:defRPr/>
            </a:lvl3pPr>
            <a:lvl4pPr marL="448016" indent="0">
              <a:buNone/>
              <a:defRPr/>
            </a:lvl4pPr>
            <a:lvl5pPr marL="67202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2752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1"/>
            <a:ext cx="9860672" cy="899665"/>
          </a:xfrm>
        </p:spPr>
        <p:txBody>
          <a:bodyPr/>
          <a:lstStyle>
            <a:lvl1pPr marL="228653" indent="-228653">
              <a:defRPr sz="5879"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9" y="5025984"/>
            <a:ext cx="5378549" cy="1050156"/>
          </a:xfrm>
        </p:spPr>
        <p:txBody>
          <a:bodyPr/>
          <a:lstStyle>
            <a:lvl1pPr marL="0" indent="0">
              <a:spcBef>
                <a:spcPts val="0"/>
              </a:spcBef>
              <a:buNone/>
              <a:defRPr sz="3135"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2676281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64424" y="6272784"/>
            <a:ext cx="3273552" cy="365125"/>
          </a:xfrm>
          <a:prstGeom prst="rect">
            <a:avLst/>
          </a:prstGeom>
        </p:spPr>
        <p:txBody>
          <a:bodyPr/>
          <a:lstStyle/>
          <a:p>
            <a:fld id="{F169A783-D6DE-4D36-9CFB-48FB7C49D0ED}" type="datetimeFigureOut">
              <a:rPr lang="en-US" smtClean="0"/>
              <a:t>12/7/2015</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11128" y="6272784"/>
            <a:ext cx="640080" cy="365125"/>
          </a:xfrm>
          <a:prstGeom prst="rect">
            <a:avLst/>
          </a:prstGeom>
        </p:spPr>
        <p:txBody>
          <a:bodyPr/>
          <a:lstStyle/>
          <a:p>
            <a:fld id="{91DBA344-E620-4025-9624-308AE374D125}" type="slidenum">
              <a:rPr lang="en-US" smtClean="0"/>
              <a:t>‹#›</a:t>
            </a:fld>
            <a:endParaRPr lang="en-US"/>
          </a:p>
        </p:txBody>
      </p:sp>
    </p:spTree>
    <p:extLst>
      <p:ext uri="{BB962C8B-B14F-4D97-AF65-F5344CB8AC3E}">
        <p14:creationId xmlns:p14="http://schemas.microsoft.com/office/powerpoint/2010/main" val="39985932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32173300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943664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659968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0024032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1867767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58796690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91510878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83826410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99082519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54592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7648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37286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92186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5"/>
            <a:ext cx="1739313" cy="815899"/>
          </a:xfrm>
          <a:prstGeom prst="rect">
            <a:avLst/>
          </a:prstGeom>
        </p:spPr>
      </p:pic>
    </p:spTree>
    <p:extLst>
      <p:ext uri="{BB962C8B-B14F-4D97-AF65-F5344CB8AC3E}">
        <p14:creationId xmlns:p14="http://schemas.microsoft.com/office/powerpoint/2010/main" val="24678243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914983379"/>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4978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80440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71" tIns="89606" rIns="143371" bIns="89606" numCol="1" spcCol="0" rtlCol="0" fromWordArt="0" anchor="ctr" anchorCtr="0" forceAA="0" compatLnSpc="1">
            <a:prstTxWarp prst="textNoShape">
              <a:avLst/>
            </a:prstTxWarp>
            <a:noAutofit/>
          </a:bodyPr>
          <a:lstStyle/>
          <a:p>
            <a:pPr algn="ctr" defTabSz="91347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4241" y="1187470"/>
            <a:ext cx="11155093" cy="2863073"/>
          </a:xfrm>
          <a:prstGeom prst="rect">
            <a:avLst/>
          </a:prstGeom>
        </p:spPr>
        <p:txBody>
          <a:bodyPr lIns="146304" tIns="91440" rIns="146304" bIns="91440">
            <a:normAutofit/>
          </a:bodyPr>
          <a:lstStyle>
            <a:lvl1pPr marL="0" indent="0">
              <a:lnSpc>
                <a:spcPct val="90000"/>
              </a:lnSpc>
              <a:buNone/>
              <a:defRPr sz="7838">
                <a:gradFill>
                  <a:gsLst>
                    <a:gs pos="100000">
                      <a:schemeClr val="bg1"/>
                    </a:gs>
                    <a:gs pos="0">
                      <a:schemeClr val="bg1"/>
                    </a:gs>
                  </a:gsLst>
                  <a:lin ang="5400000" scaled="0"/>
                </a:gradFill>
                <a:latin typeface="+mj-lt"/>
              </a:defRPr>
            </a:lvl1pPr>
            <a:lvl2pPr>
              <a:defRPr sz="6394">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9" cy="813816"/>
          </a:xfrm>
          <a:prstGeom prst="rect">
            <a:avLst/>
          </a:prstGeom>
        </p:spPr>
      </p:pic>
      <p:sp>
        <p:nvSpPr>
          <p:cNvPr id="7" name="Freeform 20"/>
          <p:cNvSpPr>
            <a:spLocks noEditPoints="1"/>
          </p:cNvSpPr>
          <p:nvPr userDrawn="1"/>
        </p:nvSpPr>
        <p:spPr bwMode="black">
          <a:xfrm>
            <a:off x="8401577" y="3201873"/>
            <a:ext cx="3521186" cy="244840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0327" rIns="80655" bIns="40327" numCol="1" anchor="t" anchorCtr="0" compatLnSpc="1">
            <a:prstTxWarp prst="textNoShape">
              <a:avLst/>
            </a:prstTxWarp>
          </a:bodyPr>
          <a:lstStyle/>
          <a:p>
            <a:pPr algn="ctr" defTabSz="895909"/>
            <a:endParaRPr lang="en-US" sz="882"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31231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1576" y="5033097"/>
            <a:ext cx="5433644" cy="1881715"/>
          </a:xfrm>
          <a:prstGeom prst="rect">
            <a:avLst/>
          </a:prstGeom>
        </p:spPr>
      </p:pic>
      <p:sp>
        <p:nvSpPr>
          <p:cNvPr id="2" name="Title 1"/>
          <p:cNvSpPr>
            <a:spLocks noGrp="1"/>
          </p:cNvSpPr>
          <p:nvPr>
            <p:ph type="title" hasCustomPrompt="1"/>
          </p:nvPr>
        </p:nvSpPr>
        <p:spPr>
          <a:xfrm>
            <a:off x="978950" y="2109542"/>
            <a:ext cx="10240454" cy="997196"/>
          </a:xfrm>
        </p:spPr>
        <p:txBody>
          <a:bodyPr anchor="b" anchorCtr="0"/>
          <a:lstStyle>
            <a:lvl1pPr>
              <a:defRPr sz="7196"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13880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07068076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138043216"/>
      </p:ext>
    </p:extLst>
  </p:cSld>
  <p:clrMapOvr>
    <a:masterClrMapping/>
  </p:clrMapOvr>
  <p:transition>
    <p:fade/>
  </p:transition>
  <p:timing>
    <p:tnLst>
      <p:par>
        <p:cTn id="1" dur="indefinite" restart="never" nodeType="tmRoot"/>
      </p:par>
    </p:tnLst>
  </p:timing>
  <p:hf hdr="0"/>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10185634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75671569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64936169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2703170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02500579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7"/>
            <a:ext cx="11125821"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Tree>
    <p:extLst>
      <p:ext uri="{BB962C8B-B14F-4D97-AF65-F5344CB8AC3E}">
        <p14:creationId xmlns:p14="http://schemas.microsoft.com/office/powerpoint/2010/main" val="2819088965"/>
      </p:ext>
    </p:extLst>
  </p:cSld>
  <p:clrMapOvr>
    <a:masterClrMapping/>
  </p:clrMapOvr>
  <p:transition>
    <p:fade/>
  </p:transition>
  <p:timing>
    <p:tnLst>
      <p:par>
        <p:cTn id="1" dur="indefinite" restart="never" nodeType="tmRoot"/>
      </p:par>
    </p:tnLst>
  </p:timing>
  <p:hf hd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675410351"/>
      </p:ext>
    </p:extLst>
  </p:cSld>
  <p:clrMapOvr>
    <a:masterClrMapping/>
  </p:clrMapOvr>
  <p:transition>
    <p:fade/>
  </p:transition>
  <p:timing>
    <p:tnLst>
      <p:par>
        <p:cTn id="1" dur="indefinite" restart="never" nodeType="tmRoot"/>
      </p:par>
    </p:tnLst>
  </p:timing>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8242" y="424446"/>
            <a:ext cx="10054940" cy="1168379"/>
          </a:xfrm>
          <a:prstGeom prst="rect">
            <a:avLst/>
          </a:prstGeom>
        </p:spPr>
        <p:txBody>
          <a:bodyPr anchor="b"/>
          <a:lstStyle>
            <a:lvl1pPr marL="0" indent="0" algn="l" defTabSz="914188"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821" y="1907084"/>
            <a:ext cx="8198397"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63593723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714" y="1645920"/>
            <a:ext cx="10777838"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817" y="157943"/>
            <a:ext cx="11725736"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8857966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7" y="157943"/>
            <a:ext cx="11725736"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89"/>
            <a:ext cx="11536191" cy="5159375"/>
          </a:xfrm>
          <a:prstGeom prst="rect">
            <a:avLst/>
          </a:prstGeom>
        </p:spPr>
        <p:txBody>
          <a:bodyPr/>
          <a:lstStyle>
            <a:lvl1pPr marL="342834" indent="-342834">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883" indent="-344422">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332" indent="-342834">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28044281"/>
      </p:ext>
    </p:extLst>
  </p:cSld>
  <p:clrMapOvr>
    <a:masterClrMapping/>
  </p:clrMapOvr>
  <p:transition>
    <p:fade/>
  </p:transition>
  <p:timing>
    <p:tnLst>
      <p:par>
        <p:cTn id="1" dur="indefinite" restart="never" nodeType="tmRoot"/>
      </p:par>
    </p:tnLst>
  </p:timing>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165174"/>
      </p:ext>
    </p:extLst>
  </p:cSld>
  <p:clrMapOvr>
    <a:masterClrMapping/>
  </p:clrMapOvr>
  <p:transition>
    <p:fade/>
  </p:transition>
  <p:timing>
    <p:tnLst>
      <p:par>
        <p:cTn id="1" dur="indefinite" restart="never" nodeType="tmRoot"/>
      </p:par>
    </p:tnLst>
  </p:timing>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76961211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9719"/>
          <a:stretch/>
        </p:blipFill>
        <p:spPr>
          <a:xfrm>
            <a:off x="512895" y="2922746"/>
            <a:ext cx="5769221" cy="2350013"/>
          </a:xfrm>
          <a:prstGeom prst="rect">
            <a:avLst/>
          </a:prstGeom>
        </p:spPr>
      </p:pic>
      <p:sp>
        <p:nvSpPr>
          <p:cNvPr id="9" name="Rectangle 2"/>
          <p:cNvSpPr>
            <a:spLocks noChangeArrowheads="1"/>
          </p:cNvSpPr>
          <p:nvPr userDrawn="1"/>
        </p:nvSpPr>
        <p:spPr bwMode="auto">
          <a:xfrm>
            <a:off x="530225" y="5960743"/>
            <a:ext cx="11081704" cy="751488"/>
          </a:xfrm>
          <a:prstGeom prst="rect">
            <a:avLst/>
          </a:prstGeom>
          <a:noFill/>
          <a:ln w="9525">
            <a:noFill/>
            <a:miter lim="800000"/>
            <a:headEnd/>
            <a:tailEnd/>
          </a:ln>
        </p:spPr>
        <p:txBody>
          <a:bodyPr wrap="square">
            <a:spAutoFit/>
          </a:bodyPr>
          <a:lstStyle/>
          <a:p>
            <a:pPr marL="0" lvl="1" defTabSz="913912">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68437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74983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2"/>
            <a:ext cx="11655840"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918837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4003581016"/>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3812721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564855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2284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531474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23755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22160195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5"/>
            <a:ext cx="1739313" cy="815899"/>
          </a:xfrm>
          <a:prstGeom prst="rect">
            <a:avLst/>
          </a:prstGeom>
        </p:spPr>
      </p:pic>
    </p:spTree>
    <p:extLst>
      <p:ext uri="{BB962C8B-B14F-4D97-AF65-F5344CB8AC3E}">
        <p14:creationId xmlns:p14="http://schemas.microsoft.com/office/powerpoint/2010/main" val="23069666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17995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193230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71" tIns="89606" rIns="143371" bIns="89606" numCol="1" spcCol="0" rtlCol="0" fromWordArt="0" anchor="ctr" anchorCtr="0" forceAA="0" compatLnSpc="1">
            <a:prstTxWarp prst="textNoShape">
              <a:avLst/>
            </a:prstTxWarp>
            <a:noAutofit/>
          </a:bodyPr>
          <a:lstStyle/>
          <a:p>
            <a:pPr algn="ctr" defTabSz="91347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4241" y="1187470"/>
            <a:ext cx="11155093" cy="2863073"/>
          </a:xfrm>
          <a:prstGeom prst="rect">
            <a:avLst/>
          </a:prstGeom>
        </p:spPr>
        <p:txBody>
          <a:bodyPr lIns="146304" tIns="91440" rIns="146304" bIns="91440">
            <a:normAutofit/>
          </a:bodyPr>
          <a:lstStyle>
            <a:lvl1pPr marL="0" indent="0">
              <a:lnSpc>
                <a:spcPct val="90000"/>
              </a:lnSpc>
              <a:buNone/>
              <a:defRPr sz="7838">
                <a:gradFill>
                  <a:gsLst>
                    <a:gs pos="100000">
                      <a:schemeClr val="bg1"/>
                    </a:gs>
                    <a:gs pos="0">
                      <a:schemeClr val="bg1"/>
                    </a:gs>
                  </a:gsLst>
                  <a:lin ang="5400000" scaled="0"/>
                </a:gradFill>
                <a:latin typeface="+mj-lt"/>
              </a:defRPr>
            </a:lvl1pPr>
            <a:lvl2pPr>
              <a:defRPr sz="6394">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9" cy="813816"/>
          </a:xfrm>
          <a:prstGeom prst="rect">
            <a:avLst/>
          </a:prstGeom>
        </p:spPr>
      </p:pic>
      <p:sp>
        <p:nvSpPr>
          <p:cNvPr id="7" name="Freeform 20"/>
          <p:cNvSpPr>
            <a:spLocks noEditPoints="1"/>
          </p:cNvSpPr>
          <p:nvPr userDrawn="1"/>
        </p:nvSpPr>
        <p:spPr bwMode="black">
          <a:xfrm>
            <a:off x="8401577" y="3201873"/>
            <a:ext cx="3521186" cy="244840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0327" rIns="80655" bIns="40327" numCol="1" anchor="t" anchorCtr="0" compatLnSpc="1">
            <a:prstTxWarp prst="textNoShape">
              <a:avLst/>
            </a:prstTxWarp>
          </a:bodyPr>
          <a:lstStyle/>
          <a:p>
            <a:pPr algn="ctr" defTabSz="895909"/>
            <a:endParaRPr lang="en-US" sz="882"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400595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74910437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1576" y="5033097"/>
            <a:ext cx="5433644" cy="1881715"/>
          </a:xfrm>
          <a:prstGeom prst="rect">
            <a:avLst/>
          </a:prstGeom>
        </p:spPr>
      </p:pic>
      <p:sp>
        <p:nvSpPr>
          <p:cNvPr id="2" name="Title 1"/>
          <p:cNvSpPr>
            <a:spLocks noGrp="1"/>
          </p:cNvSpPr>
          <p:nvPr>
            <p:ph type="title" hasCustomPrompt="1"/>
          </p:nvPr>
        </p:nvSpPr>
        <p:spPr>
          <a:xfrm>
            <a:off x="978950" y="2109542"/>
            <a:ext cx="10240454" cy="997196"/>
          </a:xfrm>
        </p:spPr>
        <p:txBody>
          <a:bodyPr anchor="b" anchorCtr="0"/>
          <a:lstStyle>
            <a:lvl1pPr>
              <a:defRPr sz="7196"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400042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628623059"/>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938674891"/>
      </p:ext>
    </p:extLst>
  </p:cSld>
  <p:clrMapOvr>
    <a:masterClrMapping/>
  </p:clrMapOvr>
  <p:transition>
    <p:fade/>
  </p:transition>
  <p:timing>
    <p:tnLst>
      <p:par>
        <p:cTn id="1" dur="indefinite" restart="never" nodeType="tmRoot"/>
      </p:par>
    </p:tnLst>
  </p:timing>
  <p:hf hdr="0"/>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0649078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3614054635"/>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47468051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1841986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p:bg bwMode="gray">
      <p:bgPr>
        <a:solidFill>
          <a:srgbClr val="000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380"/>
            <a:ext cx="12192000"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859977" y="440492"/>
            <a:ext cx="2871471" cy="1318654"/>
          </a:xfrm>
          <a:prstGeom prst="rect">
            <a:avLst/>
          </a:prstGeom>
        </p:spPr>
      </p:pic>
    </p:spTree>
    <p:extLst>
      <p:ext uri="{BB962C8B-B14F-4D97-AF65-F5344CB8AC3E}">
        <p14:creationId xmlns:p14="http://schemas.microsoft.com/office/powerpoint/2010/main" val="273329582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7783"/>
            <a:ext cx="12221569" cy="6873565"/>
          </a:xfrm>
          <a:prstGeom prst="rect">
            <a:avLst/>
          </a:prstGeom>
        </p:spPr>
      </p:pic>
      <p:sp>
        <p:nvSpPr>
          <p:cNvPr id="19" name="Dark gradation top"/>
          <p:cNvSpPr/>
          <p:nvPr userDrawn="1"/>
        </p:nvSpPr>
        <p:spPr bwMode="gray">
          <a:xfrm>
            <a:off x="0" y="-7783"/>
            <a:ext cx="12106223"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18" name="Rectangle 17"/>
          <p:cNvSpPr/>
          <p:nvPr userDrawn="1"/>
        </p:nvSpPr>
        <p:spPr bwMode="gray">
          <a:xfrm>
            <a:off x="269240" y="2084172"/>
            <a:ext cx="5901462"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5903019" cy="206206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40" y="4146242"/>
            <a:ext cx="5901462" cy="1524136"/>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3282848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5" name="Text Placeholder 4"/>
          <p:cNvSpPr>
            <a:spLocks noGrp="1"/>
          </p:cNvSpPr>
          <p:nvPr>
            <p:ph type="body" sz="quarter" idx="12" hasCustomPrompt="1"/>
          </p:nvPr>
        </p:nvSpPr>
        <p:spPr>
          <a:xfrm>
            <a:off x="271105" y="3877272"/>
            <a:ext cx="6273418" cy="1794661"/>
          </a:xfrm>
          <a:noFill/>
        </p:spPr>
        <p:txBody>
          <a:bodyPr lIns="146304" tIns="109728" rIns="146304" bIns="109728">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2075840"/>
            <a:ext cx="8067760" cy="1801436"/>
          </a:xfrm>
          <a:noFill/>
        </p:spPr>
        <p:txBody>
          <a:bodyPr lIns="146304" tIns="91440" rIns="146304" bIns="91440" anchor="t" anchorCtr="0"/>
          <a:lstStyle>
            <a:lvl1pPr>
              <a:defRPr sz="5880"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339498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1826283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40" y="2084172"/>
            <a:ext cx="9976476"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067762" cy="1792326"/>
          </a:xfrm>
          <a:noFill/>
        </p:spPr>
        <p:txBody>
          <a:bodyPr lIns="146304" tIns="109728" rIns="146304" bIns="109728">
            <a:noAutofit/>
          </a:bodyPr>
          <a:lstStyle>
            <a:lvl1pPr marL="0" indent="0">
              <a:spcBef>
                <a:spcPts val="0"/>
              </a:spcBef>
              <a:buNone/>
              <a:defRPr sz="3527"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61767"/>
            <a:ext cx="1522404" cy="326167"/>
          </a:xfrm>
          <a:prstGeom prst="rect">
            <a:avLst/>
          </a:prstGeom>
        </p:spPr>
      </p:pic>
    </p:spTree>
    <p:extLst>
      <p:ext uri="{BB962C8B-B14F-4D97-AF65-F5344CB8AC3E}">
        <p14:creationId xmlns:p14="http://schemas.microsoft.com/office/powerpoint/2010/main" val="4250958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365084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718510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6522334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157507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499318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57578384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351390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1"/>
                    </a:gs>
                    <a:gs pos="100000">
                      <a:schemeClr val="tx1"/>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85142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958549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3" y="1447801"/>
            <a:ext cx="5396365" cy="2720745"/>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65138053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96388"/>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628109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3754715"/>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617775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Bullet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599026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059246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5" baseline="0"/>
            </a:lvl1pPr>
          </a:lstStyle>
          <a:p>
            <a:r>
              <a:rPr lang="en-US" smtClean="0"/>
              <a:t>Click to edit Master title style</a:t>
            </a:r>
            <a:endParaRPr lang="en-US" dirty="0"/>
          </a:p>
        </p:txBody>
      </p:sp>
    </p:spTree>
    <p:extLst>
      <p:ext uri="{BB962C8B-B14F-4D97-AF65-F5344CB8AC3E}">
        <p14:creationId xmlns:p14="http://schemas.microsoft.com/office/powerpoint/2010/main" val="192196307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84400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445348158"/>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676" indent="-228676">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5"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1323047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slideLayout" Target="../slideLayouts/slideLayout180.xml"/><Relationship Id="rId18" Type="http://schemas.openxmlformats.org/officeDocument/2006/relationships/slideLayout" Target="../slideLayouts/slideLayout185.xml"/><Relationship Id="rId26" Type="http://schemas.openxmlformats.org/officeDocument/2006/relationships/slideLayout" Target="../slideLayouts/slideLayout193.xml"/><Relationship Id="rId3" Type="http://schemas.openxmlformats.org/officeDocument/2006/relationships/slideLayout" Target="../slideLayouts/slideLayout170.xml"/><Relationship Id="rId21" Type="http://schemas.openxmlformats.org/officeDocument/2006/relationships/slideLayout" Target="../slideLayouts/slideLayout188.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17" Type="http://schemas.openxmlformats.org/officeDocument/2006/relationships/slideLayout" Target="../slideLayouts/slideLayout184.xml"/><Relationship Id="rId25" Type="http://schemas.openxmlformats.org/officeDocument/2006/relationships/slideLayout" Target="../slideLayouts/slideLayout192.xml"/><Relationship Id="rId2" Type="http://schemas.openxmlformats.org/officeDocument/2006/relationships/slideLayout" Target="../slideLayouts/slideLayout169.xml"/><Relationship Id="rId16" Type="http://schemas.openxmlformats.org/officeDocument/2006/relationships/slideLayout" Target="../slideLayouts/slideLayout183.xml"/><Relationship Id="rId20" Type="http://schemas.openxmlformats.org/officeDocument/2006/relationships/slideLayout" Target="../slideLayouts/slideLayout187.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24" Type="http://schemas.openxmlformats.org/officeDocument/2006/relationships/slideLayout" Target="../slideLayouts/slideLayout191.xml"/><Relationship Id="rId5" Type="http://schemas.openxmlformats.org/officeDocument/2006/relationships/slideLayout" Target="../slideLayouts/slideLayout172.xml"/><Relationship Id="rId15" Type="http://schemas.openxmlformats.org/officeDocument/2006/relationships/slideLayout" Target="../slideLayouts/slideLayout182.xml"/><Relationship Id="rId23" Type="http://schemas.openxmlformats.org/officeDocument/2006/relationships/slideLayout" Target="../slideLayouts/slideLayout190.xml"/><Relationship Id="rId28" Type="http://schemas.openxmlformats.org/officeDocument/2006/relationships/theme" Target="../theme/theme10.xml"/><Relationship Id="rId10" Type="http://schemas.openxmlformats.org/officeDocument/2006/relationships/slideLayout" Target="../slideLayouts/slideLayout177.xml"/><Relationship Id="rId19" Type="http://schemas.openxmlformats.org/officeDocument/2006/relationships/slideLayout" Target="../slideLayouts/slideLayout186.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 Id="rId22" Type="http://schemas.openxmlformats.org/officeDocument/2006/relationships/slideLayout" Target="../slideLayouts/slideLayout189.xml"/><Relationship Id="rId27" Type="http://schemas.openxmlformats.org/officeDocument/2006/relationships/slideLayout" Target="../slideLayouts/slideLayout19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2.xml"/><Relationship Id="rId3" Type="http://schemas.openxmlformats.org/officeDocument/2006/relationships/slideLayout" Target="../slideLayouts/slideLayout197.xml"/><Relationship Id="rId7" Type="http://schemas.openxmlformats.org/officeDocument/2006/relationships/slideLayout" Target="../slideLayouts/slideLayout201.xml"/><Relationship Id="rId2" Type="http://schemas.openxmlformats.org/officeDocument/2006/relationships/slideLayout" Target="../slideLayouts/slideLayout196.xml"/><Relationship Id="rId1" Type="http://schemas.openxmlformats.org/officeDocument/2006/relationships/slideLayout" Target="../slideLayouts/slideLayout195.xml"/><Relationship Id="rId6" Type="http://schemas.openxmlformats.org/officeDocument/2006/relationships/slideLayout" Target="../slideLayouts/slideLayout200.xml"/><Relationship Id="rId11" Type="http://schemas.openxmlformats.org/officeDocument/2006/relationships/image" Target="../media/image19.png"/><Relationship Id="rId5" Type="http://schemas.openxmlformats.org/officeDocument/2006/relationships/slideLayout" Target="../slideLayouts/slideLayout199.xml"/><Relationship Id="rId10" Type="http://schemas.openxmlformats.org/officeDocument/2006/relationships/theme" Target="../theme/theme11.xml"/><Relationship Id="rId4" Type="http://schemas.openxmlformats.org/officeDocument/2006/relationships/slideLayout" Target="../slideLayouts/slideLayout198.xml"/><Relationship Id="rId9" Type="http://schemas.openxmlformats.org/officeDocument/2006/relationships/slideLayout" Target="../slideLayouts/slideLayout20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1.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image" Target="../media/image19.png"/><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theme" Target="../theme/theme12.xml"/><Relationship Id="rId5" Type="http://schemas.openxmlformats.org/officeDocument/2006/relationships/slideLayout" Target="../slideLayouts/slideLayout20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21.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12" Type="http://schemas.openxmlformats.org/officeDocument/2006/relationships/image" Target="../media/image19.png"/><Relationship Id="rId2" Type="http://schemas.openxmlformats.org/officeDocument/2006/relationships/slideLayout" Target="../slideLayouts/slideLayout215.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theme" Target="../theme/theme13.xml"/><Relationship Id="rId5" Type="http://schemas.openxmlformats.org/officeDocument/2006/relationships/slideLayout" Target="../slideLayouts/slideLayout218.xml"/><Relationship Id="rId10" Type="http://schemas.openxmlformats.org/officeDocument/2006/relationships/slideLayout" Target="../slideLayouts/slideLayout223.xml"/><Relationship Id="rId4" Type="http://schemas.openxmlformats.org/officeDocument/2006/relationships/slideLayout" Target="../slideLayouts/slideLayout217.xml"/><Relationship Id="rId9" Type="http://schemas.openxmlformats.org/officeDocument/2006/relationships/slideLayout" Target="../slideLayouts/slideLayout22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1.xml"/><Relationship Id="rId13" Type="http://schemas.openxmlformats.org/officeDocument/2006/relationships/slideLayout" Target="../slideLayouts/slideLayout236.xml"/><Relationship Id="rId18" Type="http://schemas.openxmlformats.org/officeDocument/2006/relationships/slideLayout" Target="../slideLayouts/slideLayout241.xml"/><Relationship Id="rId26" Type="http://schemas.openxmlformats.org/officeDocument/2006/relationships/slideLayout" Target="../slideLayouts/slideLayout249.xml"/><Relationship Id="rId3" Type="http://schemas.openxmlformats.org/officeDocument/2006/relationships/slideLayout" Target="../slideLayouts/slideLayout226.xml"/><Relationship Id="rId21" Type="http://schemas.openxmlformats.org/officeDocument/2006/relationships/slideLayout" Target="../slideLayouts/slideLayout244.xml"/><Relationship Id="rId7" Type="http://schemas.openxmlformats.org/officeDocument/2006/relationships/slideLayout" Target="../slideLayouts/slideLayout230.xml"/><Relationship Id="rId12" Type="http://schemas.openxmlformats.org/officeDocument/2006/relationships/slideLayout" Target="../slideLayouts/slideLayout235.xml"/><Relationship Id="rId17" Type="http://schemas.openxmlformats.org/officeDocument/2006/relationships/slideLayout" Target="../slideLayouts/slideLayout240.xml"/><Relationship Id="rId25" Type="http://schemas.openxmlformats.org/officeDocument/2006/relationships/slideLayout" Target="../slideLayouts/slideLayout248.xml"/><Relationship Id="rId2" Type="http://schemas.openxmlformats.org/officeDocument/2006/relationships/slideLayout" Target="../slideLayouts/slideLayout225.xml"/><Relationship Id="rId16" Type="http://schemas.openxmlformats.org/officeDocument/2006/relationships/slideLayout" Target="../slideLayouts/slideLayout239.xml"/><Relationship Id="rId20" Type="http://schemas.openxmlformats.org/officeDocument/2006/relationships/slideLayout" Target="../slideLayouts/slideLayout243.xml"/><Relationship Id="rId29" Type="http://schemas.openxmlformats.org/officeDocument/2006/relationships/theme" Target="../theme/theme14.xml"/><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24" Type="http://schemas.openxmlformats.org/officeDocument/2006/relationships/slideLayout" Target="../slideLayouts/slideLayout247.xml"/><Relationship Id="rId5" Type="http://schemas.openxmlformats.org/officeDocument/2006/relationships/slideLayout" Target="../slideLayouts/slideLayout228.xml"/><Relationship Id="rId15" Type="http://schemas.openxmlformats.org/officeDocument/2006/relationships/slideLayout" Target="../slideLayouts/slideLayout238.xml"/><Relationship Id="rId23" Type="http://schemas.openxmlformats.org/officeDocument/2006/relationships/slideLayout" Target="../slideLayouts/slideLayout246.xml"/><Relationship Id="rId28" Type="http://schemas.openxmlformats.org/officeDocument/2006/relationships/slideLayout" Target="../slideLayouts/slideLayout251.xml"/><Relationship Id="rId10" Type="http://schemas.openxmlformats.org/officeDocument/2006/relationships/slideLayout" Target="../slideLayouts/slideLayout233.xml"/><Relationship Id="rId19" Type="http://schemas.openxmlformats.org/officeDocument/2006/relationships/slideLayout" Target="../slideLayouts/slideLayout242.xml"/><Relationship Id="rId4" Type="http://schemas.openxmlformats.org/officeDocument/2006/relationships/slideLayout" Target="../slideLayouts/slideLayout227.xml"/><Relationship Id="rId9" Type="http://schemas.openxmlformats.org/officeDocument/2006/relationships/slideLayout" Target="../slideLayouts/slideLayout232.xml"/><Relationship Id="rId14" Type="http://schemas.openxmlformats.org/officeDocument/2006/relationships/slideLayout" Target="../slideLayouts/slideLayout237.xml"/><Relationship Id="rId22" Type="http://schemas.openxmlformats.org/officeDocument/2006/relationships/slideLayout" Target="../slideLayouts/slideLayout245.xml"/><Relationship Id="rId27" Type="http://schemas.openxmlformats.org/officeDocument/2006/relationships/slideLayout" Target="../slideLayouts/slideLayout25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3.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5.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34" Type="http://schemas.openxmlformats.org/officeDocument/2006/relationships/theme" Target="../theme/theme6.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image" Target="../media/image9.png"/><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7.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26" Type="http://schemas.openxmlformats.org/officeDocument/2006/relationships/slideLayout" Target="../slideLayouts/slideLayout146.xml"/><Relationship Id="rId3" Type="http://schemas.openxmlformats.org/officeDocument/2006/relationships/slideLayout" Target="../slideLayouts/slideLayout123.xml"/><Relationship Id="rId21" Type="http://schemas.openxmlformats.org/officeDocument/2006/relationships/slideLayout" Target="../slideLayouts/slideLayout141.xml"/><Relationship Id="rId34" Type="http://schemas.openxmlformats.org/officeDocument/2006/relationships/theme" Target="../theme/theme8.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slideLayout" Target="../slideLayouts/slideLayout145.xml"/><Relationship Id="rId33" Type="http://schemas.openxmlformats.org/officeDocument/2006/relationships/slideLayout" Target="../slideLayouts/slideLayout153.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slideLayout" Target="../slideLayouts/slideLayout140.xml"/><Relationship Id="rId29" Type="http://schemas.openxmlformats.org/officeDocument/2006/relationships/slideLayout" Target="../slideLayouts/slideLayout149.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32" Type="http://schemas.openxmlformats.org/officeDocument/2006/relationships/slideLayout" Target="../slideLayouts/slideLayout152.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36" Type="http://schemas.openxmlformats.org/officeDocument/2006/relationships/image" Target="../media/image9.png"/><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31" Type="http://schemas.openxmlformats.org/officeDocument/2006/relationships/slideLayout" Target="../slideLayouts/slideLayout151.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30" Type="http://schemas.openxmlformats.org/officeDocument/2006/relationships/slideLayout" Target="../slideLayouts/slideLayout150.xml"/><Relationship Id="rId35"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5" Type="http://schemas.openxmlformats.org/officeDocument/2006/relationships/theme" Target="../theme/theme9.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102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700"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006531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857" r:id="rId20"/>
    <p:sldLayoutId id="2147483858" r:id="rId21"/>
    <p:sldLayoutId id="2147483859" r:id="rId22"/>
    <p:sldLayoutId id="2147483860" r:id="rId23"/>
    <p:sldLayoutId id="2147483861" r:id="rId24"/>
    <p:sldLayoutId id="2147483862" r:id="rId25"/>
    <p:sldLayoutId id="2147483863" r:id="rId26"/>
    <p:sldLayoutId id="2147483864"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27291302"/>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Lst>
  <p:transition>
    <p:fade/>
  </p:transition>
  <p:timing>
    <p:tnLst>
      <p:par>
        <p:cTn id="1" dur="indefinite" restart="never" nodeType="tmRoot"/>
      </p:par>
    </p:tnLst>
  </p:timing>
  <p:txStyles>
    <p:titleStyle>
      <a:lvl1pPr algn="l" defTabSz="914293"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8" marR="0" indent="-33611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46" marR="0" indent="-23652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275"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354"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432"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93" rtl="0" eaLnBrk="1" latinLnBrk="0" hangingPunct="1">
        <a:defRPr sz="1765" kern="1200">
          <a:solidFill>
            <a:schemeClr val="tx1"/>
          </a:solidFill>
          <a:latin typeface="+mn-lt"/>
          <a:ea typeface="+mn-ea"/>
          <a:cs typeface="+mn-cs"/>
        </a:defRPr>
      </a:lvl1pPr>
      <a:lvl2pPr marL="457147" algn="l" defTabSz="914293" rtl="0" eaLnBrk="1" latinLnBrk="0" hangingPunct="1">
        <a:defRPr sz="1765" kern="1200">
          <a:solidFill>
            <a:schemeClr val="tx1"/>
          </a:solidFill>
          <a:latin typeface="+mn-lt"/>
          <a:ea typeface="+mn-ea"/>
          <a:cs typeface="+mn-cs"/>
        </a:defRPr>
      </a:lvl2pPr>
      <a:lvl3pPr marL="914293" algn="l" defTabSz="914293" rtl="0" eaLnBrk="1" latinLnBrk="0" hangingPunct="1">
        <a:defRPr sz="1765" kern="1200">
          <a:solidFill>
            <a:schemeClr val="tx1"/>
          </a:solidFill>
          <a:latin typeface="+mn-lt"/>
          <a:ea typeface="+mn-ea"/>
          <a:cs typeface="+mn-cs"/>
        </a:defRPr>
      </a:lvl3pPr>
      <a:lvl4pPr marL="1371441" algn="l" defTabSz="914293" rtl="0" eaLnBrk="1" latinLnBrk="0" hangingPunct="1">
        <a:defRPr sz="1765" kern="1200">
          <a:solidFill>
            <a:schemeClr val="tx1"/>
          </a:solidFill>
          <a:latin typeface="+mn-lt"/>
          <a:ea typeface="+mn-ea"/>
          <a:cs typeface="+mn-cs"/>
        </a:defRPr>
      </a:lvl4pPr>
      <a:lvl5pPr marL="1828587" algn="l" defTabSz="914293" rtl="0" eaLnBrk="1" latinLnBrk="0" hangingPunct="1">
        <a:defRPr sz="1765" kern="1200">
          <a:solidFill>
            <a:schemeClr val="tx1"/>
          </a:solidFill>
          <a:latin typeface="+mn-lt"/>
          <a:ea typeface="+mn-ea"/>
          <a:cs typeface="+mn-cs"/>
        </a:defRPr>
      </a:lvl5pPr>
      <a:lvl6pPr marL="2285736" algn="l" defTabSz="914293" rtl="0" eaLnBrk="1" latinLnBrk="0" hangingPunct="1">
        <a:defRPr sz="1765" kern="1200">
          <a:solidFill>
            <a:schemeClr val="tx1"/>
          </a:solidFill>
          <a:latin typeface="+mn-lt"/>
          <a:ea typeface="+mn-ea"/>
          <a:cs typeface="+mn-cs"/>
        </a:defRPr>
      </a:lvl6pPr>
      <a:lvl7pPr marL="2742881" algn="l" defTabSz="914293" rtl="0" eaLnBrk="1" latinLnBrk="0" hangingPunct="1">
        <a:defRPr sz="1765" kern="1200">
          <a:solidFill>
            <a:schemeClr val="tx1"/>
          </a:solidFill>
          <a:latin typeface="+mn-lt"/>
          <a:ea typeface="+mn-ea"/>
          <a:cs typeface="+mn-cs"/>
        </a:defRPr>
      </a:lvl7pPr>
      <a:lvl8pPr marL="3200029" algn="l" defTabSz="914293" rtl="0" eaLnBrk="1" latinLnBrk="0" hangingPunct="1">
        <a:defRPr sz="1765" kern="1200">
          <a:solidFill>
            <a:schemeClr val="tx1"/>
          </a:solidFill>
          <a:latin typeface="+mn-lt"/>
          <a:ea typeface="+mn-ea"/>
          <a:cs typeface="+mn-cs"/>
        </a:defRPr>
      </a:lvl8pPr>
      <a:lvl9pPr marL="3657176" algn="l" defTabSz="914293"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8749" y="2991034"/>
            <a:ext cx="6858623" cy="876557"/>
          </a:xfrm>
          <a:prstGeom prst="rect">
            <a:avLst/>
          </a:prstGeom>
        </p:spPr>
      </p:pic>
    </p:spTree>
    <p:extLst>
      <p:ext uri="{BB962C8B-B14F-4D97-AF65-F5344CB8AC3E}">
        <p14:creationId xmlns:p14="http://schemas.microsoft.com/office/powerpoint/2010/main" val="265703920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Lst>
  <p:transition>
    <p:fade/>
  </p:transition>
  <p:timing>
    <p:tnLst>
      <p:par>
        <p:cTn id="1" dur="indefinite" restart="never" nodeType="tmRoot"/>
      </p:par>
    </p:tnLst>
  </p:timing>
  <p:txStyles>
    <p:titleStyle>
      <a:lvl1pPr algn="l" defTabSz="913932"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85" marR="0" indent="-335985"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19" kern="1200" spc="0" baseline="0">
          <a:gradFill>
            <a:gsLst>
              <a:gs pos="1250">
                <a:schemeClr val="tx1"/>
              </a:gs>
              <a:gs pos="100000">
                <a:schemeClr val="tx1"/>
              </a:gs>
            </a:gsLst>
            <a:lin ang="5400000" scaled="0"/>
          </a:gradFill>
          <a:latin typeface="+mj-lt"/>
          <a:ea typeface="+mn-ea"/>
          <a:cs typeface="+mn-cs"/>
        </a:defRPr>
      </a:lvl1pPr>
      <a:lvl2pPr marL="572419" marR="0" indent="-236435"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3965"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7955"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1944"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312"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80"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212"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32" rtl="0" eaLnBrk="1" latinLnBrk="0" hangingPunct="1">
        <a:defRPr sz="1764" kern="1200">
          <a:solidFill>
            <a:schemeClr val="tx1"/>
          </a:solidFill>
          <a:latin typeface="+mn-lt"/>
          <a:ea typeface="+mn-ea"/>
          <a:cs typeface="+mn-cs"/>
        </a:defRPr>
      </a:lvl1pPr>
      <a:lvl2pPr marL="456966" algn="l" defTabSz="913932" rtl="0" eaLnBrk="1" latinLnBrk="0" hangingPunct="1">
        <a:defRPr sz="1764" kern="1200">
          <a:solidFill>
            <a:schemeClr val="tx1"/>
          </a:solidFill>
          <a:latin typeface="+mn-lt"/>
          <a:ea typeface="+mn-ea"/>
          <a:cs typeface="+mn-cs"/>
        </a:defRPr>
      </a:lvl2pPr>
      <a:lvl3pPr marL="913932" algn="l" defTabSz="913932" rtl="0" eaLnBrk="1" latinLnBrk="0" hangingPunct="1">
        <a:defRPr sz="1764" kern="1200">
          <a:solidFill>
            <a:schemeClr val="tx1"/>
          </a:solidFill>
          <a:latin typeface="+mn-lt"/>
          <a:ea typeface="+mn-ea"/>
          <a:cs typeface="+mn-cs"/>
        </a:defRPr>
      </a:lvl3pPr>
      <a:lvl4pPr marL="1370898" algn="l" defTabSz="913932" rtl="0" eaLnBrk="1" latinLnBrk="0" hangingPunct="1">
        <a:defRPr sz="1764" kern="1200">
          <a:solidFill>
            <a:schemeClr val="tx1"/>
          </a:solidFill>
          <a:latin typeface="+mn-lt"/>
          <a:ea typeface="+mn-ea"/>
          <a:cs typeface="+mn-cs"/>
        </a:defRPr>
      </a:lvl4pPr>
      <a:lvl5pPr marL="1827862" algn="l" defTabSz="913932" rtl="0" eaLnBrk="1" latinLnBrk="0" hangingPunct="1">
        <a:defRPr sz="1764" kern="1200">
          <a:solidFill>
            <a:schemeClr val="tx1"/>
          </a:solidFill>
          <a:latin typeface="+mn-lt"/>
          <a:ea typeface="+mn-ea"/>
          <a:cs typeface="+mn-cs"/>
        </a:defRPr>
      </a:lvl5pPr>
      <a:lvl6pPr marL="2284831" algn="l" defTabSz="913932" rtl="0" eaLnBrk="1" latinLnBrk="0" hangingPunct="1">
        <a:defRPr sz="1764" kern="1200">
          <a:solidFill>
            <a:schemeClr val="tx1"/>
          </a:solidFill>
          <a:latin typeface="+mn-lt"/>
          <a:ea typeface="+mn-ea"/>
          <a:cs typeface="+mn-cs"/>
        </a:defRPr>
      </a:lvl6pPr>
      <a:lvl7pPr marL="2741795" algn="l" defTabSz="913932" rtl="0" eaLnBrk="1" latinLnBrk="0" hangingPunct="1">
        <a:defRPr sz="1764" kern="1200">
          <a:solidFill>
            <a:schemeClr val="tx1"/>
          </a:solidFill>
          <a:latin typeface="+mn-lt"/>
          <a:ea typeface="+mn-ea"/>
          <a:cs typeface="+mn-cs"/>
        </a:defRPr>
      </a:lvl7pPr>
      <a:lvl8pPr marL="3198762" algn="l" defTabSz="913932" rtl="0" eaLnBrk="1" latinLnBrk="0" hangingPunct="1">
        <a:defRPr sz="1764" kern="1200">
          <a:solidFill>
            <a:schemeClr val="tx1"/>
          </a:solidFill>
          <a:latin typeface="+mn-lt"/>
          <a:ea typeface="+mn-ea"/>
          <a:cs typeface="+mn-cs"/>
        </a:defRPr>
      </a:lvl8pPr>
      <a:lvl9pPr marL="3655728" algn="l" defTabSz="913932"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8749" y="2991034"/>
            <a:ext cx="6858623" cy="876557"/>
          </a:xfrm>
          <a:prstGeom prst="rect">
            <a:avLst/>
          </a:prstGeom>
        </p:spPr>
      </p:pic>
    </p:spTree>
    <p:extLst>
      <p:ext uri="{BB962C8B-B14F-4D97-AF65-F5344CB8AC3E}">
        <p14:creationId xmlns:p14="http://schemas.microsoft.com/office/powerpoint/2010/main" val="3422791519"/>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Lst>
  <p:transition>
    <p:fade/>
  </p:transition>
  <p:timing>
    <p:tnLst>
      <p:par>
        <p:cTn id="1" dur="indefinite" restart="never" nodeType="tmRoot"/>
      </p:par>
    </p:tnLst>
  </p:timing>
  <p:txStyles>
    <p:titleStyle>
      <a:lvl1pPr algn="l" defTabSz="913932"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85" marR="0" indent="-335985"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19" kern="1200" spc="0" baseline="0">
          <a:gradFill>
            <a:gsLst>
              <a:gs pos="1250">
                <a:schemeClr val="tx1"/>
              </a:gs>
              <a:gs pos="100000">
                <a:schemeClr val="tx1"/>
              </a:gs>
            </a:gsLst>
            <a:lin ang="5400000" scaled="0"/>
          </a:gradFill>
          <a:latin typeface="+mj-lt"/>
          <a:ea typeface="+mn-ea"/>
          <a:cs typeface="+mn-cs"/>
        </a:defRPr>
      </a:lvl1pPr>
      <a:lvl2pPr marL="572419" marR="0" indent="-236435"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3965"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7955"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1944"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312"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80"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212"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32" rtl="0" eaLnBrk="1" latinLnBrk="0" hangingPunct="1">
        <a:defRPr sz="1764" kern="1200">
          <a:solidFill>
            <a:schemeClr val="tx1"/>
          </a:solidFill>
          <a:latin typeface="+mn-lt"/>
          <a:ea typeface="+mn-ea"/>
          <a:cs typeface="+mn-cs"/>
        </a:defRPr>
      </a:lvl1pPr>
      <a:lvl2pPr marL="456966" algn="l" defTabSz="913932" rtl="0" eaLnBrk="1" latinLnBrk="0" hangingPunct="1">
        <a:defRPr sz="1764" kern="1200">
          <a:solidFill>
            <a:schemeClr val="tx1"/>
          </a:solidFill>
          <a:latin typeface="+mn-lt"/>
          <a:ea typeface="+mn-ea"/>
          <a:cs typeface="+mn-cs"/>
        </a:defRPr>
      </a:lvl2pPr>
      <a:lvl3pPr marL="913932" algn="l" defTabSz="913932" rtl="0" eaLnBrk="1" latinLnBrk="0" hangingPunct="1">
        <a:defRPr sz="1764" kern="1200">
          <a:solidFill>
            <a:schemeClr val="tx1"/>
          </a:solidFill>
          <a:latin typeface="+mn-lt"/>
          <a:ea typeface="+mn-ea"/>
          <a:cs typeface="+mn-cs"/>
        </a:defRPr>
      </a:lvl3pPr>
      <a:lvl4pPr marL="1370898" algn="l" defTabSz="913932" rtl="0" eaLnBrk="1" latinLnBrk="0" hangingPunct="1">
        <a:defRPr sz="1764" kern="1200">
          <a:solidFill>
            <a:schemeClr val="tx1"/>
          </a:solidFill>
          <a:latin typeface="+mn-lt"/>
          <a:ea typeface="+mn-ea"/>
          <a:cs typeface="+mn-cs"/>
        </a:defRPr>
      </a:lvl4pPr>
      <a:lvl5pPr marL="1827862" algn="l" defTabSz="913932" rtl="0" eaLnBrk="1" latinLnBrk="0" hangingPunct="1">
        <a:defRPr sz="1764" kern="1200">
          <a:solidFill>
            <a:schemeClr val="tx1"/>
          </a:solidFill>
          <a:latin typeface="+mn-lt"/>
          <a:ea typeface="+mn-ea"/>
          <a:cs typeface="+mn-cs"/>
        </a:defRPr>
      </a:lvl5pPr>
      <a:lvl6pPr marL="2284831" algn="l" defTabSz="913932" rtl="0" eaLnBrk="1" latinLnBrk="0" hangingPunct="1">
        <a:defRPr sz="1764" kern="1200">
          <a:solidFill>
            <a:schemeClr val="tx1"/>
          </a:solidFill>
          <a:latin typeface="+mn-lt"/>
          <a:ea typeface="+mn-ea"/>
          <a:cs typeface="+mn-cs"/>
        </a:defRPr>
      </a:lvl6pPr>
      <a:lvl7pPr marL="2741795" algn="l" defTabSz="913932" rtl="0" eaLnBrk="1" latinLnBrk="0" hangingPunct="1">
        <a:defRPr sz="1764" kern="1200">
          <a:solidFill>
            <a:schemeClr val="tx1"/>
          </a:solidFill>
          <a:latin typeface="+mn-lt"/>
          <a:ea typeface="+mn-ea"/>
          <a:cs typeface="+mn-cs"/>
        </a:defRPr>
      </a:lvl7pPr>
      <a:lvl8pPr marL="3198762" algn="l" defTabSz="913932" rtl="0" eaLnBrk="1" latinLnBrk="0" hangingPunct="1">
        <a:defRPr sz="1764" kern="1200">
          <a:solidFill>
            <a:schemeClr val="tx1"/>
          </a:solidFill>
          <a:latin typeface="+mn-lt"/>
          <a:ea typeface="+mn-ea"/>
          <a:cs typeface="+mn-cs"/>
        </a:defRPr>
      </a:lvl8pPr>
      <a:lvl9pPr marL="3655728" algn="l" defTabSz="913932"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3231452"/>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Lst>
  <p:transition>
    <p:fade/>
  </p:transition>
  <p:timing>
    <p:tnLst>
      <p:par>
        <p:cTn id="1" dur="indefinite" restart="never" nodeType="tmRoot"/>
      </p:par>
    </p:tnLst>
  </p:timing>
  <p:hf hdr="0" ftr="0" dt="0"/>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0" marR="0" indent="-339660" algn="l" defTabSz="91418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8" marR="0" indent="-233318" algn="l" defTabSz="91418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9" marR="0" indent="-225382" algn="l" defTabSz="914188" rtl="0" eaLnBrk="1" fontAlgn="auto" latinLnBrk="0" hangingPunct="1">
        <a:lnSpc>
          <a:spcPct val="90000"/>
        </a:lnSpc>
        <a:spcBef>
          <a:spcPct val="20000"/>
        </a:spcBef>
        <a:spcAft>
          <a:spcPts val="0"/>
        </a:spcAft>
        <a:buClrTx/>
        <a:buSzPct val="90000"/>
        <a:buFont typeface="Wingdings" pitchFamily="2" charset="2"/>
        <a:buChar char=""/>
        <a:tabLst>
          <a:tab pos="798359" algn="l"/>
        </a:tabLst>
        <a:defRPr sz="2400" kern="1200" spc="0" baseline="0">
          <a:gradFill>
            <a:gsLst>
              <a:gs pos="1250">
                <a:schemeClr val="bg2"/>
              </a:gs>
              <a:gs pos="100000">
                <a:schemeClr val="bg2"/>
              </a:gs>
            </a:gsLst>
            <a:lin ang="5400000" scaled="0"/>
          </a:gradFill>
          <a:latin typeface="+mn-lt"/>
          <a:ea typeface="+mn-ea"/>
          <a:cs typeface="+mn-cs"/>
        </a:defRPr>
      </a:lvl3pPr>
      <a:lvl4pPr marL="1030090" marR="0" indent="-231730" algn="l" defTabSz="91418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72" marR="0" indent="-225382" algn="l" defTabSz="914188" rtl="0" eaLnBrk="1" fontAlgn="auto" latinLnBrk="0" hangingPunct="1">
        <a:lnSpc>
          <a:spcPct val="90000"/>
        </a:lnSpc>
        <a:spcBef>
          <a:spcPct val="20000"/>
        </a:spcBef>
        <a:spcAft>
          <a:spcPts val="0"/>
        </a:spcAft>
        <a:buClrTx/>
        <a:buSzPct val="90000"/>
        <a:buFont typeface="Wingdings" pitchFamily="2" charset="2"/>
        <a:buChar char=""/>
        <a:tabLst>
          <a:tab pos="1255472" algn="l"/>
        </a:tabLst>
        <a:defRPr sz="2000" kern="1200" spc="0" baseline="0">
          <a:gradFill>
            <a:gsLst>
              <a:gs pos="1250">
                <a:schemeClr val="bg2"/>
              </a:gs>
              <a:gs pos="100000">
                <a:schemeClr val="bg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83678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32775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fade/>
  </p:transition>
  <p:timing>
    <p:tnLst>
      <p:par>
        <p:cTn id="1" dur="indefinite" restart="never" nodeType="tmRoot"/>
      </p:par>
    </p:tnLst>
  </p:timing>
  <p:hf hdr="0" ftr="0" dt="0"/>
  <p:txStyles>
    <p:titleStyle>
      <a:lvl1pPr algn="l" defTabSz="91419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5" marR="0" indent="-339665" algn="l" defTabSz="91419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84" marR="0" indent="-233321" algn="l" defTabSz="91419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69"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798369" algn="l"/>
        </a:tabLst>
        <a:defRPr sz="2400" kern="1200" spc="0" baseline="0">
          <a:gradFill>
            <a:gsLst>
              <a:gs pos="1250">
                <a:schemeClr val="bg2"/>
              </a:gs>
              <a:gs pos="100000">
                <a:schemeClr val="bg2"/>
              </a:gs>
            </a:gsLst>
            <a:lin ang="5400000" scaled="0"/>
          </a:gradFill>
          <a:latin typeface="+mn-lt"/>
          <a:ea typeface="+mn-ea"/>
          <a:cs typeface="+mn-cs"/>
        </a:defRPr>
      </a:lvl3pPr>
      <a:lvl4pPr marL="1030103" marR="0" indent="-231732" algn="l" defTabSz="91419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87"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1255487" algn="l"/>
        </a:tabLst>
        <a:defRPr sz="2000" kern="1200" spc="0" baseline="0">
          <a:gradFill>
            <a:gsLst>
              <a:gs pos="1250">
                <a:schemeClr val="bg2"/>
              </a:gs>
              <a:gs pos="100000">
                <a:schemeClr val="bg2"/>
              </a:gs>
            </a:gsLst>
            <a:lin ang="5400000" scaled="0"/>
          </a:gradFill>
          <a:latin typeface="+mn-lt"/>
          <a:ea typeface="+mn-ea"/>
          <a:cs typeface="+mn-cs"/>
        </a:defRPr>
      </a:lvl5pPr>
      <a:lvl6pPr marL="2514047"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8" rtl="0" eaLnBrk="1" latinLnBrk="0" hangingPunct="1">
        <a:defRPr sz="1800" kern="1200">
          <a:solidFill>
            <a:schemeClr val="tx1"/>
          </a:solidFill>
          <a:latin typeface="+mn-lt"/>
          <a:ea typeface="+mn-ea"/>
          <a:cs typeface="+mn-cs"/>
        </a:defRPr>
      </a:lvl1pPr>
      <a:lvl2pPr marL="457100"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9" algn="l" defTabSz="914198" rtl="0" eaLnBrk="1" latinLnBrk="0" hangingPunct="1">
        <a:defRPr sz="1800" kern="1200">
          <a:solidFill>
            <a:schemeClr val="tx1"/>
          </a:solidFill>
          <a:latin typeface="+mn-lt"/>
          <a:ea typeface="+mn-ea"/>
          <a:cs typeface="+mn-cs"/>
        </a:defRPr>
      </a:lvl4pPr>
      <a:lvl5pPr marL="1828398" algn="l" defTabSz="914198" rtl="0" eaLnBrk="1" latinLnBrk="0" hangingPunct="1">
        <a:defRPr sz="1800" kern="1200">
          <a:solidFill>
            <a:schemeClr val="tx1"/>
          </a:solidFill>
          <a:latin typeface="+mn-lt"/>
          <a:ea typeface="+mn-ea"/>
          <a:cs typeface="+mn-cs"/>
        </a:defRPr>
      </a:lvl5pPr>
      <a:lvl6pPr marL="2285498" algn="l" defTabSz="914198" rtl="0" eaLnBrk="1" latinLnBrk="0" hangingPunct="1">
        <a:defRPr sz="1800" kern="1200">
          <a:solidFill>
            <a:schemeClr val="tx1"/>
          </a:solidFill>
          <a:latin typeface="+mn-lt"/>
          <a:ea typeface="+mn-ea"/>
          <a:cs typeface="+mn-cs"/>
        </a:defRPr>
      </a:lvl6pPr>
      <a:lvl7pPr marL="2742595" algn="l" defTabSz="914198" rtl="0" eaLnBrk="1" latinLnBrk="0" hangingPunct="1">
        <a:defRPr sz="1800" kern="1200">
          <a:solidFill>
            <a:schemeClr val="tx1"/>
          </a:solidFill>
          <a:latin typeface="+mn-lt"/>
          <a:ea typeface="+mn-ea"/>
          <a:cs typeface="+mn-cs"/>
        </a:defRPr>
      </a:lvl7pPr>
      <a:lvl8pPr marL="3199695" algn="l" defTabSz="914198" rtl="0" eaLnBrk="1" latinLnBrk="0" hangingPunct="1">
        <a:defRPr sz="1800" kern="1200">
          <a:solidFill>
            <a:schemeClr val="tx1"/>
          </a:solidFill>
          <a:latin typeface="+mn-lt"/>
          <a:ea typeface="+mn-ea"/>
          <a:cs typeface="+mn-cs"/>
        </a:defRPr>
      </a:lvl8pPr>
      <a:lvl9pPr marL="3656794" algn="l" defTabSz="91419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15025572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ransition>
    <p:fade/>
  </p:transition>
  <p:timing>
    <p:tnLst>
      <p:par>
        <p:cTn id="1" dur="indefinite" restart="never" nodeType="tmRoot"/>
      </p:par>
    </p:tnLst>
  </p:timing>
  <p:hf hdr="0"/>
  <p:txStyles>
    <p:titleStyle>
      <a:lvl1pPr algn="l" defTabSz="914188"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188"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286" indent="0" algn="l" defTabSz="914188"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499" indent="0" algn="l" defTabSz="914188"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646"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655"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09255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p:fade/>
  </p:transition>
  <p:timing>
    <p:tnLst>
      <p:par>
        <p:cTn id="1" dur="indefinite" restart="never" nodeType="tmRoot"/>
      </p:par>
    </p:tnLst>
  </p:timing>
  <p:hf hdr="0" ftr="0" dt="0"/>
  <p:txStyles>
    <p:titleStyle>
      <a:lvl1pPr algn="l" defTabSz="91419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5" marR="0" indent="-339665" algn="l" defTabSz="91419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84" marR="0" indent="-233321" algn="l" defTabSz="91419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69"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798369" algn="l"/>
        </a:tabLst>
        <a:defRPr sz="2400" kern="1200" spc="0" baseline="0">
          <a:gradFill>
            <a:gsLst>
              <a:gs pos="1250">
                <a:schemeClr val="bg2"/>
              </a:gs>
              <a:gs pos="100000">
                <a:schemeClr val="bg2"/>
              </a:gs>
            </a:gsLst>
            <a:lin ang="5400000" scaled="0"/>
          </a:gradFill>
          <a:latin typeface="+mn-lt"/>
          <a:ea typeface="+mn-ea"/>
          <a:cs typeface="+mn-cs"/>
        </a:defRPr>
      </a:lvl3pPr>
      <a:lvl4pPr marL="1030103" marR="0" indent="-231732" algn="l" defTabSz="91419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87"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1255487" algn="l"/>
        </a:tabLst>
        <a:defRPr sz="2000" kern="1200" spc="0" baseline="0">
          <a:gradFill>
            <a:gsLst>
              <a:gs pos="1250">
                <a:schemeClr val="bg2"/>
              </a:gs>
              <a:gs pos="100000">
                <a:schemeClr val="bg2"/>
              </a:gs>
            </a:gsLst>
            <a:lin ang="5400000" scaled="0"/>
          </a:gradFill>
          <a:latin typeface="+mn-lt"/>
          <a:ea typeface="+mn-ea"/>
          <a:cs typeface="+mn-cs"/>
        </a:defRPr>
      </a:lvl5pPr>
      <a:lvl6pPr marL="2514047"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8" rtl="0" eaLnBrk="1" latinLnBrk="0" hangingPunct="1">
        <a:defRPr sz="1800" kern="1200">
          <a:solidFill>
            <a:schemeClr val="tx1"/>
          </a:solidFill>
          <a:latin typeface="+mn-lt"/>
          <a:ea typeface="+mn-ea"/>
          <a:cs typeface="+mn-cs"/>
        </a:defRPr>
      </a:lvl1pPr>
      <a:lvl2pPr marL="457100"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9" algn="l" defTabSz="914198" rtl="0" eaLnBrk="1" latinLnBrk="0" hangingPunct="1">
        <a:defRPr sz="1800" kern="1200">
          <a:solidFill>
            <a:schemeClr val="tx1"/>
          </a:solidFill>
          <a:latin typeface="+mn-lt"/>
          <a:ea typeface="+mn-ea"/>
          <a:cs typeface="+mn-cs"/>
        </a:defRPr>
      </a:lvl4pPr>
      <a:lvl5pPr marL="1828398" algn="l" defTabSz="914198" rtl="0" eaLnBrk="1" latinLnBrk="0" hangingPunct="1">
        <a:defRPr sz="1800" kern="1200">
          <a:solidFill>
            <a:schemeClr val="tx1"/>
          </a:solidFill>
          <a:latin typeface="+mn-lt"/>
          <a:ea typeface="+mn-ea"/>
          <a:cs typeface="+mn-cs"/>
        </a:defRPr>
      </a:lvl5pPr>
      <a:lvl6pPr marL="2285498" algn="l" defTabSz="914198" rtl="0" eaLnBrk="1" latinLnBrk="0" hangingPunct="1">
        <a:defRPr sz="1800" kern="1200">
          <a:solidFill>
            <a:schemeClr val="tx1"/>
          </a:solidFill>
          <a:latin typeface="+mn-lt"/>
          <a:ea typeface="+mn-ea"/>
          <a:cs typeface="+mn-cs"/>
        </a:defRPr>
      </a:lvl6pPr>
      <a:lvl7pPr marL="2742595" algn="l" defTabSz="914198" rtl="0" eaLnBrk="1" latinLnBrk="0" hangingPunct="1">
        <a:defRPr sz="1800" kern="1200">
          <a:solidFill>
            <a:schemeClr val="tx1"/>
          </a:solidFill>
          <a:latin typeface="+mn-lt"/>
          <a:ea typeface="+mn-ea"/>
          <a:cs typeface="+mn-cs"/>
        </a:defRPr>
      </a:lvl7pPr>
      <a:lvl8pPr marL="3199695" algn="l" defTabSz="914198" rtl="0" eaLnBrk="1" latinLnBrk="0" hangingPunct="1">
        <a:defRPr sz="1800" kern="1200">
          <a:solidFill>
            <a:schemeClr val="tx1"/>
          </a:solidFill>
          <a:latin typeface="+mn-lt"/>
          <a:ea typeface="+mn-ea"/>
          <a:cs typeface="+mn-cs"/>
        </a:defRPr>
      </a:lvl8pPr>
      <a:lvl9pPr marL="3656794" algn="l" defTabSz="91419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rot="5400000">
            <a:off x="10325052" y="1906414"/>
            <a:ext cx="4214127" cy="401304"/>
          </a:xfrm>
          <a:prstGeom prst="rect">
            <a:avLst/>
          </a:prstGeom>
        </p:spPr>
      </p:pic>
    </p:spTree>
    <p:extLst>
      <p:ext uri="{BB962C8B-B14F-4D97-AF65-F5344CB8AC3E}">
        <p14:creationId xmlns:p14="http://schemas.microsoft.com/office/powerpoint/2010/main" val="2408078109"/>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738156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fade/>
  </p:transition>
  <p:timing>
    <p:tnLst>
      <p:par>
        <p:cTn id="1" dur="indefinite" restart="never" nodeType="tmRoot"/>
      </p:par>
    </p:tnLst>
  </p:timing>
  <p:hf hdr="0" ftr="0" dt="0"/>
  <p:txStyles>
    <p:titleStyle>
      <a:lvl1pPr algn="l" defTabSz="91419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5" marR="0" indent="-339665" algn="l" defTabSz="91419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84" marR="0" indent="-233321" algn="l" defTabSz="91419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69"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798369" algn="l"/>
        </a:tabLst>
        <a:defRPr sz="2400" kern="1200" spc="0" baseline="0">
          <a:gradFill>
            <a:gsLst>
              <a:gs pos="1250">
                <a:schemeClr val="bg2"/>
              </a:gs>
              <a:gs pos="100000">
                <a:schemeClr val="bg2"/>
              </a:gs>
            </a:gsLst>
            <a:lin ang="5400000" scaled="0"/>
          </a:gradFill>
          <a:latin typeface="+mn-lt"/>
          <a:ea typeface="+mn-ea"/>
          <a:cs typeface="+mn-cs"/>
        </a:defRPr>
      </a:lvl3pPr>
      <a:lvl4pPr marL="1030103" marR="0" indent="-231732" algn="l" defTabSz="91419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87"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1255487" algn="l"/>
        </a:tabLst>
        <a:defRPr sz="2000" kern="1200" spc="0" baseline="0">
          <a:gradFill>
            <a:gsLst>
              <a:gs pos="1250">
                <a:schemeClr val="bg2"/>
              </a:gs>
              <a:gs pos="100000">
                <a:schemeClr val="bg2"/>
              </a:gs>
            </a:gsLst>
            <a:lin ang="5400000" scaled="0"/>
          </a:gradFill>
          <a:latin typeface="+mn-lt"/>
          <a:ea typeface="+mn-ea"/>
          <a:cs typeface="+mn-cs"/>
        </a:defRPr>
      </a:lvl5pPr>
      <a:lvl6pPr marL="2514047"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8" rtl="0" eaLnBrk="1" latinLnBrk="0" hangingPunct="1">
        <a:defRPr sz="1800" kern="1200">
          <a:solidFill>
            <a:schemeClr val="tx1"/>
          </a:solidFill>
          <a:latin typeface="+mn-lt"/>
          <a:ea typeface="+mn-ea"/>
          <a:cs typeface="+mn-cs"/>
        </a:defRPr>
      </a:lvl1pPr>
      <a:lvl2pPr marL="457100"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9" algn="l" defTabSz="914198" rtl="0" eaLnBrk="1" latinLnBrk="0" hangingPunct="1">
        <a:defRPr sz="1800" kern="1200">
          <a:solidFill>
            <a:schemeClr val="tx1"/>
          </a:solidFill>
          <a:latin typeface="+mn-lt"/>
          <a:ea typeface="+mn-ea"/>
          <a:cs typeface="+mn-cs"/>
        </a:defRPr>
      </a:lvl4pPr>
      <a:lvl5pPr marL="1828398" algn="l" defTabSz="914198" rtl="0" eaLnBrk="1" latinLnBrk="0" hangingPunct="1">
        <a:defRPr sz="1800" kern="1200">
          <a:solidFill>
            <a:schemeClr val="tx1"/>
          </a:solidFill>
          <a:latin typeface="+mn-lt"/>
          <a:ea typeface="+mn-ea"/>
          <a:cs typeface="+mn-cs"/>
        </a:defRPr>
      </a:lvl5pPr>
      <a:lvl6pPr marL="2285498" algn="l" defTabSz="914198" rtl="0" eaLnBrk="1" latinLnBrk="0" hangingPunct="1">
        <a:defRPr sz="1800" kern="1200">
          <a:solidFill>
            <a:schemeClr val="tx1"/>
          </a:solidFill>
          <a:latin typeface="+mn-lt"/>
          <a:ea typeface="+mn-ea"/>
          <a:cs typeface="+mn-cs"/>
        </a:defRPr>
      </a:lvl6pPr>
      <a:lvl7pPr marL="2742595" algn="l" defTabSz="914198" rtl="0" eaLnBrk="1" latinLnBrk="0" hangingPunct="1">
        <a:defRPr sz="1800" kern="1200">
          <a:solidFill>
            <a:schemeClr val="tx1"/>
          </a:solidFill>
          <a:latin typeface="+mn-lt"/>
          <a:ea typeface="+mn-ea"/>
          <a:cs typeface="+mn-cs"/>
        </a:defRPr>
      </a:lvl7pPr>
      <a:lvl8pPr marL="3199695" algn="l" defTabSz="914198" rtl="0" eaLnBrk="1" latinLnBrk="0" hangingPunct="1">
        <a:defRPr sz="1800" kern="1200">
          <a:solidFill>
            <a:schemeClr val="tx1"/>
          </a:solidFill>
          <a:latin typeface="+mn-lt"/>
          <a:ea typeface="+mn-ea"/>
          <a:cs typeface="+mn-cs"/>
        </a:defRPr>
      </a:lvl8pPr>
      <a:lvl9pPr marL="3656794" algn="l" defTabSz="91419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rot="5400000">
            <a:off x="10325052" y="1906414"/>
            <a:ext cx="4214127" cy="401304"/>
          </a:xfrm>
          <a:prstGeom prst="rect">
            <a:avLst/>
          </a:prstGeom>
        </p:spPr>
      </p:pic>
    </p:spTree>
    <p:extLst>
      <p:ext uri="{BB962C8B-B14F-4D97-AF65-F5344CB8AC3E}">
        <p14:creationId xmlns:p14="http://schemas.microsoft.com/office/powerpoint/2010/main" val="3129814557"/>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29116894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Lst>
  <p:transition>
    <p:fade/>
  </p:transition>
  <p:timing>
    <p:tnLst>
      <p:par>
        <p:cTn id="1" dur="indefinite" restart="never" nodeType="tmRoot"/>
      </p:par>
    </p:tnLst>
  </p:timing>
  <p:hf hdr="0"/>
  <p:txStyles>
    <p:titleStyle>
      <a:lvl1pPr algn="l" defTabSz="914188"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188"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286" indent="0" algn="l" defTabSz="914188"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499" indent="0" algn="l" defTabSz="914188"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646"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655"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dev.office.com/android"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35.xml"/><Relationship Id="rId6" Type="http://schemas.openxmlformats.org/officeDocument/2006/relationships/comments" Target="../comments/comment1.xml"/><Relationship Id="rId5" Type="http://schemas.openxmlformats.org/officeDocument/2006/relationships/image" Target="../media/image28.png"/><Relationship Id="rId4" Type="http://schemas.openxmlformats.org/officeDocument/2006/relationships/image" Target="../media/image2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20.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hyperlink" Target="http://dev.office.com/android" TargetMode="External"/><Relationship Id="rId1" Type="http://schemas.openxmlformats.org/officeDocument/2006/relationships/slideLayout" Target="../slideLayouts/slideLayout5.xml"/><Relationship Id="rId4" Type="http://schemas.openxmlformats.org/officeDocument/2006/relationships/hyperlink" Target="https://github.com/OfficeDev/Office-365-SDK-for-Androi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5.xml"/><Relationship Id="rId1" Type="http://schemas.openxmlformats.org/officeDocument/2006/relationships/slideLayout" Target="../slideLayouts/slideLayout208.xml"/><Relationship Id="rId5" Type="http://schemas.openxmlformats.org/officeDocument/2006/relationships/image" Target="../media/image34.emf"/><Relationship Id="rId4" Type="http://schemas.openxmlformats.org/officeDocument/2006/relationships/image" Target="../media/image3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0.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26.xml"/><Relationship Id="rId1" Type="http://schemas.openxmlformats.org/officeDocument/2006/relationships/slideLayout" Target="../slideLayouts/slideLayout218.xml"/><Relationship Id="rId6" Type="http://schemas.openxmlformats.org/officeDocument/2006/relationships/image" Target="../media/image36.emf"/><Relationship Id="rId11" Type="http://schemas.openxmlformats.org/officeDocument/2006/relationships/image" Target="../media/image38.png"/><Relationship Id="rId5" Type="http://schemas.openxmlformats.org/officeDocument/2006/relationships/image" Target="../media/image35.emf"/><Relationship Id="rId10" Type="http://schemas.openxmlformats.org/officeDocument/2006/relationships/image" Target="../media/image37.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5.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xml"/><Relationship Id="rId1" Type="http://schemas.openxmlformats.org/officeDocument/2006/relationships/slideLayout" Target="../slideLayouts/slideLayout199.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6"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62078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NZ" dirty="0"/>
          </a:p>
        </p:txBody>
      </p:sp>
      <p:sp>
        <p:nvSpPr>
          <p:cNvPr id="3" name="Subtitle 2"/>
          <p:cNvSpPr>
            <a:spLocks noGrp="1"/>
          </p:cNvSpPr>
          <p:nvPr>
            <p:ph type="subTitle" idx="1"/>
          </p:nvPr>
        </p:nvSpPr>
        <p:spPr/>
        <p:txBody>
          <a:bodyPr/>
          <a:lstStyle/>
          <a:p>
            <a:r>
              <a:rPr lang="en-US" dirty="0" smtClean="0"/>
              <a:t>Android</a:t>
            </a:r>
            <a:endParaRPr lang="en-NZ" dirty="0"/>
          </a:p>
        </p:txBody>
      </p:sp>
    </p:spTree>
    <p:extLst>
      <p:ext uri="{BB962C8B-B14F-4D97-AF65-F5344CB8AC3E}">
        <p14:creationId xmlns:p14="http://schemas.microsoft.com/office/powerpoint/2010/main" val="16308413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42950" indent="-742950">
              <a:buFont typeface="Arial" panose="020B0604020202020204" pitchFamily="34" charset="0"/>
              <a:buChar char="•"/>
            </a:pPr>
            <a:r>
              <a:rPr lang="en-US" dirty="0" smtClean="0"/>
              <a:t>Android Studio</a:t>
            </a:r>
          </a:p>
          <a:p>
            <a:pPr marL="742950" lvl="1" indent="-742950">
              <a:buFont typeface="Arial" panose="020B0604020202020204" pitchFamily="34" charset="0"/>
              <a:buChar char="•"/>
            </a:pPr>
            <a:r>
              <a:rPr lang="en-US" dirty="0" smtClean="0"/>
              <a:t>Create a new Android project</a:t>
            </a:r>
          </a:p>
          <a:p>
            <a:pPr marL="742950" indent="-742950">
              <a:buFont typeface="Arial" panose="020B0604020202020204" pitchFamily="34" charset="0"/>
              <a:buChar char="•"/>
            </a:pPr>
            <a:r>
              <a:rPr lang="en-US" dirty="0" err="1" smtClean="0"/>
              <a:t>Gradle</a:t>
            </a:r>
            <a:endParaRPr lang="en-US" dirty="0" smtClean="0"/>
          </a:p>
          <a:p>
            <a:pPr marL="742950" lvl="1" indent="-742950">
              <a:buFont typeface="Arial" panose="020B0604020202020204" pitchFamily="34" charset="0"/>
              <a:buChar char="•"/>
            </a:pPr>
            <a:r>
              <a:rPr lang="en-US" dirty="0" smtClean="0"/>
              <a:t>Dependencies are resolved automatically</a:t>
            </a:r>
          </a:p>
          <a:p>
            <a:pPr marL="742950" lvl="1" indent="-742950">
              <a:buFont typeface="Arial" panose="020B0604020202020204" pitchFamily="34" charset="0"/>
              <a:buChar char="•"/>
            </a:pPr>
            <a:r>
              <a:rPr lang="en-US" dirty="0" smtClean="0"/>
              <a:t>Just add them to your </a:t>
            </a:r>
            <a:r>
              <a:rPr lang="en-US" dirty="0" err="1" smtClean="0"/>
              <a:t>build.gradle</a:t>
            </a:r>
            <a:endParaRPr lang="en-US" dirty="0" smtClean="0"/>
          </a:p>
          <a:p>
            <a:pPr marL="742950" lvl="1" indent="-742950">
              <a:buFont typeface="Arial" panose="020B0604020202020204" pitchFamily="34" charset="0"/>
              <a:buChar char="•"/>
            </a:pPr>
            <a:endParaRPr lang="en-US" dirty="0"/>
          </a:p>
          <a:p>
            <a:pPr marL="742950" lvl="1" indent="-742950">
              <a:buFont typeface="Arial" panose="020B0604020202020204" pitchFamily="34" charset="0"/>
              <a:buChar char="•"/>
            </a:pPr>
            <a:r>
              <a:rPr lang="en-US" sz="4000" spc="-70" dirty="0">
                <a:latin typeface="+mj-lt"/>
              </a:rPr>
              <a:t>Basic support for Eclipse now</a:t>
            </a:r>
          </a:p>
          <a:p>
            <a:pPr marL="742950" lvl="1" indent="-742950">
              <a:buFont typeface="Arial" panose="020B0604020202020204" pitchFamily="34" charset="0"/>
              <a:buChar char="•"/>
            </a:pPr>
            <a:r>
              <a:rPr lang="en-US" dirty="0" smtClean="0"/>
              <a:t>Better support for Eclipse coming soon</a:t>
            </a:r>
            <a:endParaRPr lang="en-US" dirty="0"/>
          </a:p>
        </p:txBody>
      </p:sp>
      <p:sp>
        <p:nvSpPr>
          <p:cNvPr id="3" name="Title 2"/>
          <p:cNvSpPr>
            <a:spLocks noGrp="1"/>
          </p:cNvSpPr>
          <p:nvPr>
            <p:ph type="title"/>
          </p:nvPr>
        </p:nvSpPr>
        <p:spPr/>
        <p:txBody>
          <a:bodyPr/>
          <a:lstStyle/>
          <a:p>
            <a:r>
              <a:rPr lang="en-US" dirty="0" smtClean="0"/>
              <a:t>Tools</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8712819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Authentication with Azure AD</a:t>
            </a:r>
            <a:endParaRPr lang="en-NZ" dirty="0"/>
          </a:p>
        </p:txBody>
      </p:sp>
      <p:sp>
        <p:nvSpPr>
          <p:cNvPr id="3" name="Subtitle 2"/>
          <p:cNvSpPr>
            <a:spLocks noGrp="1"/>
          </p:cNvSpPr>
          <p:nvPr>
            <p:ph type="subTitle" idx="1"/>
          </p:nvPr>
        </p:nvSpPr>
        <p:spPr/>
        <p:txBody>
          <a:bodyPr/>
          <a:lstStyle/>
          <a:p>
            <a:r>
              <a:rPr lang="en-NZ" dirty="0" smtClean="0"/>
              <a:t>Android</a:t>
            </a:r>
            <a:endParaRPr lang="en-NZ" dirty="0"/>
          </a:p>
        </p:txBody>
      </p:sp>
    </p:spTree>
    <p:extLst>
      <p:ext uri="{BB962C8B-B14F-4D97-AF65-F5344CB8AC3E}">
        <p14:creationId xmlns:p14="http://schemas.microsoft.com/office/powerpoint/2010/main" val="33750702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Authentication with O365 SharePoint is handled by Azure AD.</a:t>
            </a:r>
          </a:p>
          <a:p>
            <a:r>
              <a:rPr lang="en-NZ" dirty="0" smtClean="0"/>
              <a:t>Azure AD supports </a:t>
            </a:r>
            <a:r>
              <a:rPr lang="en-NZ" dirty="0" err="1" smtClean="0"/>
              <a:t>OAuth</a:t>
            </a:r>
            <a:r>
              <a:rPr lang="en-NZ" dirty="0" smtClean="0"/>
              <a:t> 2.0 – access tokens and refresh tokens.</a:t>
            </a:r>
          </a:p>
          <a:p>
            <a:r>
              <a:rPr lang="en-NZ" dirty="0" smtClean="0"/>
              <a:t>The Active Directory Authentication Library (ADAL) provides UI and services for easily implementing Azure AD </a:t>
            </a:r>
            <a:r>
              <a:rPr lang="en-NZ" dirty="0" err="1" smtClean="0"/>
              <a:t>OAuth</a:t>
            </a:r>
            <a:r>
              <a:rPr lang="en-NZ" dirty="0" smtClean="0"/>
              <a:t> within an Android app.</a:t>
            </a:r>
            <a:endParaRPr lang="en-NZ" dirty="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171585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42950" indent="-742950">
              <a:buFont typeface="+mj-lt"/>
              <a:buAutoNum type="arabicPeriod"/>
            </a:pPr>
            <a:r>
              <a:rPr lang="en-US" dirty="0" smtClean="0"/>
              <a:t>Authentication </a:t>
            </a:r>
            <a:r>
              <a:rPr lang="en-US" dirty="0"/>
              <a:t>UI</a:t>
            </a:r>
          </a:p>
          <a:p>
            <a:pPr marL="742950" indent="-742950">
              <a:buFont typeface="+mj-lt"/>
              <a:buAutoNum type="arabicPeriod"/>
            </a:pPr>
            <a:r>
              <a:rPr lang="en-US" dirty="0" smtClean="0"/>
              <a:t>Support </a:t>
            </a:r>
            <a:r>
              <a:rPr lang="en-US" dirty="0"/>
              <a:t>for two-factor</a:t>
            </a:r>
          </a:p>
          <a:p>
            <a:pPr marL="742950" indent="-742950">
              <a:buFont typeface="+mj-lt"/>
              <a:buAutoNum type="arabicPeriod"/>
            </a:pPr>
            <a:r>
              <a:rPr lang="en-US" dirty="0" smtClean="0"/>
              <a:t>Caching </a:t>
            </a:r>
            <a:r>
              <a:rPr lang="en-US" dirty="0"/>
              <a:t>(automatic token refreshing, silent </a:t>
            </a:r>
            <a:r>
              <a:rPr lang="en-US" dirty="0" err="1" smtClean="0"/>
              <a:t>auth</a:t>
            </a:r>
            <a:r>
              <a:rPr lang="en-US" dirty="0" smtClean="0"/>
              <a:t>)</a:t>
            </a:r>
            <a:endParaRPr lang="en-US" dirty="0"/>
          </a:p>
          <a:p>
            <a:pPr marL="742950" indent="-742950">
              <a:buFont typeface="+mj-lt"/>
              <a:buAutoNum type="arabicPeriod"/>
            </a:pPr>
            <a:r>
              <a:rPr lang="en-US" dirty="0" smtClean="0"/>
              <a:t>Secure </a:t>
            </a:r>
            <a:r>
              <a:rPr lang="en-US" dirty="0"/>
              <a:t>(tokens etc. are encrypted in the cache)</a:t>
            </a:r>
          </a:p>
          <a:p>
            <a:endParaRPr lang="en-NZ" dirty="0"/>
          </a:p>
        </p:txBody>
      </p:sp>
      <p:sp>
        <p:nvSpPr>
          <p:cNvPr id="3" name="Title 2"/>
          <p:cNvSpPr>
            <a:spLocks noGrp="1"/>
          </p:cNvSpPr>
          <p:nvPr>
            <p:ph type="title"/>
          </p:nvPr>
        </p:nvSpPr>
        <p:spPr/>
        <p:txBody>
          <a:bodyPr/>
          <a:lstStyle/>
          <a:p>
            <a:r>
              <a:rPr lang="en-US" dirty="0" smtClean="0"/>
              <a:t>Features</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14</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497710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42950" indent="-742950">
              <a:buFont typeface="+mj-lt"/>
              <a:buAutoNum type="arabicPeriod"/>
            </a:pPr>
            <a:r>
              <a:rPr lang="en-US" dirty="0" smtClean="0"/>
              <a:t>Create </a:t>
            </a:r>
            <a:r>
              <a:rPr lang="en-US" dirty="0" err="1" smtClean="0"/>
              <a:t>AuthenticationContext</a:t>
            </a:r>
            <a:endParaRPr lang="en-US" dirty="0" smtClean="0"/>
          </a:p>
          <a:p>
            <a:pPr marL="742950" indent="-742950">
              <a:buFont typeface="+mj-lt"/>
              <a:buAutoNum type="arabicPeriod"/>
            </a:pPr>
            <a:r>
              <a:rPr lang="en-US" dirty="0" smtClean="0"/>
              <a:t>Call ADAL and acquire token (may prompt user)</a:t>
            </a:r>
          </a:p>
          <a:p>
            <a:pPr marL="742950" indent="-742950">
              <a:buFont typeface="+mj-lt"/>
              <a:buAutoNum type="arabicPeriod"/>
            </a:pPr>
            <a:r>
              <a:rPr lang="en-US" dirty="0" smtClean="0"/>
              <a:t>Setup </a:t>
            </a:r>
            <a:r>
              <a:rPr lang="en-US" dirty="0" err="1" smtClean="0"/>
              <a:t>DependencyResolver</a:t>
            </a:r>
            <a:r>
              <a:rPr lang="en-US" dirty="0" smtClean="0"/>
              <a:t>, add credentials</a:t>
            </a:r>
          </a:p>
          <a:p>
            <a:pPr marL="742950" indent="-742950">
              <a:buFont typeface="+mj-lt"/>
              <a:buAutoNum type="arabicPeriod"/>
            </a:pPr>
            <a:r>
              <a:rPr lang="en-US" dirty="0" smtClean="0"/>
              <a:t>Create Client(s)</a:t>
            </a:r>
            <a:endParaRPr lang="en-US" dirty="0"/>
          </a:p>
        </p:txBody>
      </p:sp>
      <p:sp>
        <p:nvSpPr>
          <p:cNvPr id="3" name="Title 2"/>
          <p:cNvSpPr>
            <a:spLocks noGrp="1"/>
          </p:cNvSpPr>
          <p:nvPr>
            <p:ph type="title"/>
          </p:nvPr>
        </p:nvSpPr>
        <p:spPr/>
        <p:txBody>
          <a:bodyPr/>
          <a:lstStyle/>
          <a:p>
            <a:r>
              <a:rPr lang="en-US" dirty="0" smtClean="0"/>
              <a:t>Authentication Process</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5214441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hlinkClick r:id="rId3"/>
              </a:rPr>
              <a:t>https</a:t>
            </a:r>
            <a:r>
              <a:rPr lang="en-NZ" dirty="0">
                <a:hlinkClick r:id="rId3"/>
              </a:rPr>
              <a:t>://</a:t>
            </a:r>
            <a:r>
              <a:rPr lang="en-NZ" dirty="0" smtClean="0">
                <a:hlinkClick r:id="rId3"/>
              </a:rPr>
              <a:t>github.com/AzureAD/azure-activedirectory-library-for-android</a:t>
            </a:r>
            <a:endParaRPr lang="en-NZ" dirty="0" smtClean="0"/>
          </a:p>
          <a:p>
            <a:r>
              <a:rPr lang="en-NZ" dirty="0" smtClean="0"/>
              <a:t>Supports both Eclipse and Android Studio</a:t>
            </a:r>
          </a:p>
          <a:p>
            <a:r>
              <a:rPr lang="en-NZ" dirty="0" smtClean="0"/>
              <a:t>Can be included as source, as a binary AAR package from </a:t>
            </a:r>
            <a:r>
              <a:rPr lang="en-NZ" dirty="0" err="1" smtClean="0"/>
              <a:t>JCenter</a:t>
            </a:r>
            <a:r>
              <a:rPr lang="en-NZ" dirty="0" smtClean="0"/>
              <a:t> or as a JARs in your libs folder.</a:t>
            </a:r>
          </a:p>
          <a:p>
            <a:endParaRPr lang="en-NZ" dirty="0" smtClean="0"/>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5801557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To add the ADAL to an Android Studio project add the following to </a:t>
            </a:r>
            <a:r>
              <a:rPr lang="en-NZ" dirty="0"/>
              <a:t>your </a:t>
            </a:r>
            <a:r>
              <a:rPr lang="en-NZ" dirty="0" err="1"/>
              <a:t>build.gradle</a:t>
            </a:r>
            <a:r>
              <a:rPr lang="en-NZ" dirty="0"/>
              <a:t> </a:t>
            </a:r>
            <a:r>
              <a:rPr lang="en-NZ" dirty="0" smtClean="0"/>
              <a:t>file:</a:t>
            </a:r>
            <a:br>
              <a:rPr lang="en-NZ" dirty="0" smtClean="0"/>
            </a:br>
            <a:endParaRPr lang="en-NZ" dirty="0"/>
          </a:p>
          <a:p>
            <a:r>
              <a:rPr lang="en-NZ" dirty="0">
                <a:solidFill>
                  <a:schemeClr val="tx1"/>
                </a:solidFill>
              </a:rPr>
              <a:t>compile </a:t>
            </a:r>
            <a:r>
              <a:rPr lang="en-NZ" dirty="0" err="1" smtClean="0">
                <a:solidFill>
                  <a:schemeClr val="tx1"/>
                </a:solidFill>
              </a:rPr>
              <a:t>sharepoint</a:t>
            </a:r>
            <a:r>
              <a:rPr lang="en-NZ" smtClean="0">
                <a:solidFill>
                  <a:schemeClr val="tx1"/>
                </a:solidFill>
              </a:rPr>
              <a:t>-services </a:t>
            </a:r>
            <a:endParaRPr lang="en-NZ" dirty="0" smtClean="0">
              <a:solidFill>
                <a:schemeClr val="tx1"/>
              </a:solidFill>
            </a:endParaRPr>
          </a:p>
          <a:p>
            <a:endParaRPr lang="en-NZ" b="1" dirty="0"/>
          </a:p>
          <a:p>
            <a:r>
              <a:rPr lang="en-NZ" dirty="0" smtClean="0"/>
              <a:t>Android studio will automatically download the binaries and add them to your project.</a:t>
            </a:r>
            <a:endParaRPr lang="en-NZ" dirty="0"/>
          </a:p>
        </p:txBody>
      </p:sp>
      <p:sp>
        <p:nvSpPr>
          <p:cNvPr id="3" name="Title 2"/>
          <p:cNvSpPr>
            <a:spLocks noGrp="1"/>
          </p:cNvSpPr>
          <p:nvPr>
            <p:ph type="title"/>
          </p:nvPr>
        </p:nvSpPr>
        <p:spPr/>
        <p:txBody>
          <a:bodyPr/>
          <a:lstStyle/>
          <a:p>
            <a:r>
              <a:rPr lang="en-NZ" dirty="0"/>
              <a:t>How do I use it?</a:t>
            </a:r>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1016568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Before continuing, you must register your Android app in Azure AD as a “native client” app, and obtain a client ID.</a:t>
            </a:r>
          </a:p>
          <a:p>
            <a:r>
              <a:rPr lang="en-NZ" dirty="0" smtClean="0"/>
              <a:t>This client ID is then passed into the ADAL along with other information about your AD/O365 tenant.</a:t>
            </a:r>
          </a:p>
        </p:txBody>
      </p:sp>
      <p:sp>
        <p:nvSpPr>
          <p:cNvPr id="3" name="Title 2"/>
          <p:cNvSpPr>
            <a:spLocks noGrp="1"/>
          </p:cNvSpPr>
          <p:nvPr>
            <p:ph type="title"/>
          </p:nvPr>
        </p:nvSpPr>
        <p:spPr/>
        <p:txBody>
          <a:bodyPr/>
          <a:lstStyle/>
          <a:p>
            <a:r>
              <a:rPr lang="en-NZ" dirty="0" smtClean="0"/>
              <a:t>What else do I need?</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9421617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See: </a:t>
            </a:r>
            <a:r>
              <a:rPr lang="en-US" dirty="0" smtClean="0">
                <a:hlinkClick r:id="rId2"/>
              </a:rPr>
              <a:t>http</a:t>
            </a:r>
            <a:r>
              <a:rPr lang="en-US" dirty="0">
                <a:hlinkClick r:id="rId2"/>
              </a:rPr>
              <a:t>://</a:t>
            </a:r>
            <a:r>
              <a:rPr lang="en-US" dirty="0" smtClean="0">
                <a:hlinkClick r:id="rId2"/>
              </a:rPr>
              <a:t>dev.office.com/android</a:t>
            </a:r>
            <a:endParaRPr lang="en-US" dirty="0" smtClean="0"/>
          </a:p>
          <a:p>
            <a:endParaRPr lang="en-US" dirty="0"/>
          </a:p>
        </p:txBody>
      </p:sp>
      <p:sp>
        <p:nvSpPr>
          <p:cNvPr id="3" name="Title 2"/>
          <p:cNvSpPr>
            <a:spLocks noGrp="1"/>
          </p:cNvSpPr>
          <p:nvPr>
            <p:ph type="title"/>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19</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139071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1919"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sp>
        <p:nvSpPr>
          <p:cNvPr id="7" name="Oval 6"/>
          <p:cNvSpPr/>
          <p:nvPr/>
        </p:nvSpPr>
        <p:spPr bwMode="gray">
          <a:xfrm>
            <a:off x="1470133"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11093" y="1851385"/>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2150"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2023" y="3051358"/>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2020" y="2232322"/>
            <a:ext cx="4033661" cy="1743710"/>
          </a:xfrm>
          <a:prstGeom prst="rect">
            <a:avLst/>
          </a:prstGeom>
        </p:spPr>
      </p:pic>
      <p:grpSp>
        <p:nvGrpSpPr>
          <p:cNvPr id="13" name="Group 12"/>
          <p:cNvGrpSpPr/>
          <p:nvPr/>
        </p:nvGrpSpPr>
        <p:grpSpPr>
          <a:xfrm>
            <a:off x="651642" y="4089196"/>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grpSp>
      <p:sp>
        <p:nvSpPr>
          <p:cNvPr id="5" name="Title 4"/>
          <p:cNvSpPr>
            <a:spLocks noGrp="1"/>
          </p:cNvSpPr>
          <p:nvPr>
            <p:ph type="title" idx="4294967295"/>
          </p:nvPr>
        </p:nvSpPr>
        <p:spPr>
          <a:xfrm>
            <a:off x="989013" y="157163"/>
            <a:ext cx="11201400" cy="1206500"/>
          </a:xfrm>
          <a:prstGeom prst="rect">
            <a:avLst/>
          </a:prstGeom>
        </p:spPr>
        <p:txBody>
          <a:bodyPr/>
          <a:lstStyle/>
          <a:p>
            <a:r>
              <a:rPr lang="en-US" dirty="0" smtClean="0"/>
              <a:t>Recap</a:t>
            </a:r>
            <a:endParaRPr lang="en-US" dirty="0"/>
          </a:p>
        </p:txBody>
      </p:sp>
      <p:sp>
        <p:nvSpPr>
          <p:cNvPr id="2" name="TextBox 1"/>
          <p:cNvSpPr txBox="1"/>
          <p:nvPr/>
        </p:nvSpPr>
        <p:spPr>
          <a:xfrm>
            <a:off x="1854834" y="5752989"/>
            <a:ext cx="12188825" cy="553998"/>
          </a:xfrm>
          <a:prstGeom prst="rect">
            <a:avLst/>
          </a:prstGeom>
          <a:noFill/>
        </p:spPr>
        <p:txBody>
          <a:bodyPr wrap="square" lIns="0" tIns="0" rIns="0" bIns="0" rtlCol="0">
            <a:spAutoFit/>
          </a:bodyPr>
          <a:lstStyle/>
          <a:p>
            <a:pPr algn="ctr" defTabSz="914363">
              <a:defRPr/>
            </a:pPr>
            <a:r>
              <a:rPr lang="en-US" sz="3600" spc="-70" dirty="0">
                <a:solidFill>
                  <a:srgbClr val="FFFFFF"/>
                </a:solidFill>
              </a:rPr>
              <a:t>dev.office.com/training</a:t>
            </a:r>
          </a:p>
        </p:txBody>
      </p:sp>
      <p:graphicFrame>
        <p:nvGraphicFramePr>
          <p:cNvPr id="21" name="Content Placeholder 9"/>
          <p:cNvGraphicFramePr>
            <a:graphicFrameLocks/>
          </p:cNvGraphicFramePr>
          <p:nvPr>
            <p:extLst/>
          </p:nvPr>
        </p:nvGraphicFramePr>
        <p:xfrm>
          <a:off x="4522701" y="389748"/>
          <a:ext cx="7276147" cy="5051028"/>
        </p:xfrm>
        <a:graphic>
          <a:graphicData uri="http://schemas.openxmlformats.org/drawingml/2006/table">
            <a:tbl>
              <a:tblPr firstRow="1" bandRow="1">
                <a:tableStyleId>{5C22544A-7EE6-4342-B048-85BDC9FD1C3A}</a:tableStyleId>
              </a:tblPr>
              <a:tblGrid>
                <a:gridCol w="7276147">
                  <a:extLst>
                    <a:ext uri="{9D8B030D-6E8A-4147-A177-3AD203B41FA5}">
                      <a16:colId xmlns:a16="http://schemas.microsoft.com/office/drawing/2014/main" val="1253488153"/>
                    </a:ext>
                  </a:extLst>
                </a:gridCol>
              </a:tblGrid>
              <a:tr h="1253930">
                <a:tc>
                  <a:txBody>
                    <a:bodyPr/>
                    <a:lstStyle/>
                    <a:p>
                      <a:pPr algn="ctr"/>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7298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716099">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71609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val="2405060554"/>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3069023435"/>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2293274207"/>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4198435309"/>
                  </a:ext>
                </a:extLst>
              </a:tr>
            </a:tbl>
          </a:graphicData>
        </a:graphic>
      </p:graphicFrame>
    </p:spTree>
    <p:extLst>
      <p:ext uri="{BB962C8B-B14F-4D97-AF65-F5344CB8AC3E}">
        <p14:creationId xmlns:p14="http://schemas.microsoft.com/office/powerpoint/2010/main" val="4258182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While there are ADAL methods which accept passing refresh tokens, we don’t need to use them!</a:t>
            </a:r>
          </a:p>
          <a:p>
            <a:r>
              <a:rPr lang="en-US" dirty="0" smtClean="0"/>
              <a:t>ADAL automatically caches access/refresh tokens securely</a:t>
            </a:r>
          </a:p>
          <a:p>
            <a:r>
              <a:rPr lang="en-US" dirty="0" smtClean="0"/>
              <a:t>Tokens are encrypted using a private key you specify</a:t>
            </a:r>
            <a:endParaRPr lang="en-NZ" dirty="0"/>
          </a:p>
          <a:p>
            <a:endParaRPr lang="en-NZ" dirty="0"/>
          </a:p>
        </p:txBody>
      </p:sp>
      <p:sp>
        <p:nvSpPr>
          <p:cNvPr id="3" name="Title 2"/>
          <p:cNvSpPr>
            <a:spLocks noGrp="1"/>
          </p:cNvSpPr>
          <p:nvPr>
            <p:ph type="title"/>
          </p:nvPr>
        </p:nvSpPr>
        <p:spPr/>
        <p:txBody>
          <a:bodyPr/>
          <a:lstStyle/>
          <a:p>
            <a:r>
              <a:rPr lang="en-US" dirty="0" smtClean="0"/>
              <a:t>Securely storing tokens</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20</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1384668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a:xfrm>
            <a:off x="415744" y="485775"/>
            <a:ext cx="10723469" cy="4015481"/>
          </a:xfrm>
        </p:spPr>
        <p:txBody>
          <a:bodyPr/>
          <a:lstStyle/>
          <a:p>
            <a:pPr marL="0" indent="0">
              <a:buNone/>
            </a:pPr>
            <a:r>
              <a:rPr lang="en-US" dirty="0" smtClean="0"/>
              <a:t>AD Authentication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897713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Calling the O365 Exchange API</a:t>
            </a:r>
            <a:endParaRPr lang="en-NZ" dirty="0"/>
          </a:p>
        </p:txBody>
      </p:sp>
      <p:sp>
        <p:nvSpPr>
          <p:cNvPr id="3" name="Subtitle 2"/>
          <p:cNvSpPr>
            <a:spLocks noGrp="1"/>
          </p:cNvSpPr>
          <p:nvPr>
            <p:ph type="subTitle" idx="1"/>
          </p:nvPr>
        </p:nvSpPr>
        <p:spPr/>
        <p:txBody>
          <a:bodyPr/>
          <a:lstStyle/>
          <a:p>
            <a:r>
              <a:rPr lang="en-NZ" dirty="0" smtClean="0"/>
              <a:t>Android</a:t>
            </a:r>
            <a:endParaRPr lang="en-NZ" dirty="0"/>
          </a:p>
        </p:txBody>
      </p:sp>
    </p:spTree>
    <p:extLst>
      <p:ext uri="{BB962C8B-B14F-4D97-AF65-F5344CB8AC3E}">
        <p14:creationId xmlns:p14="http://schemas.microsoft.com/office/powerpoint/2010/main" val="4072384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O365 Exchange SDK for Android provides programmatic access to your Mail, Calendar and Contacts in O365 Exchange Online</a:t>
            </a:r>
          </a:p>
          <a:p>
            <a:r>
              <a:rPr lang="en-US" dirty="0" smtClean="0"/>
              <a:t>Authentication is handled by Azure Active Directory</a:t>
            </a:r>
          </a:p>
          <a:p>
            <a:endParaRPr lang="en-US" dirty="0" smtClean="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3712348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a:hlinkClick r:id="rId3"/>
              </a:rPr>
              <a:t>https://</a:t>
            </a:r>
            <a:r>
              <a:rPr lang="en-NZ" sz="3500" dirty="0" smtClean="0">
                <a:hlinkClick r:id="rId3"/>
              </a:rPr>
              <a:t>github.com/OfficeDev/Office-365-SDK-for-Android</a:t>
            </a:r>
            <a:endParaRPr lang="en-NZ" sz="3500" dirty="0" smtClean="0"/>
          </a:p>
          <a:p>
            <a:r>
              <a:rPr lang="en-US" sz="3500" dirty="0" smtClean="0"/>
              <a:t>Install by adding to your </a:t>
            </a:r>
            <a:r>
              <a:rPr lang="en-US" sz="3500" dirty="0" err="1" smtClean="0"/>
              <a:t>build.gradle</a:t>
            </a:r>
            <a:r>
              <a:rPr lang="en-US" sz="3500" dirty="0" smtClean="0"/>
              <a:t>:</a:t>
            </a:r>
          </a:p>
          <a:p>
            <a:r>
              <a:rPr lang="en-US" sz="3600" dirty="0" smtClean="0">
                <a:solidFill>
                  <a:schemeClr val="tx1"/>
                </a:solidFill>
                <a:latin typeface="Consolas" panose="020B0609020204030204" pitchFamily="49" charset="0"/>
                <a:cs typeface="Consolas" panose="020B0609020204030204" pitchFamily="49" charset="0"/>
              </a:rPr>
              <a:t>com.microsoft.services:outlook-services:0.9+</a:t>
            </a:r>
            <a:endParaRPr lang="en-US" sz="3600" b="1" dirty="0" smtClean="0"/>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24</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0468100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0" indent="-571500">
              <a:buFont typeface="Arial" panose="020B0604020202020204" pitchFamily="34" charset="0"/>
              <a:buChar char="•"/>
            </a:pPr>
            <a:r>
              <a:rPr lang="en-US" dirty="0" smtClean="0"/>
              <a:t>Folders and Messages</a:t>
            </a:r>
          </a:p>
          <a:p>
            <a:pPr marL="571500" lvl="1" indent="-571500">
              <a:buFont typeface="Arial" panose="020B0604020202020204" pitchFamily="34" charset="0"/>
              <a:buChar char="•"/>
            </a:pPr>
            <a:r>
              <a:rPr lang="en-US" dirty="0" smtClean="0"/>
              <a:t>Create, read, update and delete</a:t>
            </a:r>
          </a:p>
          <a:p>
            <a:pPr marL="571500" lvl="1" indent="-571500">
              <a:buFont typeface="Arial" panose="020B0604020202020204" pitchFamily="34" charset="0"/>
              <a:buChar char="•"/>
            </a:pPr>
            <a:r>
              <a:rPr lang="en-US" dirty="0" smtClean="0"/>
              <a:t>Send new messages</a:t>
            </a:r>
          </a:p>
          <a:p>
            <a:pPr marL="571500" lvl="1" indent="-571500">
              <a:buFont typeface="Arial" panose="020B0604020202020204" pitchFamily="34" charset="0"/>
              <a:buChar char="•"/>
            </a:pPr>
            <a:r>
              <a:rPr lang="en-US" dirty="0" smtClean="0"/>
              <a:t>Reply, reply all, forward messages</a:t>
            </a:r>
          </a:p>
          <a:p>
            <a:pPr marL="571500" lvl="1" indent="-571500">
              <a:buFont typeface="Arial" panose="020B0604020202020204" pitchFamily="34" charset="0"/>
              <a:buChar char="•"/>
            </a:pPr>
            <a:r>
              <a:rPr lang="en-US" dirty="0" smtClean="0"/>
              <a:t>Manage attachments</a:t>
            </a:r>
          </a:p>
          <a:p>
            <a:pPr marL="571500" indent="-571500">
              <a:buFont typeface="Arial" panose="020B0604020202020204" pitchFamily="34" charset="0"/>
              <a:buChar char="•"/>
            </a:pPr>
            <a:r>
              <a:rPr lang="en-US" dirty="0" smtClean="0"/>
              <a:t>Calendars and Events</a:t>
            </a:r>
          </a:p>
          <a:p>
            <a:pPr marL="571500" lvl="1" indent="-571500">
              <a:buFont typeface="Arial" panose="020B0604020202020204" pitchFamily="34" charset="0"/>
              <a:buChar char="•"/>
            </a:pPr>
            <a:r>
              <a:rPr lang="en-US" dirty="0" smtClean="0"/>
              <a:t>Create</a:t>
            </a:r>
            <a:r>
              <a:rPr lang="en-US" dirty="0"/>
              <a:t>, </a:t>
            </a:r>
            <a:r>
              <a:rPr lang="en-US" dirty="0" smtClean="0"/>
              <a:t>read, </a:t>
            </a:r>
            <a:r>
              <a:rPr lang="en-US" dirty="0"/>
              <a:t>update and </a:t>
            </a:r>
            <a:r>
              <a:rPr lang="en-US" dirty="0" smtClean="0"/>
              <a:t>delete</a:t>
            </a:r>
          </a:p>
          <a:p>
            <a:pPr marL="571500" lvl="1" indent="-571500">
              <a:buFont typeface="Arial" panose="020B0604020202020204" pitchFamily="34" charset="0"/>
              <a:buChar char="•"/>
            </a:pPr>
            <a:r>
              <a:rPr lang="en-US" dirty="0" smtClean="0"/>
              <a:t>Calendar groups</a:t>
            </a:r>
          </a:p>
          <a:p>
            <a:pPr marL="571500" lvl="1" indent="-571500">
              <a:buFont typeface="Arial" panose="020B0604020202020204" pitchFamily="34" charset="0"/>
              <a:buChar char="•"/>
            </a:pPr>
            <a:r>
              <a:rPr lang="en-US" dirty="0" smtClean="0"/>
              <a:t>Send invites</a:t>
            </a:r>
          </a:p>
          <a:p>
            <a:pPr marL="571500" indent="-571500">
              <a:buFont typeface="Arial" panose="020B0604020202020204" pitchFamily="34" charset="0"/>
              <a:buChar char="•"/>
            </a:pPr>
            <a:r>
              <a:rPr lang="en-US" dirty="0" smtClean="0"/>
              <a:t>Contacts</a:t>
            </a:r>
          </a:p>
          <a:p>
            <a:pPr marL="571500" lvl="1" indent="-571500">
              <a:buFont typeface="Arial" panose="020B0604020202020204" pitchFamily="34" charset="0"/>
              <a:buChar char="•"/>
            </a:pPr>
            <a:r>
              <a:rPr lang="en-US" dirty="0" smtClean="0"/>
              <a:t>Create, read, update and delete</a:t>
            </a:r>
          </a:p>
          <a:p>
            <a:pPr marL="571500" lvl="1"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What can I do with it?</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406851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pPr marL="0" indent="0">
              <a:buNone/>
            </a:pPr>
            <a:r>
              <a:rPr lang="en-US" dirty="0" smtClean="0"/>
              <a:t>Exchange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1162794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Calling the O365 OneDrive API</a:t>
            </a:r>
            <a:endParaRPr lang="en-NZ" dirty="0"/>
          </a:p>
        </p:txBody>
      </p:sp>
      <p:sp>
        <p:nvSpPr>
          <p:cNvPr id="3" name="Subtitle 2"/>
          <p:cNvSpPr>
            <a:spLocks noGrp="1"/>
          </p:cNvSpPr>
          <p:nvPr>
            <p:ph type="subTitle" idx="1"/>
          </p:nvPr>
        </p:nvSpPr>
        <p:spPr/>
        <p:txBody>
          <a:bodyPr/>
          <a:lstStyle/>
          <a:p>
            <a:r>
              <a:rPr lang="en-NZ" dirty="0" smtClean="0"/>
              <a:t>Android</a:t>
            </a:r>
          </a:p>
        </p:txBody>
      </p:sp>
    </p:spTree>
    <p:extLst>
      <p:ext uri="{BB962C8B-B14F-4D97-AF65-F5344CB8AC3E}">
        <p14:creationId xmlns:p14="http://schemas.microsoft.com/office/powerpoint/2010/main" val="363125346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O365 OneDrive Pro SDK for Android provides programmatic access to the Files in in your O365 OneDrive for Business account.</a:t>
            </a:r>
          </a:p>
          <a:p>
            <a:r>
              <a:rPr lang="en-US" dirty="0" smtClean="0"/>
              <a:t>Authentication is handled by Azure Active Directory</a:t>
            </a:r>
          </a:p>
          <a:p>
            <a:endParaRPr lang="en-US" dirty="0" smtClean="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8030474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a:hlinkClick r:id="rId3"/>
              </a:rPr>
              <a:t>https://github.com/OfficeDev/Office-365-SDK-for-Android</a:t>
            </a:r>
            <a:endParaRPr lang="en-NZ" sz="3500" dirty="0"/>
          </a:p>
          <a:p>
            <a:r>
              <a:rPr lang="en-US" dirty="0"/>
              <a:t>Install </a:t>
            </a:r>
            <a:r>
              <a:rPr lang="en-US" dirty="0" smtClean="0"/>
              <a:t>by </a:t>
            </a:r>
            <a:r>
              <a:rPr lang="en-US" dirty="0"/>
              <a:t>adding to your </a:t>
            </a:r>
            <a:r>
              <a:rPr lang="en-US" dirty="0" err="1"/>
              <a:t>build.gradle</a:t>
            </a:r>
            <a:r>
              <a:rPr lang="en-US" dirty="0"/>
              <a:t>:</a:t>
            </a:r>
          </a:p>
          <a:p>
            <a:r>
              <a:rPr lang="en-US" sz="3600" dirty="0" smtClean="0">
                <a:solidFill>
                  <a:schemeClr val="tx1"/>
                </a:solidFill>
                <a:latin typeface="Consolas" panose="020B0609020204030204" pitchFamily="49" charset="0"/>
                <a:cs typeface="Consolas" panose="020B0609020204030204" pitchFamily="49" charset="0"/>
              </a:rPr>
              <a:t>com.microsoft.services:discovery-services:0.9+</a:t>
            </a:r>
          </a:p>
          <a:p>
            <a:r>
              <a:rPr lang="en-US" sz="3600" dirty="0">
                <a:solidFill>
                  <a:schemeClr val="tx1"/>
                </a:solidFill>
                <a:latin typeface="Consolas" panose="020B0609020204030204" pitchFamily="49" charset="0"/>
                <a:cs typeface="Consolas" panose="020B0609020204030204" pitchFamily="49" charset="0"/>
              </a:rPr>
              <a:t>com.microsoft.services:file-services:0.9+</a:t>
            </a:r>
            <a:endParaRPr lang="en-US" sz="3600" b="1" dirty="0"/>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29</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665983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733238258"/>
              </p:ext>
            </p:extLst>
          </p:nvPr>
        </p:nvGraphicFramePr>
        <p:xfrm>
          <a:off x="440427" y="1244304"/>
          <a:ext cx="11225057" cy="325938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mobile device development</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1:</a:t>
                      </a:r>
                      <a:r>
                        <a:rPr lang="en-US" sz="1800" b="0" baseline="0" dirty="0" smtClean="0"/>
                        <a:t> </a:t>
                      </a:r>
                      <a:r>
                        <a:rPr lang="en-US" b="0" dirty="0" smtClean="0"/>
                        <a:t>Universal Windows App Development with Office 365 APIs in Visual Studio 2013</a:t>
                      </a:r>
                      <a:endParaRPr lang="en-US" sz="1800" b="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lvl="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a:t>
                      </a:r>
                      <a:r>
                        <a:rPr lang="en-US" sz="1800" kern="1200" dirty="0" smtClean="0">
                          <a:solidFill>
                            <a:schemeClr val="dk1"/>
                          </a:solidFill>
                          <a:effectLst/>
                          <a:latin typeface="+mn-lt"/>
                          <a:ea typeface="+mn-ea"/>
                          <a:cs typeface="+mn-cs"/>
                        </a:rPr>
                        <a:t>Cordova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3204002662"/>
                  </a:ext>
                </a:extLst>
              </a:tr>
              <a:tr h="41722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kern="1200" dirty="0" smtClean="0">
                          <a:solidFill>
                            <a:schemeClr val="dk1"/>
                          </a:solidFill>
                          <a:effectLst/>
                          <a:latin typeface="+mn-lt"/>
                          <a:ea typeface="+mn-ea"/>
                          <a:cs typeface="+mn-cs"/>
                        </a:rPr>
                        <a:t>Xamarin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native Android Development with Office 365 APIs</a:t>
                      </a:r>
                    </a:p>
                  </a:txBody>
                  <a:tcPr marL="91403" marR="91403" marT="45701" marB="45701" anchor="ctr"/>
                </a:tc>
                <a:extLst>
                  <a:ext uri="{0D108BD9-81ED-4DB2-BD59-A6C34878D82A}">
                    <a16:rowId xmlns:a16="http://schemas.microsoft.com/office/drawing/2014/main" val="222120247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 Deep dive into native iOS Development with Office 365 APIs</a:t>
                      </a:r>
                    </a:p>
                  </a:txBody>
                  <a:tcPr marL="91403" marR="91403" marT="45701" marB="45701" anchor="ctr"/>
                </a:tc>
                <a:extLst>
                  <a:ext uri="{0D108BD9-81ED-4DB2-BD59-A6C34878D82A}">
                    <a16:rowId xmlns:a16="http://schemas.microsoft.com/office/drawing/2014/main" val="2619910037"/>
                  </a:ext>
                </a:extLst>
              </a:tr>
            </a:tbl>
          </a:graphicData>
        </a:graphic>
      </p:graphicFrame>
    </p:spTree>
    <p:extLst>
      <p:ext uri="{BB962C8B-B14F-4D97-AF65-F5344CB8AC3E}">
        <p14:creationId xmlns:p14="http://schemas.microsoft.com/office/powerpoint/2010/main" val="295262641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0" indent="-571500">
              <a:buFont typeface="Arial" panose="020B0604020202020204" pitchFamily="34" charset="0"/>
              <a:buChar char="•"/>
            </a:pPr>
            <a:r>
              <a:rPr lang="en-US" dirty="0"/>
              <a:t>Files</a:t>
            </a:r>
          </a:p>
          <a:p>
            <a:pPr marL="571500" lvl="1" indent="-571500">
              <a:buFont typeface="Arial" panose="020B0604020202020204" pitchFamily="34" charset="0"/>
              <a:buChar char="•"/>
            </a:pPr>
            <a:r>
              <a:rPr lang="en-US" dirty="0"/>
              <a:t>Create, read, update and delete Files and Folders</a:t>
            </a:r>
          </a:p>
          <a:p>
            <a:pPr marL="571500" lvl="1" indent="-571500">
              <a:buFont typeface="Arial" panose="020B0604020202020204" pitchFamily="34" charset="0"/>
              <a:buChar char="•"/>
            </a:pPr>
            <a:r>
              <a:rPr lang="en-US" dirty="0"/>
              <a:t>Upload and download File contents</a:t>
            </a:r>
          </a:p>
        </p:txBody>
      </p:sp>
      <p:sp>
        <p:nvSpPr>
          <p:cNvPr id="3" name="Title 2"/>
          <p:cNvSpPr>
            <a:spLocks noGrp="1"/>
          </p:cNvSpPr>
          <p:nvPr>
            <p:ph type="title"/>
          </p:nvPr>
        </p:nvSpPr>
        <p:spPr/>
        <p:txBody>
          <a:bodyPr/>
          <a:lstStyle/>
          <a:p>
            <a:r>
              <a:rPr lang="en-US" dirty="0" smtClean="0"/>
              <a:t>What can I do with it?</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30</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6518991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15744" y="4771506"/>
            <a:ext cx="10487627" cy="1604356"/>
          </a:xfrm>
        </p:spPr>
        <p:txBody>
          <a:bodyPr/>
          <a:lstStyle/>
          <a:p>
            <a:endParaRPr lang="en-US" dirty="0"/>
          </a:p>
        </p:txBody>
      </p:sp>
      <p:sp>
        <p:nvSpPr>
          <p:cNvPr id="6" name="Text Placeholder 5"/>
          <p:cNvSpPr>
            <a:spLocks noGrp="1"/>
          </p:cNvSpPr>
          <p:nvPr>
            <p:ph type="body" sz="quarter" idx="10"/>
          </p:nvPr>
        </p:nvSpPr>
        <p:spPr/>
        <p:txBody>
          <a:bodyPr/>
          <a:lstStyle/>
          <a:p>
            <a:pPr marL="0" indent="0">
              <a:buNone/>
            </a:pPr>
            <a:r>
              <a:rPr lang="en-US" dirty="0" smtClean="0"/>
              <a:t>OneDrive for Business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0263502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Calling the O365 SharePoint Lists API</a:t>
            </a:r>
            <a:endParaRPr lang="en-NZ" dirty="0"/>
          </a:p>
        </p:txBody>
      </p:sp>
      <p:sp>
        <p:nvSpPr>
          <p:cNvPr id="3" name="Subtitle 2"/>
          <p:cNvSpPr>
            <a:spLocks noGrp="1"/>
          </p:cNvSpPr>
          <p:nvPr>
            <p:ph type="subTitle" idx="1"/>
          </p:nvPr>
        </p:nvSpPr>
        <p:spPr/>
        <p:txBody>
          <a:bodyPr/>
          <a:lstStyle/>
          <a:p>
            <a:r>
              <a:rPr lang="en-NZ" dirty="0" smtClean="0"/>
              <a:t>Android</a:t>
            </a:r>
            <a:endParaRPr lang="en-NZ" dirty="0"/>
          </a:p>
        </p:txBody>
      </p:sp>
    </p:spTree>
    <p:extLst>
      <p:ext uri="{BB962C8B-B14F-4D97-AF65-F5344CB8AC3E}">
        <p14:creationId xmlns:p14="http://schemas.microsoft.com/office/powerpoint/2010/main" val="7080944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O365 Lists SDK for Android provides programmatic access to your Lists and List Items in O365 SharePoint Online</a:t>
            </a:r>
          </a:p>
          <a:p>
            <a:r>
              <a:rPr lang="en-US" dirty="0" smtClean="0"/>
              <a:t>Authentication is handled by Azure Active Directory</a:t>
            </a:r>
          </a:p>
          <a:p>
            <a:endParaRPr lang="en-US" dirty="0" smtClean="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21027177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a:hlinkClick r:id="rId3"/>
              </a:rPr>
              <a:t>https://github.com/OfficeDev/Office-365-SDK-for-Android</a:t>
            </a:r>
            <a:endParaRPr lang="en-NZ" sz="3500" dirty="0"/>
          </a:p>
          <a:p>
            <a:r>
              <a:rPr lang="en-US" dirty="0"/>
              <a:t>Install by adding to your </a:t>
            </a:r>
            <a:r>
              <a:rPr lang="en-US" dirty="0" err="1"/>
              <a:t>build.gradle</a:t>
            </a:r>
            <a:r>
              <a:rPr lang="en-US" dirty="0"/>
              <a:t>:</a:t>
            </a:r>
          </a:p>
          <a:p>
            <a:r>
              <a:rPr lang="en-US" dirty="0">
                <a:solidFill>
                  <a:schemeClr val="tx1"/>
                </a:solidFill>
                <a:latin typeface="Consolas" panose="020B0609020204030204" pitchFamily="49" charset="0"/>
                <a:cs typeface="Consolas" panose="020B0609020204030204" pitchFamily="49" charset="0"/>
              </a:rPr>
              <a:t>com.microsoft.services:list-services:0.9+</a:t>
            </a:r>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34</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20900028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0" indent="-571500">
              <a:buFont typeface="Arial" panose="020B0604020202020204" pitchFamily="34" charset="0"/>
              <a:buChar char="•"/>
            </a:pPr>
            <a:r>
              <a:rPr lang="en-US" dirty="0"/>
              <a:t>Lists</a:t>
            </a:r>
          </a:p>
          <a:p>
            <a:pPr marL="571500" lvl="1" indent="-571500">
              <a:buFont typeface="Arial" panose="020B0604020202020204" pitchFamily="34" charset="0"/>
              <a:buChar char="•"/>
            </a:pPr>
            <a:r>
              <a:rPr lang="en-US" dirty="0"/>
              <a:t>Enumerate lists</a:t>
            </a:r>
          </a:p>
          <a:p>
            <a:pPr marL="571500" lvl="1" indent="-571500">
              <a:buFont typeface="Arial" panose="020B0604020202020204" pitchFamily="34" charset="0"/>
              <a:buChar char="•"/>
            </a:pPr>
            <a:r>
              <a:rPr lang="en-US" dirty="0"/>
              <a:t>Enumerate list fields/columns</a:t>
            </a:r>
          </a:p>
          <a:p>
            <a:pPr marL="571500" indent="-571500">
              <a:buFont typeface="Arial" panose="020B0604020202020204" pitchFamily="34" charset="0"/>
              <a:buChar char="•"/>
            </a:pPr>
            <a:r>
              <a:rPr lang="en-US" dirty="0"/>
              <a:t>List Items</a:t>
            </a:r>
          </a:p>
          <a:p>
            <a:pPr marL="571500" lvl="1" indent="-571500">
              <a:buFont typeface="Arial" panose="020B0604020202020204" pitchFamily="34" charset="0"/>
              <a:buChar char="•"/>
            </a:pPr>
            <a:r>
              <a:rPr lang="en-US" dirty="0"/>
              <a:t>Enumerate list items</a:t>
            </a:r>
          </a:p>
          <a:p>
            <a:pPr marL="571500" lvl="1" indent="-571500">
              <a:buFont typeface="Arial" panose="020B0604020202020204" pitchFamily="34" charset="0"/>
              <a:buChar char="•"/>
            </a:pPr>
            <a:r>
              <a:rPr lang="en-US" dirty="0"/>
              <a:t>Create, read, update and delete list items</a:t>
            </a:r>
          </a:p>
        </p:txBody>
      </p:sp>
      <p:sp>
        <p:nvSpPr>
          <p:cNvPr id="3" name="Title 2"/>
          <p:cNvSpPr>
            <a:spLocks noGrp="1"/>
          </p:cNvSpPr>
          <p:nvPr>
            <p:ph type="title"/>
          </p:nvPr>
        </p:nvSpPr>
        <p:spPr/>
        <p:txBody>
          <a:bodyPr/>
          <a:lstStyle/>
          <a:p>
            <a:r>
              <a:rPr lang="en-US" dirty="0" smtClean="0"/>
              <a:t>What can I do with it?</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8170883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pPr marL="0" indent="0">
              <a:buNone/>
            </a:pPr>
            <a:r>
              <a:rPr lang="en-US" dirty="0" smtClean="0"/>
              <a:t>SharePoint Lists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1195330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10722" y="1814278"/>
            <a:ext cx="7168517" cy="2881111"/>
          </a:xfrm>
        </p:spPr>
        <p:txBody>
          <a:bodyPr/>
          <a:lstStyle/>
          <a:p>
            <a:r>
              <a:rPr lang="en-US" dirty="0"/>
              <a:t>Intro</a:t>
            </a:r>
          </a:p>
          <a:p>
            <a:r>
              <a:rPr lang="en-US" dirty="0"/>
              <a:t>Azure AD </a:t>
            </a:r>
            <a:r>
              <a:rPr lang="en-US" dirty="0" err="1"/>
              <a:t>Auth</a:t>
            </a:r>
            <a:endParaRPr lang="en-US" dirty="0"/>
          </a:p>
          <a:p>
            <a:r>
              <a:rPr lang="en-US" dirty="0"/>
              <a:t>Exchange APIs</a:t>
            </a:r>
          </a:p>
          <a:p>
            <a:r>
              <a:rPr lang="en-US" dirty="0"/>
              <a:t>OneDrive for Business APIs</a:t>
            </a:r>
          </a:p>
          <a:p>
            <a:r>
              <a:rPr lang="en-US" dirty="0"/>
              <a:t>SharePoint Lists </a:t>
            </a:r>
            <a:r>
              <a:rPr lang="en-US" dirty="0" smtClean="0"/>
              <a:t>APIs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71583" y="1905708"/>
            <a:ext cx="4301124" cy="2865210"/>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78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See </a:t>
            </a:r>
            <a:r>
              <a:rPr lang="en-US" dirty="0" smtClean="0">
                <a:hlinkClick r:id="rId2"/>
              </a:rPr>
              <a:t>http</a:t>
            </a:r>
            <a:r>
              <a:rPr lang="en-US" dirty="0">
                <a:hlinkClick r:id="rId2"/>
              </a:rPr>
              <a:t>://</a:t>
            </a:r>
            <a:r>
              <a:rPr lang="en-US" dirty="0" smtClean="0">
                <a:hlinkClick r:id="rId2"/>
              </a:rPr>
              <a:t>dev.office.com/android</a:t>
            </a:r>
            <a:r>
              <a:rPr lang="en-US" dirty="0" smtClean="0"/>
              <a:t> to get started.</a:t>
            </a:r>
          </a:p>
          <a:p>
            <a:r>
              <a:rPr lang="en-US" dirty="0" smtClean="0"/>
              <a:t>ADAL:</a:t>
            </a:r>
            <a:br>
              <a:rPr lang="en-US" dirty="0" smtClean="0"/>
            </a:br>
            <a:r>
              <a:rPr lang="en-US" sz="3500" dirty="0" smtClean="0">
                <a:hlinkClick r:id="rId3"/>
              </a:rPr>
              <a:t>https</a:t>
            </a:r>
            <a:r>
              <a:rPr lang="en-US" sz="3500" dirty="0">
                <a:hlinkClick r:id="rId3"/>
              </a:rPr>
              <a:t>://</a:t>
            </a:r>
            <a:r>
              <a:rPr lang="en-US" sz="3500" dirty="0" smtClean="0">
                <a:hlinkClick r:id="rId3"/>
              </a:rPr>
              <a:t>github.com/AzureAD/azure-activedirectory-library-for-android</a:t>
            </a:r>
            <a:endParaRPr lang="en-US" sz="3500" dirty="0" smtClean="0"/>
          </a:p>
          <a:p>
            <a:r>
              <a:rPr lang="en-US" dirty="0" smtClean="0"/>
              <a:t>Office </a:t>
            </a:r>
            <a:r>
              <a:rPr lang="en-US" dirty="0"/>
              <a:t>365 </a:t>
            </a:r>
            <a:r>
              <a:rPr lang="en-US" dirty="0" smtClean="0"/>
              <a:t>SDKs:</a:t>
            </a:r>
            <a:br>
              <a:rPr lang="en-US" dirty="0" smtClean="0"/>
            </a:br>
            <a:r>
              <a:rPr lang="en-US" sz="3500" dirty="0" smtClean="0">
                <a:hlinkClick r:id="rId4"/>
              </a:rPr>
              <a:t>https</a:t>
            </a:r>
            <a:r>
              <a:rPr lang="en-US" sz="3500" dirty="0">
                <a:hlinkClick r:id="rId4"/>
              </a:rPr>
              <a:t>://</a:t>
            </a:r>
            <a:r>
              <a:rPr lang="en-US" sz="3500" dirty="0" smtClean="0">
                <a:hlinkClick r:id="rId4"/>
              </a:rPr>
              <a:t>github.com/OfficeDev/Office-365-SDK-for-Android</a:t>
            </a:r>
            <a:endParaRPr lang="en-US" sz="3500" dirty="0" smtClean="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047577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2452" y="5095121"/>
            <a:ext cx="11947523" cy="618864"/>
          </a:xfrm>
          <a:prstGeom prst="rect">
            <a:avLst/>
          </a:prstGeom>
        </p:spPr>
        <p:txBody>
          <a:bodyPr/>
          <a:lstStyle/>
          <a:p>
            <a:pPr marL="0" indent="0" algn="ctr">
              <a:buNone/>
            </a:pPr>
            <a:r>
              <a:rPr lang="en-US" sz="3074" dirty="0">
                <a:hlinkClick r:id="rId3"/>
              </a:rPr>
              <a:t>http://dev.office.com/devprogram</a:t>
            </a:r>
            <a:r>
              <a:rPr lang="en-US" sz="3074" dirty="0"/>
              <a:t> </a:t>
            </a:r>
          </a:p>
        </p:txBody>
      </p:sp>
      <p:grpSp>
        <p:nvGrpSpPr>
          <p:cNvPr id="83" name="Group 82"/>
          <p:cNvGrpSpPr/>
          <p:nvPr/>
        </p:nvGrpSpPr>
        <p:grpSpPr>
          <a:xfrm>
            <a:off x="4601416" y="3142286"/>
            <a:ext cx="2992220" cy="3667830"/>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grpSp>
      <p:grpSp>
        <p:nvGrpSpPr>
          <p:cNvPr id="294" name="Group 293"/>
          <p:cNvGrpSpPr/>
          <p:nvPr/>
        </p:nvGrpSpPr>
        <p:grpSpPr>
          <a:xfrm>
            <a:off x="570273" y="2283865"/>
            <a:ext cx="2244390" cy="1877255"/>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E-mail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38415" y="2305812"/>
            <a:ext cx="1578195" cy="215688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3371" rIns="0" bIns="143371" rtlCol="0" anchor="ctr" anchorCtr="0">
                <a:spAutoFit/>
              </a:bodyPr>
              <a:lstStyle/>
              <a:p>
                <a:pPr algn="ctr" defTabSz="913952">
                  <a:lnSpc>
                    <a:spcPct val="90000"/>
                  </a:lnSpc>
                  <a:spcAft>
                    <a:spcPts val="588"/>
                  </a:spcAft>
                </a:pPr>
                <a:r>
                  <a:rPr lang="en-US" sz="1371"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440363" y="2237901"/>
            <a:ext cx="1578195" cy="1923220"/>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542307" y="2237752"/>
            <a:ext cx="1710015" cy="1923370"/>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776076" y="2240472"/>
            <a:ext cx="1578195" cy="176691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3988806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7981E-6 -0.08375 L -2.27981E-6 -2.00182E-6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defTabSz="914363">
              <a:lnSpc>
                <a:spcPct val="100000"/>
              </a:lnSpc>
              <a:spcBef>
                <a:spcPts val="0"/>
              </a:spcBef>
              <a:defRPr/>
            </a:pPr>
            <a:r>
              <a:rPr lang="en-US" sz="5400" dirty="0"/>
              <a:t>Deep dive into native Android Development with Office 365 APIs</a:t>
            </a:r>
          </a:p>
        </p:txBody>
      </p:sp>
      <p:sp>
        <p:nvSpPr>
          <p:cNvPr id="5" name="Subtitle 4"/>
          <p:cNvSpPr>
            <a:spLocks noGrp="1"/>
          </p:cNvSpPr>
          <p:nvPr>
            <p:ph type="subTitle" idx="1"/>
          </p:nvPr>
        </p:nvSpPr>
        <p:spPr>
          <a:xfrm>
            <a:off x="532404" y="4735589"/>
            <a:ext cx="7642601" cy="1878514"/>
          </a:xfrm>
        </p:spPr>
        <p:txBody>
          <a:bodyPr/>
          <a:lstStyle/>
          <a:p>
            <a:endParaRPr lang="en-US" dirty="0"/>
          </a:p>
        </p:txBody>
      </p:sp>
    </p:spTree>
    <p:extLst>
      <p:ext uri="{BB962C8B-B14F-4D97-AF65-F5344CB8AC3E}">
        <p14:creationId xmlns:p14="http://schemas.microsoft.com/office/powerpoint/2010/main" val="10456070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058787" y="1470792"/>
            <a:ext cx="3571751" cy="3259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167" name="AutoShape 151"/>
          <p:cNvSpPr>
            <a:spLocks noChangeAspect="1" noChangeArrowheads="1" noTextEdit="1"/>
          </p:cNvSpPr>
          <p:nvPr/>
        </p:nvSpPr>
        <p:spPr bwMode="auto">
          <a:xfrm>
            <a:off x="8048112" y="4822932"/>
            <a:ext cx="3582427" cy="150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182" name="AutoShape 167"/>
          <p:cNvSpPr>
            <a:spLocks noChangeAspect="1" noChangeArrowheads="1" noTextEdit="1"/>
          </p:cNvSpPr>
          <p:nvPr/>
        </p:nvSpPr>
        <p:spPr bwMode="auto">
          <a:xfrm>
            <a:off x="6192082" y="4822932"/>
            <a:ext cx="1665393" cy="150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191" name="AutoShape 177"/>
          <p:cNvSpPr>
            <a:spLocks noChangeAspect="1" noChangeArrowheads="1" noTextEdit="1"/>
          </p:cNvSpPr>
          <p:nvPr/>
        </p:nvSpPr>
        <p:spPr bwMode="auto">
          <a:xfrm>
            <a:off x="4314700" y="4822932"/>
            <a:ext cx="1676069" cy="150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1" name="AutoShape 219"/>
          <p:cNvSpPr>
            <a:spLocks noChangeAspect="1" noChangeArrowheads="1" noTextEdit="1"/>
          </p:cNvSpPr>
          <p:nvPr/>
        </p:nvSpPr>
        <p:spPr bwMode="auto">
          <a:xfrm>
            <a:off x="2437322" y="3177362"/>
            <a:ext cx="1676070" cy="150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8" name="AutoShape 257"/>
          <p:cNvSpPr>
            <a:spLocks noChangeAspect="1" noChangeArrowheads="1" noTextEdit="1"/>
          </p:cNvSpPr>
          <p:nvPr/>
        </p:nvSpPr>
        <p:spPr bwMode="auto">
          <a:xfrm>
            <a:off x="572142" y="3177362"/>
            <a:ext cx="1663868" cy="150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9" name="AutoShape 3"/>
          <p:cNvSpPr>
            <a:spLocks noChangeAspect="1" noChangeArrowheads="1" noTextEdit="1"/>
          </p:cNvSpPr>
          <p:nvPr/>
        </p:nvSpPr>
        <p:spPr bwMode="auto">
          <a:xfrm>
            <a:off x="572141" y="1470790"/>
            <a:ext cx="1663869" cy="1514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96" name="AutoShape 77"/>
          <p:cNvSpPr>
            <a:spLocks noChangeAspect="1" noChangeArrowheads="1" noTextEdit="1"/>
          </p:cNvSpPr>
          <p:nvPr/>
        </p:nvSpPr>
        <p:spPr bwMode="auto">
          <a:xfrm>
            <a:off x="4314702" y="1470794"/>
            <a:ext cx="1676068" cy="151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20" name="Group 19"/>
          <p:cNvGrpSpPr/>
          <p:nvPr/>
        </p:nvGrpSpPr>
        <p:grpSpPr>
          <a:xfrm>
            <a:off x="440191" y="1188842"/>
            <a:ext cx="5414054" cy="1827979"/>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6"/>
            </a:solidFill>
            <a:ln>
              <a:noFill/>
            </a:ln>
          </p:spPr>
          <p:txBody>
            <a:bodyPr vert="horz" wrap="square" lIns="179212" tIns="43921" rIns="87845" bIns="43921" numCol="1" anchor="ctr" anchorCtr="0" compatLnSpc="1">
              <a:prstTxWarp prst="textNoShape">
                <a:avLst/>
              </a:prstTxWarp>
            </a:bodyPr>
            <a:lstStyle/>
            <a:p>
              <a:pPr defTabSz="895999">
                <a:lnSpc>
                  <a:spcPct val="80000"/>
                </a:lnSpc>
                <a:spcBef>
                  <a:spcPts val="575"/>
                </a:spcBef>
                <a:spcAft>
                  <a:spcPts val="575"/>
                </a:spcAft>
                <a:defRPr/>
              </a:pPr>
              <a:r>
                <a:rPr lang="en-US" sz="3919" b="1" dirty="0">
                  <a:gradFill>
                    <a:gsLst>
                      <a:gs pos="0">
                        <a:srgbClr val="FFFFFF"/>
                      </a:gs>
                      <a:gs pos="100000">
                        <a:srgbClr val="FFFFFF"/>
                      </a:gs>
                    </a:gsLst>
                    <a:lin ang="5400000" scaled="0"/>
                  </a:gradFill>
                  <a:latin typeface="Segoe UI Light"/>
                </a:rPr>
                <a:t>Office 365 Network</a:t>
              </a:r>
            </a:p>
            <a:p>
              <a:pPr defTabSz="895999">
                <a:lnSpc>
                  <a:spcPct val="80000"/>
                </a:lnSpc>
                <a:spcBef>
                  <a:spcPts val="575"/>
                </a:spcBef>
                <a:spcAft>
                  <a:spcPts val="575"/>
                </a:spcAft>
                <a:defRPr/>
              </a:pPr>
              <a:r>
                <a:rPr lang="en-US" sz="1764" dirty="0">
                  <a:solidFill>
                    <a:srgbClr val="404040"/>
                  </a:solidFill>
                  <a:latin typeface="Segoe UI"/>
                  <a:hlinkClick r:id="rId3"/>
                </a:rPr>
                <a:t>https://www.yammer.com/itpronetwork</a:t>
              </a:r>
              <a:r>
                <a:rPr lang="en-US" sz="1764" dirty="0">
                  <a:solidFill>
                    <a:srgbClr val="404040"/>
                  </a:solidFill>
                  <a:latin typeface="Segoe UI"/>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7845" tIns="43921" rIns="87845" bIns="43921" numCol="1" anchor="t" anchorCtr="0" compatLnSpc="1">
              <a:prstTxWarp prst="textNoShape">
                <a:avLst/>
              </a:prstTxWarp>
            </a:bodyPr>
            <a:lstStyle/>
            <a:p>
              <a:pPr defTabSz="913952">
                <a:defRPr/>
              </a:pPr>
              <a:endParaRPr lang="en-US" sz="1729" kern="0" dirty="0">
                <a:solidFill>
                  <a:srgbClr val="505050"/>
                </a:solidFill>
                <a:latin typeface="Segoe UI"/>
              </a:endParaRPr>
            </a:p>
          </p:txBody>
        </p:sp>
      </p:grpSp>
      <p:grpSp>
        <p:nvGrpSpPr>
          <p:cNvPr id="22" name="Group 21"/>
          <p:cNvGrpSpPr/>
          <p:nvPr/>
        </p:nvGrpSpPr>
        <p:grpSpPr>
          <a:xfrm>
            <a:off x="8044520" y="1195089"/>
            <a:ext cx="3708071" cy="3549629"/>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3" name="Rectangle 103"/>
              <p:cNvSpPr/>
              <p:nvPr/>
            </p:nvSpPr>
            <p:spPr>
              <a:xfrm>
                <a:off x="8232083" y="2234890"/>
                <a:ext cx="3633944" cy="363592"/>
              </a:xfrm>
              <a:prstGeom prst="rect">
                <a:avLst/>
              </a:prstGeom>
            </p:spPr>
            <p:txBody>
              <a:bodyPr wrap="square" lIns="0" rIns="0" bIns="87845" anchor="b" anchorCtr="0">
                <a:spAutoFit/>
              </a:bodyPr>
              <a:lstStyle/>
              <a:p>
                <a:pPr algn="ctr" defTabSz="895999">
                  <a:lnSpc>
                    <a:spcPct val="80000"/>
                  </a:lnSpc>
                  <a:spcBef>
                    <a:spcPts val="575"/>
                  </a:spcBef>
                  <a:spcAft>
                    <a:spcPts val="575"/>
                  </a:spcAft>
                  <a:defRPr/>
                </a:pPr>
                <a:r>
                  <a:rPr lang="en-US" sz="1764" dirty="0">
                    <a:solidFill>
                      <a:srgbClr val="404040"/>
                    </a:solidFill>
                    <a:latin typeface="Segoe UI"/>
                    <a:hlinkClick r:id="rId4"/>
                  </a:rPr>
                  <a:t>@</a:t>
                </a:r>
                <a:r>
                  <a:rPr lang="en-US" sz="1764" dirty="0" err="1">
                    <a:solidFill>
                      <a:srgbClr val="404040"/>
                    </a:solidFill>
                    <a:latin typeface="Segoe UI"/>
                    <a:hlinkClick r:id="rId4"/>
                  </a:rPr>
                  <a:t>OfficeDev</a:t>
                </a:r>
                <a:r>
                  <a:rPr lang="en-US" sz="1764" dirty="0">
                    <a:solidFill>
                      <a:srgbClr val="404040"/>
                    </a:solidFill>
                    <a:latin typeface="Segoe UI"/>
                  </a:rPr>
                  <a:t> </a:t>
                </a:r>
              </a:p>
            </p:txBody>
          </p:sp>
          <p:sp>
            <p:nvSpPr>
              <p:cNvPr id="344" name="Rectangle 104"/>
              <p:cNvSpPr/>
              <p:nvPr/>
            </p:nvSpPr>
            <p:spPr>
              <a:xfrm>
                <a:off x="8247644" y="1490659"/>
                <a:ext cx="3644837" cy="863080"/>
              </a:xfrm>
              <a:prstGeom prst="rect">
                <a:avLst/>
              </a:prstGeom>
            </p:spPr>
            <p:txBody>
              <a:bodyPr wrap="square" lIns="175690" tIns="140552" rIns="175690" bIns="87845">
                <a:spAutoFit/>
              </a:bodyPr>
              <a:lstStyle/>
              <a:p>
                <a:pPr algn="ctr" defTabSz="895999">
                  <a:spcBef>
                    <a:spcPts val="575"/>
                  </a:spcBef>
                  <a:spcAft>
                    <a:spcPts val="575"/>
                  </a:spcAft>
                  <a:defRPr/>
                </a:pPr>
                <a:r>
                  <a:rPr lang="en-US" sz="3919"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059767" y="3094380"/>
            <a:ext cx="1799393" cy="1650338"/>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grpSp>
      </p:grpSp>
      <p:grpSp>
        <p:nvGrpSpPr>
          <p:cNvPr id="558" name="Group 557"/>
          <p:cNvGrpSpPr/>
          <p:nvPr/>
        </p:nvGrpSpPr>
        <p:grpSpPr>
          <a:xfrm>
            <a:off x="4336127" y="4820318"/>
            <a:ext cx="1742079" cy="1573440"/>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5936106" y="1188842"/>
            <a:ext cx="2031676" cy="1826967"/>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1" name="Rectangle 461"/>
              <p:cNvSpPr>
                <a:spLocks noChangeArrowheads="1"/>
              </p:cNvSpPr>
              <p:nvPr/>
            </p:nvSpPr>
            <p:spPr bwMode="auto">
              <a:xfrm>
                <a:off x="6865938" y="1868488"/>
                <a:ext cx="20903"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S</a:t>
                </a:r>
                <a:endParaRPr lang="en-US" altLang="en-US" sz="1729">
                  <a:solidFill>
                    <a:srgbClr val="404040"/>
                  </a:solidFill>
                </a:endParaRPr>
              </a:p>
            </p:txBody>
          </p:sp>
          <p:sp>
            <p:nvSpPr>
              <p:cNvPr id="502" name="Rectangle 462"/>
              <p:cNvSpPr>
                <a:spLocks noChangeArrowheads="1"/>
              </p:cNvSpPr>
              <p:nvPr/>
            </p:nvSpPr>
            <p:spPr bwMode="auto">
              <a:xfrm>
                <a:off x="6888163" y="1868488"/>
                <a:ext cx="8361"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503" name="Rectangle 463"/>
              <p:cNvSpPr>
                <a:spLocks noChangeArrowheads="1"/>
              </p:cNvSpPr>
              <p:nvPr/>
            </p:nvSpPr>
            <p:spPr bwMode="auto">
              <a:xfrm>
                <a:off x="6902451" y="1868488"/>
                <a:ext cx="18116"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a</a:t>
                </a:r>
                <a:endParaRPr lang="en-US" altLang="en-US" sz="1729">
                  <a:solidFill>
                    <a:srgbClr val="404040"/>
                  </a:solidFill>
                </a:endParaRPr>
              </a:p>
            </p:txBody>
          </p:sp>
          <p:sp>
            <p:nvSpPr>
              <p:cNvPr id="504" name="Rectangle 464"/>
              <p:cNvSpPr>
                <a:spLocks noChangeArrowheads="1"/>
              </p:cNvSpPr>
              <p:nvPr/>
            </p:nvSpPr>
            <p:spPr bwMode="auto">
              <a:xfrm>
                <a:off x="6923088" y="1868488"/>
                <a:ext cx="11148"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r</a:t>
                </a:r>
                <a:endParaRPr lang="en-US" altLang="en-US" sz="1729">
                  <a:solidFill>
                    <a:srgbClr val="404040"/>
                  </a:solidFill>
                </a:endParaRPr>
              </a:p>
            </p:txBody>
          </p:sp>
          <p:sp>
            <p:nvSpPr>
              <p:cNvPr id="505" name="Rectangle 465"/>
              <p:cNvSpPr>
                <a:spLocks noChangeArrowheads="1"/>
              </p:cNvSpPr>
              <p:nvPr/>
            </p:nvSpPr>
            <p:spPr bwMode="auto">
              <a:xfrm>
                <a:off x="6940551" y="1868488"/>
                <a:ext cx="8361"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9" name="Rectangle 499"/>
              <p:cNvSpPr>
                <a:spLocks noChangeArrowheads="1"/>
              </p:cNvSpPr>
              <p:nvPr/>
            </p:nvSpPr>
            <p:spPr bwMode="auto">
              <a:xfrm>
                <a:off x="6865938" y="1868488"/>
                <a:ext cx="20903"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S</a:t>
                </a:r>
                <a:endParaRPr lang="en-US" altLang="en-US" sz="1729">
                  <a:solidFill>
                    <a:srgbClr val="404040"/>
                  </a:solidFill>
                </a:endParaRPr>
              </a:p>
            </p:txBody>
          </p:sp>
          <p:sp>
            <p:nvSpPr>
              <p:cNvPr id="540" name="Rectangle 500"/>
              <p:cNvSpPr>
                <a:spLocks noChangeArrowheads="1"/>
              </p:cNvSpPr>
              <p:nvPr/>
            </p:nvSpPr>
            <p:spPr bwMode="auto">
              <a:xfrm>
                <a:off x="6888163" y="1868488"/>
                <a:ext cx="8361"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541" name="Rectangle 501"/>
              <p:cNvSpPr>
                <a:spLocks noChangeArrowheads="1"/>
              </p:cNvSpPr>
              <p:nvPr/>
            </p:nvSpPr>
            <p:spPr bwMode="auto">
              <a:xfrm>
                <a:off x="6902451" y="1868488"/>
                <a:ext cx="18116"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a</a:t>
                </a:r>
                <a:endParaRPr lang="en-US" altLang="en-US" sz="1729">
                  <a:solidFill>
                    <a:srgbClr val="404040"/>
                  </a:solidFill>
                </a:endParaRPr>
              </a:p>
            </p:txBody>
          </p:sp>
          <p:sp>
            <p:nvSpPr>
              <p:cNvPr id="542" name="Rectangle 502"/>
              <p:cNvSpPr>
                <a:spLocks noChangeArrowheads="1"/>
              </p:cNvSpPr>
              <p:nvPr/>
            </p:nvSpPr>
            <p:spPr bwMode="auto">
              <a:xfrm>
                <a:off x="6923088" y="1868488"/>
                <a:ext cx="11148"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r</a:t>
                </a:r>
                <a:endParaRPr lang="en-US" altLang="en-US" sz="1729">
                  <a:solidFill>
                    <a:srgbClr val="404040"/>
                  </a:solidFill>
                </a:endParaRPr>
              </a:p>
            </p:txBody>
          </p:sp>
          <p:sp>
            <p:nvSpPr>
              <p:cNvPr id="543" name="Rectangle 503"/>
              <p:cNvSpPr>
                <a:spLocks noChangeArrowheads="1"/>
              </p:cNvSpPr>
              <p:nvPr/>
            </p:nvSpPr>
            <p:spPr bwMode="auto">
              <a:xfrm>
                <a:off x="6940551" y="1868488"/>
                <a:ext cx="8361"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grpSp>
      <p:grpSp>
        <p:nvGrpSpPr>
          <p:cNvPr id="21" name="Group 20"/>
          <p:cNvGrpSpPr/>
          <p:nvPr/>
        </p:nvGrpSpPr>
        <p:grpSpPr>
          <a:xfrm>
            <a:off x="440191" y="3094381"/>
            <a:ext cx="3816651" cy="3289988"/>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rgbClr val="8346C6"/>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grpSp>
        <p:sp>
          <p:nvSpPr>
            <p:cNvPr id="215" name="Rectangle 203"/>
            <p:cNvSpPr>
              <a:spLocks noChangeArrowheads="1"/>
            </p:cNvSpPr>
            <p:nvPr/>
          </p:nvSpPr>
          <p:spPr bwMode="auto">
            <a:xfrm>
              <a:off x="461603" y="4916603"/>
              <a:ext cx="3879842" cy="1596502"/>
            </a:xfrm>
            <a:prstGeom prst="rect">
              <a:avLst/>
            </a:prstGeom>
            <a:solidFill>
              <a:srgbClr val="8346C6"/>
            </a:solidFill>
            <a:ln>
              <a:noFill/>
            </a:ln>
          </p:spPr>
          <p:txBody>
            <a:bodyPr vert="horz" wrap="square" lIns="87845" tIns="43921" rIns="87845" bIns="43921" numCol="1" anchor="ctr" anchorCtr="0" compatLnSpc="1">
              <a:prstTxWarp prst="textNoShape">
                <a:avLst/>
              </a:prstTxWarp>
            </a:bodyPr>
            <a:lstStyle/>
            <a:p>
              <a:pPr algn="ctr" defTabSz="895999">
                <a:defRPr/>
              </a:pPr>
              <a:r>
                <a:rPr lang="en-US" sz="3919" b="1" dirty="0">
                  <a:gradFill>
                    <a:gsLst>
                      <a:gs pos="0">
                        <a:srgbClr val="FFFFFF"/>
                      </a:gs>
                      <a:gs pos="100000">
                        <a:srgbClr val="FFFFFF"/>
                      </a:gs>
                    </a:gsLst>
                    <a:lin ang="5400000" scaled="0"/>
                  </a:gradFill>
                  <a:latin typeface="Segoe UI Light"/>
                </a:rPr>
                <a:t>Podcasts</a:t>
              </a:r>
              <a:r>
                <a:rPr lang="en-US" sz="1729" dirty="0">
                  <a:solidFill>
                    <a:srgbClr val="404040"/>
                  </a:solidFill>
                  <a:latin typeface="Segoe UI"/>
                </a:rPr>
                <a:t/>
              </a:r>
              <a:br>
                <a:rPr lang="en-US" sz="1729" dirty="0">
                  <a:solidFill>
                    <a:srgbClr val="404040"/>
                  </a:solidFill>
                  <a:latin typeface="Segoe UI"/>
                </a:rPr>
              </a:br>
              <a:r>
                <a:rPr lang="en-US" sz="1764" spc="-49" dirty="0">
                  <a:solidFill>
                    <a:srgbClr val="404040"/>
                  </a:solidFill>
                  <a:latin typeface="Segoe UI"/>
                  <a:hlinkClick r:id="rId7"/>
                </a:rPr>
                <a:t>http://</a:t>
              </a:r>
              <a:r>
                <a:rPr lang="en-US" sz="1764" dirty="0">
                  <a:solidFill>
                    <a:srgbClr val="404040"/>
                  </a:solidFill>
                  <a:latin typeface="Segoe UI"/>
                  <a:hlinkClick r:id="rId7"/>
                </a:rPr>
                <a:t>dev.office.com/podcasts</a:t>
              </a:r>
              <a:r>
                <a:rPr lang="en-US" sz="1764" spc="-49" dirty="0">
                  <a:solidFill>
                    <a:srgbClr val="404040"/>
                  </a:solidFill>
                  <a:latin typeface="Segoe UI"/>
                </a:rPr>
                <a:t> </a:t>
              </a:r>
            </a:p>
            <a:p>
              <a:pPr algn="ctr" defTabSz="895999">
                <a:defRPr/>
              </a:pPr>
              <a:endParaRPr lang="en-US" sz="1729" dirty="0">
                <a:solidFill>
                  <a:srgbClr val="404040"/>
                </a:solidFill>
                <a:latin typeface="Segoe UI"/>
              </a:endParaRPr>
            </a:p>
          </p:txBody>
        </p:sp>
      </p:grpSp>
      <p:grpSp>
        <p:nvGrpSpPr>
          <p:cNvPr id="15" name="Group 14"/>
          <p:cNvGrpSpPr/>
          <p:nvPr/>
        </p:nvGrpSpPr>
        <p:grpSpPr>
          <a:xfrm>
            <a:off x="9933534" y="4819881"/>
            <a:ext cx="1807984" cy="1566444"/>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rgbClr val="008272"/>
            </a:solidFill>
            <a:ln>
              <a:noFill/>
            </a:ln>
          </p:spPr>
          <p:txBody>
            <a:bodyPr vert="horz" wrap="square" lIns="87845" tIns="43921" rIns="87845" bIns="43921" numCol="1" anchor="t" anchorCtr="0" compatLnSpc="1">
              <a:prstTxWarp prst="textNoShape">
                <a:avLst/>
              </a:prstTxWarp>
            </a:bodyPr>
            <a:lstStyle/>
            <a:p>
              <a:pPr defTabSz="895999">
                <a:defRPr/>
              </a:pPr>
              <a:r>
                <a:rPr lang="en-US" sz="1764" b="1" dirty="0" err="1">
                  <a:gradFill>
                    <a:gsLst>
                      <a:gs pos="0">
                        <a:srgbClr val="FFFFFF"/>
                      </a:gs>
                      <a:gs pos="100000">
                        <a:srgbClr val="FFFFFF"/>
                      </a:gs>
                    </a:gsLst>
                    <a:lin ang="5400000" scaled="0"/>
                  </a:gradFill>
                  <a:latin typeface="Segoe UI Light"/>
                </a:rPr>
                <a:t>UserVoice</a:t>
              </a: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r>
                <a:rPr lang="en-US" sz="1175" dirty="0">
                  <a:solidFill>
                    <a:srgbClr val="404040"/>
                  </a:solidFill>
                  <a:latin typeface="Segoe UI"/>
                  <a:hlinkClick r:id="rId8"/>
                </a:rPr>
                <a:t>http://officespdev.uservoice.com/</a:t>
              </a:r>
              <a:r>
                <a:rPr lang="en-US" sz="1175" dirty="0">
                  <a:solidFill>
                    <a:srgbClr val="404040"/>
                  </a:solidFill>
                  <a:latin typeface="Segoe UI"/>
                </a:rPr>
                <a:t> </a:t>
              </a:r>
            </a:p>
            <a:p>
              <a:pPr defTabSz="895999">
                <a:defRPr/>
              </a:pPr>
              <a:endParaRPr lang="en-US" sz="1764"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0655" tIns="40328" rIns="80655" bIns="40328" numCol="1" anchor="t" anchorCtr="0" compatLnSpc="1">
              <a:prstTxWarp prst="textNoShape">
                <a:avLst/>
              </a:prstTxWarp>
            </a:bodyPr>
            <a:lstStyle/>
            <a:p>
              <a:pPr defTabSz="913952">
                <a:defRPr/>
              </a:pPr>
              <a:endParaRPr lang="en-US" sz="1567">
                <a:solidFill>
                  <a:srgbClr val="000000"/>
                </a:solidFill>
                <a:latin typeface="Segoe UI"/>
              </a:endParaRPr>
            </a:p>
          </p:txBody>
        </p:sp>
      </p:grpSp>
      <p:grpSp>
        <p:nvGrpSpPr>
          <p:cNvPr id="18" name="Group 17"/>
          <p:cNvGrpSpPr/>
          <p:nvPr/>
        </p:nvGrpSpPr>
        <p:grpSpPr>
          <a:xfrm>
            <a:off x="2352243" y="3093795"/>
            <a:ext cx="1904600" cy="1648524"/>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chemeClr val="accent5"/>
            </a:solidFill>
            <a:ln>
              <a:noFill/>
            </a:ln>
          </p:spPr>
          <p:txBody>
            <a:bodyPr vert="horz" wrap="square" lIns="87845" tIns="43921" rIns="87845" bIns="43921" numCol="1" anchor="t" anchorCtr="0" compatLnSpc="1">
              <a:prstTxWarp prst="textNoShape">
                <a:avLst/>
              </a:prstTxWarp>
            </a:bodyPr>
            <a:lstStyle/>
            <a:p>
              <a:pPr defTabSz="895999">
                <a:lnSpc>
                  <a:spcPct val="95000"/>
                </a:lnSpc>
                <a:defRPr/>
              </a:pPr>
              <a:r>
                <a:rPr lang="en-US" sz="1729" dirty="0">
                  <a:gradFill>
                    <a:gsLst>
                      <a:gs pos="0">
                        <a:srgbClr val="505050"/>
                      </a:gs>
                      <a:gs pos="100000">
                        <a:srgbClr val="505050"/>
                      </a:gs>
                    </a:gsLst>
                    <a:lin ang="5400000" scaled="0"/>
                  </a:gradFill>
                  <a:latin typeface="Segoe UI"/>
                </a:rPr>
                <a:t>Stack overflow</a:t>
              </a: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r>
                <a:rPr lang="en-US" sz="1729" dirty="0">
                  <a:gradFill>
                    <a:gsLst>
                      <a:gs pos="0">
                        <a:srgbClr val="505050"/>
                      </a:gs>
                      <a:gs pos="100000">
                        <a:srgbClr val="505050"/>
                      </a:gs>
                    </a:gsLst>
                    <a:lin ang="5400000" scaled="0"/>
                  </a:gradFill>
                  <a:latin typeface="Segoe UI"/>
                </a:rPr>
                <a:t>[</a:t>
              </a:r>
              <a:r>
                <a:rPr lang="en-US" sz="1729" dirty="0" err="1">
                  <a:gradFill>
                    <a:gsLst>
                      <a:gs pos="0">
                        <a:srgbClr val="505050"/>
                      </a:gs>
                      <a:gs pos="100000">
                        <a:srgbClr val="505050"/>
                      </a:gs>
                    </a:gsLst>
                    <a:lin ang="5400000" scaled="0"/>
                  </a:gradFill>
                  <a:latin typeface="Segoe UI"/>
                </a:rPr>
                <a:t>ms</a:t>
              </a:r>
              <a:r>
                <a:rPr lang="en-US" sz="1729" dirty="0">
                  <a:gradFill>
                    <a:gsLst>
                      <a:gs pos="0">
                        <a:srgbClr val="505050"/>
                      </a:gs>
                      <a:gs pos="100000">
                        <a:srgbClr val="505050"/>
                      </a:gs>
                    </a:gsLst>
                    <a:lin ang="5400000" scaled="0"/>
                  </a:gradFill>
                  <a:latin typeface="Segoe UI"/>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0328" rIns="80655" bIns="40328" numCol="1" anchor="t" anchorCtr="0" compatLnSpc="1">
              <a:prstTxWarp prst="textNoShape">
                <a:avLst/>
              </a:prstTxWarp>
            </a:bodyPr>
            <a:lstStyle/>
            <a:p>
              <a:pPr algn="ctr" defTabSz="895995">
                <a:defRPr/>
              </a:pPr>
              <a:endParaRPr lang="en-US" sz="1567">
                <a:gradFill>
                  <a:gsLst>
                    <a:gs pos="0">
                      <a:srgbClr val="FFFFFF"/>
                    </a:gs>
                    <a:gs pos="100000">
                      <a:srgbClr val="FFFFFF"/>
                    </a:gs>
                  </a:gsLst>
                  <a:lin ang="5400000" scaled="0"/>
                </a:gradFill>
                <a:latin typeface="Segoe UI"/>
              </a:endParaRPr>
            </a:p>
          </p:txBody>
        </p:sp>
      </p:grpSp>
      <p:grpSp>
        <p:nvGrpSpPr>
          <p:cNvPr id="17" name="Group 16"/>
          <p:cNvGrpSpPr/>
          <p:nvPr/>
        </p:nvGrpSpPr>
        <p:grpSpPr>
          <a:xfrm>
            <a:off x="4339618" y="3099002"/>
            <a:ext cx="3629441" cy="1645717"/>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64884" tIns="43921" rIns="87845" bIns="43921" numCol="1" anchor="ctr" anchorCtr="0" compatLnSpc="1">
              <a:prstTxWarp prst="textNoShape">
                <a:avLst/>
              </a:prstTxWarp>
            </a:bodyPr>
            <a:lstStyle/>
            <a:p>
              <a:pPr defTabSz="895999">
                <a:lnSpc>
                  <a:spcPct val="90000"/>
                </a:lnSpc>
                <a:spcBef>
                  <a:spcPts val="575"/>
                </a:spcBef>
                <a:spcAft>
                  <a:spcPts val="575"/>
                </a:spcAft>
                <a:defRPr/>
              </a:pPr>
              <a:r>
                <a:rPr lang="en-US" sz="3919" b="1" dirty="0">
                  <a:gradFill>
                    <a:gsLst>
                      <a:gs pos="0">
                        <a:srgbClr val="FFFFFF"/>
                      </a:gs>
                      <a:gs pos="100000">
                        <a:srgbClr val="FFFFFF"/>
                      </a:gs>
                    </a:gsLst>
                    <a:lin ang="5400000" scaled="0"/>
                  </a:gradFill>
                  <a:latin typeface="Segoe UI Light"/>
                </a:rPr>
                <a:t>Channel 9 </a:t>
              </a:r>
              <a:br>
                <a:rPr lang="en-US" sz="3919" b="1" dirty="0">
                  <a:gradFill>
                    <a:gsLst>
                      <a:gs pos="0">
                        <a:srgbClr val="FFFFFF"/>
                      </a:gs>
                      <a:gs pos="100000">
                        <a:srgbClr val="FFFFFF"/>
                      </a:gs>
                    </a:gsLst>
                    <a:lin ang="5400000" scaled="0"/>
                  </a:gradFill>
                  <a:latin typeface="Segoe UI Light"/>
                </a:rPr>
              </a:br>
              <a:r>
                <a:rPr lang="en-US" sz="3919" b="1" dirty="0">
                  <a:gradFill>
                    <a:gsLst>
                      <a:gs pos="0">
                        <a:srgbClr val="FFFFFF"/>
                      </a:gs>
                      <a:gs pos="100000">
                        <a:srgbClr val="FFFFFF"/>
                      </a:gs>
                    </a:gsLst>
                    <a:lin ang="5400000" scaled="0"/>
                  </a:gradFill>
                  <a:latin typeface="Segoe UI Light"/>
                </a:rPr>
                <a:t>Dev Show</a:t>
              </a:r>
            </a:p>
            <a:p>
              <a:pPr defTabSz="895999">
                <a:lnSpc>
                  <a:spcPct val="90000"/>
                </a:lnSpc>
                <a:spcBef>
                  <a:spcPts val="575"/>
                </a:spcBef>
                <a:spcAft>
                  <a:spcPts val="575"/>
                </a:spcAft>
                <a:defRPr/>
              </a:pPr>
              <a:r>
                <a:rPr lang="en-US" sz="1371" dirty="0">
                  <a:solidFill>
                    <a:srgbClr val="FFFFFF"/>
                  </a:solidFill>
                  <a:latin typeface="Segoe UI"/>
                  <a:hlinkClick r:id="rId9"/>
                </a:rPr>
                <a:t>http://aka.ms/O365DevShow</a:t>
              </a:r>
              <a:r>
                <a:rPr lang="en-US" sz="1371" dirty="0">
                  <a:solidFill>
                    <a:srgbClr val="FFFFFF"/>
                  </a:solidFill>
                  <a:latin typeface="Segoe UI"/>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16" name="Group 15"/>
          <p:cNvGrpSpPr/>
          <p:nvPr/>
        </p:nvGrpSpPr>
        <p:grpSpPr>
          <a:xfrm>
            <a:off x="6152580" y="4819881"/>
            <a:ext cx="3706581" cy="1566443"/>
            <a:chOff x="6275973" y="4916604"/>
            <a:chExt cx="3782427" cy="1598496"/>
          </a:xfrm>
        </p:grpSpPr>
        <p:sp>
          <p:nvSpPr>
            <p:cNvPr id="229" name="Rectangle 153"/>
            <p:cNvSpPr>
              <a:spLocks noChangeArrowheads="1"/>
            </p:cNvSpPr>
            <p:nvPr/>
          </p:nvSpPr>
          <p:spPr bwMode="auto">
            <a:xfrm>
              <a:off x="6275973" y="4916604"/>
              <a:ext cx="3782427" cy="1598496"/>
            </a:xfrm>
            <a:prstGeom prst="rect">
              <a:avLst/>
            </a:prstGeom>
            <a:solidFill>
              <a:schemeClr val="accent5"/>
            </a:solidFill>
            <a:ln>
              <a:noFill/>
            </a:ln>
          </p:spPr>
          <p:txBody>
            <a:bodyPr vert="horz" wrap="square" lIns="87845" tIns="43921" rIns="87845" bIns="43921" numCol="1" anchor="t" anchorCtr="0" compatLnSpc="1">
              <a:prstTxWarp prst="textNoShape">
                <a:avLst/>
              </a:prstTxWarp>
            </a:bodyPr>
            <a:lstStyle/>
            <a:p>
              <a:pPr defTabSz="895999">
                <a:defRPr/>
              </a:pPr>
              <a:r>
                <a:rPr lang="en-US" sz="3135" b="1" dirty="0">
                  <a:gradFill>
                    <a:gsLst>
                      <a:gs pos="0">
                        <a:srgbClr val="505050"/>
                      </a:gs>
                      <a:gs pos="100000">
                        <a:srgbClr val="505050"/>
                      </a:gs>
                    </a:gsLst>
                    <a:lin ang="5400000" scaled="0"/>
                  </a:gradFill>
                  <a:latin typeface="Segoe UI Light"/>
                </a:rPr>
                <a:t>Snack Demos</a:t>
              </a:r>
            </a:p>
            <a:p>
              <a:pPr defTabSz="895999">
                <a:defRPr/>
              </a:pPr>
              <a:endParaRPr lang="en-US" sz="3135" b="1" dirty="0">
                <a:gradFill>
                  <a:gsLst>
                    <a:gs pos="0">
                      <a:srgbClr val="505050"/>
                    </a:gs>
                    <a:gs pos="100000">
                      <a:srgbClr val="505050"/>
                    </a:gs>
                  </a:gsLst>
                  <a:lin ang="5400000" scaled="0"/>
                </a:gradFill>
                <a:latin typeface="Segoe UI Light"/>
              </a:endParaRPr>
            </a:p>
            <a:p>
              <a:pPr defTabSz="895999">
                <a:defRPr/>
              </a:pPr>
              <a:endParaRPr lang="en-US" sz="1567" u="sng" dirty="0">
                <a:gradFill>
                  <a:gsLst>
                    <a:gs pos="0">
                      <a:srgbClr val="505050"/>
                    </a:gs>
                    <a:gs pos="100000">
                      <a:srgbClr val="505050"/>
                    </a:gs>
                  </a:gsLst>
                  <a:lin ang="5400000" scaled="0"/>
                </a:gradFill>
                <a:latin typeface="Segoe UI"/>
              </a:endParaRPr>
            </a:p>
            <a:p>
              <a:pPr defTabSz="895999">
                <a:defRPr/>
              </a:pPr>
              <a:r>
                <a:rPr lang="en-US" sz="1567" u="sng" dirty="0">
                  <a:gradFill>
                    <a:gsLst>
                      <a:gs pos="0">
                        <a:srgbClr val="505050"/>
                      </a:gs>
                      <a:gs pos="100000">
                        <a:srgbClr val="505050"/>
                      </a:gs>
                    </a:gsLst>
                    <a:lin ang="5400000" scaled="0"/>
                  </a:gradFill>
                  <a:latin typeface="Segoe UI"/>
                </a:rPr>
                <a:t>http://aka.ms/o365DevSnackDemos </a:t>
              </a:r>
            </a:p>
          </p:txBody>
        </p:sp>
        <p:pic>
          <p:nvPicPr>
            <p:cNvPr id="12" name="Picture 11"/>
            <p:cNvPicPr>
              <a:picLocks noChangeAspect="1"/>
            </p:cNvPicPr>
            <p:nvPr/>
          </p:nvPicPr>
          <p:blipFill rotWithShape="1">
            <a:blip r:embed="rId11" cstate="print">
              <a:extLst>
                <a:ext uri="{28A0092B-C50C-407E-A947-70E740481C1C}">
                  <a14:useLocalDpi xmlns:a14="http://schemas.microsoft.com/office/drawing/2010/main" val="0"/>
                </a:ext>
              </a:extLst>
            </a:blip>
            <a:srcRect t="23734" b="21850"/>
            <a:stretch/>
          </p:blipFill>
          <p:spPr>
            <a:xfrm>
              <a:off x="7214100" y="5441795"/>
              <a:ext cx="1883962" cy="724830"/>
            </a:xfrm>
            <a:prstGeom prst="rect">
              <a:avLst/>
            </a:prstGeom>
          </p:spPr>
        </p:pic>
      </p:grpSp>
      <p:sp>
        <p:nvSpPr>
          <p:cNvPr id="561" name="Rectangle 560"/>
          <p:cNvSpPr/>
          <p:nvPr/>
        </p:nvSpPr>
        <p:spPr bwMode="auto">
          <a:xfrm>
            <a:off x="-19026" y="-3965"/>
            <a:ext cx="12231653" cy="119603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2" name="Rectangle 561"/>
          <p:cNvSpPr/>
          <p:nvPr/>
        </p:nvSpPr>
        <p:spPr bwMode="auto">
          <a:xfrm>
            <a:off x="-19024" y="6386044"/>
            <a:ext cx="12231652" cy="54898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4" name="Rectangle 563"/>
          <p:cNvSpPr/>
          <p:nvPr/>
        </p:nvSpPr>
        <p:spPr bwMode="auto">
          <a:xfrm>
            <a:off x="11738324" y="974372"/>
            <a:ext cx="474302" cy="573866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Engage</a:t>
            </a:r>
            <a:endParaRPr lang="en-US" dirty="0"/>
          </a:p>
        </p:txBody>
      </p:sp>
      <p:sp>
        <p:nvSpPr>
          <p:cNvPr id="233" name="Rectangle 232"/>
          <p:cNvSpPr/>
          <p:nvPr/>
        </p:nvSpPr>
        <p:spPr bwMode="auto">
          <a:xfrm>
            <a:off x="-19024" y="974372"/>
            <a:ext cx="474302" cy="573866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17654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750" fill="hold"/>
                                        <p:tgtEl>
                                          <p:spTgt spid="16"/>
                                        </p:tgtEl>
                                        <p:attrNameLst>
                                          <p:attrName>ppt_x</p:attrName>
                                        </p:attrNameLst>
                                      </p:cBhvr>
                                      <p:tavLst>
                                        <p:tav tm="0">
                                          <p:val>
                                            <p:strVal val="#ppt_x"/>
                                          </p:val>
                                        </p:tav>
                                        <p:tav tm="100000">
                                          <p:val>
                                            <p:strVal val="#ppt_x"/>
                                          </p:val>
                                        </p:tav>
                                      </p:tavLst>
                                    </p:anim>
                                    <p:anim calcmode="lin" valueType="num">
                                      <p:cBhvr additive="base">
                                        <p:cTn id="32" dur="75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1322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10722" y="1814278"/>
            <a:ext cx="7168517" cy="2881111"/>
          </a:xfrm>
        </p:spPr>
        <p:txBody>
          <a:bodyPr/>
          <a:lstStyle/>
          <a:p>
            <a:r>
              <a:rPr lang="en-US" dirty="0" smtClean="0"/>
              <a:t>Intro</a:t>
            </a:r>
          </a:p>
          <a:p>
            <a:r>
              <a:rPr lang="en-US" dirty="0" smtClean="0"/>
              <a:t>Azure AD </a:t>
            </a:r>
            <a:r>
              <a:rPr lang="en-US" dirty="0" err="1" smtClean="0"/>
              <a:t>Auth</a:t>
            </a:r>
            <a:endParaRPr lang="en-US" dirty="0" smtClean="0"/>
          </a:p>
          <a:p>
            <a:r>
              <a:rPr lang="en-US" dirty="0" smtClean="0"/>
              <a:t>Exchange APIs</a:t>
            </a:r>
          </a:p>
          <a:p>
            <a:r>
              <a:rPr lang="en-US" dirty="0" smtClean="0"/>
              <a:t>OneDrive for Business APIs</a:t>
            </a:r>
          </a:p>
          <a:p>
            <a:r>
              <a:rPr lang="en-US" dirty="0" smtClean="0"/>
              <a:t>SharePoint Lists APIs</a:t>
            </a:r>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71583" y="1905708"/>
            <a:ext cx="4301124" cy="2865210"/>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2165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a:t>
            </a:r>
            <a:endParaRPr lang="en-US" dirty="0"/>
          </a:p>
        </p:txBody>
      </p:sp>
      <p:sp>
        <p:nvSpPr>
          <p:cNvPr id="3" name="Subtitle 2"/>
          <p:cNvSpPr>
            <a:spLocks noGrp="1"/>
          </p:cNvSpPr>
          <p:nvPr>
            <p:ph type="subTitle" idx="1"/>
          </p:nvPr>
        </p:nvSpPr>
        <p:spPr/>
        <p:txBody>
          <a:bodyPr/>
          <a:lstStyle/>
          <a:p>
            <a:r>
              <a:rPr lang="en-US" sz="2745" dirty="0"/>
              <a:t>Getting started with Mobile development with Office 365</a:t>
            </a:r>
            <a:endParaRPr lang="en-US" dirty="0"/>
          </a:p>
        </p:txBody>
      </p:sp>
    </p:spTree>
    <p:extLst>
      <p:ext uri="{BB962C8B-B14F-4D97-AF65-F5344CB8AC3E}">
        <p14:creationId xmlns:p14="http://schemas.microsoft.com/office/powerpoint/2010/main" val="2194314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47511" y="2156360"/>
            <a:ext cx="5163407" cy="1008122"/>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Developer vision</a:t>
            </a:r>
            <a:endParaRPr lang="en-US" dirty="0"/>
          </a:p>
        </p:txBody>
      </p:sp>
      <p:sp>
        <p:nvSpPr>
          <p:cNvPr id="1210" name="Data"/>
          <p:cNvSpPr/>
          <p:nvPr/>
        </p:nvSpPr>
        <p:spPr bwMode="auto">
          <a:xfrm>
            <a:off x="6350083" y="1267309"/>
            <a:ext cx="5521977" cy="712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algn="ctr" defTabSz="895653" fontAlgn="base">
              <a:lnSpc>
                <a:spcPct val="90000"/>
              </a:lnSpc>
              <a:spcBef>
                <a:spcPct val="0"/>
              </a:spcBef>
              <a:spcAft>
                <a:spcPct val="0"/>
              </a:spcAft>
              <a:defRPr/>
            </a:pPr>
            <a:r>
              <a:rPr lang="en-US" sz="5294"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294"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568048" y="1267309"/>
            <a:ext cx="5522616" cy="712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algn="ctr" defTabSz="895653" fontAlgn="base">
              <a:lnSpc>
                <a:spcPct val="90000"/>
              </a:lnSpc>
              <a:spcBef>
                <a:spcPct val="0"/>
              </a:spcBef>
              <a:spcAft>
                <a:spcPct val="0"/>
              </a:spcAft>
              <a:defRPr/>
            </a:pPr>
            <a:r>
              <a:rPr lang="en-US" sz="5294"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649394" y="2862899"/>
            <a:ext cx="5158890" cy="2709533"/>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89642" tIns="44821" rIns="89642" bIns="44821" numCol="1" anchor="t" anchorCtr="0" compatLnSpc="1">
              <a:prstTxWarp prst="textNoShape">
                <a:avLst/>
              </a:prstTxWarp>
            </a:bodyPr>
            <a:lstStyle/>
            <a:p>
              <a:pPr defTabSz="914367">
                <a:defRPr/>
              </a:pPr>
              <a:endParaRPr lang="en-US" kern="0">
                <a:solidFill>
                  <a:srgbClr val="505050"/>
                </a:solidFill>
                <a:latin typeface="Segoe UI"/>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89642" tIns="44821" rIns="89642" bIns="44821" numCol="1" anchor="t" anchorCtr="0" compatLnSpc="1">
              <a:prstTxWarp prst="textNoShape">
                <a:avLst/>
              </a:prstTxWarp>
            </a:bodyPr>
            <a:lstStyle/>
            <a:p>
              <a:pPr defTabSz="914367">
                <a:defRPr/>
              </a:pPr>
              <a:endParaRPr lang="en-US" kern="0">
                <a:solidFill>
                  <a:srgbClr val="505050"/>
                </a:solidFill>
                <a:latin typeface="Segoe UI"/>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7845" tIns="43922" rIns="87845" bIns="43922" numCol="1" anchor="t" anchorCtr="0" compatLnSpc="1">
              <a:prstTxWarp prst="textNoShape">
                <a:avLst/>
              </a:prstTxWarp>
            </a:bodyPr>
            <a:lstStyle/>
            <a:p>
              <a:pPr defTabSz="895913">
                <a:defRPr/>
              </a:pPr>
              <a:endParaRPr lang="en-US" sz="1729">
                <a:solidFill>
                  <a:srgbClr val="FFFFFF"/>
                </a:solidFill>
                <a:latin typeface="Segoe UI"/>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7845" tIns="43922" rIns="87845" bIns="43922" numCol="1" anchor="t" anchorCtr="0" compatLnSpc="1">
              <a:prstTxWarp prst="textNoShape">
                <a:avLst/>
              </a:prstTxWarp>
            </a:bodyPr>
            <a:lstStyle/>
            <a:p>
              <a:pPr defTabSz="895913">
                <a:defRPr/>
              </a:pPr>
              <a:endParaRPr lang="en-US" sz="1729">
                <a:solidFill>
                  <a:srgbClr val="FFFFFF"/>
                </a:solidFill>
                <a:latin typeface="Segoe UI"/>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5" tIns="140532" rIns="175665" bIns="140532" numCol="1" spcCol="0" rtlCol="0" fromWordArt="0" anchor="t" anchorCtr="0" forceAA="0" compatLnSpc="1">
              <a:prstTxWarp prst="textNoShape">
                <a:avLst/>
              </a:prstTxWarp>
              <a:noAutofit/>
            </a:bodyPr>
            <a:lstStyle/>
            <a:p>
              <a:pPr algn="ctr" defTabSz="895482"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27658" y="5032428"/>
            <a:ext cx="486047" cy="226374"/>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574" name="Rectangle 573"/>
          <p:cNvSpPr/>
          <p:nvPr/>
        </p:nvSpPr>
        <p:spPr bwMode="auto">
          <a:xfrm>
            <a:off x="2848254" y="3525305"/>
            <a:ext cx="418634" cy="23593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5" name="Rectangle 574"/>
          <p:cNvSpPr/>
          <p:nvPr/>
        </p:nvSpPr>
        <p:spPr bwMode="auto">
          <a:xfrm>
            <a:off x="3326276" y="3790608"/>
            <a:ext cx="418634" cy="23593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9" name="Rectangle 558"/>
          <p:cNvSpPr/>
          <p:nvPr/>
        </p:nvSpPr>
        <p:spPr>
          <a:xfrm>
            <a:off x="3984443" y="4330812"/>
            <a:ext cx="835660" cy="202802"/>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537" name="Rectangle 536"/>
          <p:cNvSpPr/>
          <p:nvPr/>
        </p:nvSpPr>
        <p:spPr bwMode="auto">
          <a:xfrm flipH="1">
            <a:off x="1758875" y="4603252"/>
            <a:ext cx="208025" cy="26833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5" name="Rectangle 514"/>
          <p:cNvSpPr/>
          <p:nvPr/>
        </p:nvSpPr>
        <p:spPr bwMode="auto">
          <a:xfrm>
            <a:off x="1029042" y="4878287"/>
            <a:ext cx="90516" cy="4767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7" name="Rectangle 496"/>
          <p:cNvSpPr/>
          <p:nvPr/>
        </p:nvSpPr>
        <p:spPr bwMode="auto">
          <a:xfrm>
            <a:off x="1253269" y="4971556"/>
            <a:ext cx="211262" cy="15490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Oval 23"/>
          <p:cNvSpPr/>
          <p:nvPr/>
        </p:nvSpPr>
        <p:spPr bwMode="auto">
          <a:xfrm>
            <a:off x="6892424" y="2236433"/>
            <a:ext cx="836375" cy="83637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2" name="Freeform 18"/>
          <p:cNvSpPr>
            <a:spLocks noChangeAspect="1" noEditPoints="1"/>
          </p:cNvSpPr>
          <p:nvPr/>
        </p:nvSpPr>
        <p:spPr bwMode="auto">
          <a:xfrm>
            <a:off x="7037238" y="2452813"/>
            <a:ext cx="546750" cy="403620"/>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71" tIns="43900" rIns="0" bIns="43900" numCol="1" spcCol="0" rtlCol="0" fromWordArt="0" anchor="ctr" anchorCtr="0" forceAA="0" compatLnSpc="1">
            <a:prstTxWarp prst="textNoShape">
              <a:avLst/>
            </a:prstTxWarp>
            <a:noAutofit/>
          </a:bodyPr>
          <a:lstStyle/>
          <a:p>
            <a:pPr defTabSz="895302">
              <a:lnSpc>
                <a:spcPct val="90000"/>
              </a:lnSpc>
              <a:spcAft>
                <a:spcPts val="576"/>
              </a:spcAft>
              <a:defRPr/>
            </a:pPr>
            <a:endParaRPr lang="en-US" sz="1342" b="1" dirty="0">
              <a:gradFill>
                <a:gsLst>
                  <a:gs pos="50427">
                    <a:srgbClr val="FFFFFF"/>
                  </a:gs>
                  <a:gs pos="30000">
                    <a:srgbClr val="FFFFFF"/>
                  </a:gs>
                </a:gsLst>
                <a:lin ang="5400000" scaled="0"/>
              </a:gradFill>
              <a:latin typeface="Segoe UI"/>
            </a:endParaRPr>
          </a:p>
        </p:txBody>
      </p:sp>
      <p:sp>
        <p:nvSpPr>
          <p:cNvPr id="333" name="Oval 332"/>
          <p:cNvSpPr/>
          <p:nvPr/>
        </p:nvSpPr>
        <p:spPr bwMode="auto">
          <a:xfrm>
            <a:off x="8095789" y="2236433"/>
            <a:ext cx="836375" cy="83637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Freeform 17"/>
          <p:cNvSpPr>
            <a:spLocks noEditPoints="1"/>
          </p:cNvSpPr>
          <p:nvPr/>
        </p:nvSpPr>
        <p:spPr bwMode="auto">
          <a:xfrm>
            <a:off x="8283616" y="2361873"/>
            <a:ext cx="460722" cy="585500"/>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337" name="Oval 336"/>
          <p:cNvSpPr/>
          <p:nvPr/>
        </p:nvSpPr>
        <p:spPr bwMode="auto">
          <a:xfrm>
            <a:off x="9299154" y="2236433"/>
            <a:ext cx="836375" cy="83637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8" name="Freeform 337"/>
          <p:cNvSpPr>
            <a:spLocks noEditPoints="1"/>
          </p:cNvSpPr>
          <p:nvPr/>
        </p:nvSpPr>
        <p:spPr bwMode="auto">
          <a:xfrm>
            <a:off x="9428123" y="2406610"/>
            <a:ext cx="578442" cy="496022"/>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340" name="Oval 339"/>
          <p:cNvSpPr/>
          <p:nvPr/>
        </p:nvSpPr>
        <p:spPr bwMode="auto">
          <a:xfrm>
            <a:off x="10502518" y="2236433"/>
            <a:ext cx="836375" cy="83637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 name="Group 10"/>
          <p:cNvGrpSpPr/>
          <p:nvPr/>
        </p:nvGrpSpPr>
        <p:grpSpPr>
          <a:xfrm>
            <a:off x="10648246" y="2417097"/>
            <a:ext cx="544924" cy="475051"/>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grpSp>
        <p:nvGrpSpPr>
          <p:cNvPr id="679" name="Group 678"/>
          <p:cNvGrpSpPr/>
          <p:nvPr/>
        </p:nvGrpSpPr>
        <p:grpSpPr>
          <a:xfrm>
            <a:off x="10202414" y="4531253"/>
            <a:ext cx="1317954" cy="1041178"/>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grpSp>
        <p:sp>
          <p:nvSpPr>
            <p:cNvPr id="673" name="TextBox 672"/>
            <p:cNvSpPr txBox="1"/>
            <p:nvPr/>
          </p:nvSpPr>
          <p:spPr>
            <a:xfrm>
              <a:off x="9972097" y="4577624"/>
              <a:ext cx="1344382" cy="859622"/>
            </a:xfrm>
            <a:prstGeom prst="rect">
              <a:avLst/>
            </a:prstGeom>
            <a:noFill/>
          </p:spPr>
          <p:txBody>
            <a:bodyPr wrap="square" lIns="179285" tIns="143428" rIns="179285" bIns="143428" rtlCol="0" anchor="ctr" anchorCtr="0">
              <a:noAutofit/>
            </a:bodyPr>
            <a:lstStyle/>
            <a:p>
              <a:pPr algn="ctr" defTabSz="914314">
                <a:lnSpc>
                  <a:spcPct val="90000"/>
                </a:lnSpc>
                <a:spcAft>
                  <a:spcPts val="588"/>
                </a:spcAft>
                <a:defRPr/>
              </a:pPr>
              <a:r>
                <a:rPr lang="en-US" sz="2941"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38760" y="4284248"/>
            <a:ext cx="881886" cy="1288183"/>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388422" y="3081949"/>
            <a:ext cx="1036491" cy="80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nvGrpSpPr>
          <p:cNvPr id="668" name="Group 667"/>
          <p:cNvGrpSpPr/>
          <p:nvPr/>
        </p:nvGrpSpPr>
        <p:grpSpPr>
          <a:xfrm>
            <a:off x="8389475" y="3126353"/>
            <a:ext cx="858020" cy="695139"/>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grpSp>
        <p:nvGrpSpPr>
          <p:cNvPr id="669" name="Group 668"/>
          <p:cNvGrpSpPr/>
          <p:nvPr/>
        </p:nvGrpSpPr>
        <p:grpSpPr>
          <a:xfrm>
            <a:off x="9247491" y="3126353"/>
            <a:ext cx="594354" cy="701868"/>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grpSp>
        <p:nvGrpSpPr>
          <p:cNvPr id="680" name="Group 679"/>
          <p:cNvGrpSpPr/>
          <p:nvPr/>
        </p:nvGrpSpPr>
        <p:grpSpPr>
          <a:xfrm>
            <a:off x="8253970" y="3756996"/>
            <a:ext cx="1305275" cy="1815435"/>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698157" y="3126353"/>
            <a:ext cx="445100" cy="1416204"/>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grpSp>
        <p:nvGrpSpPr>
          <p:cNvPr id="671" name="Group 670"/>
          <p:cNvGrpSpPr/>
          <p:nvPr/>
        </p:nvGrpSpPr>
        <p:grpSpPr>
          <a:xfrm>
            <a:off x="7123153" y="3126353"/>
            <a:ext cx="375067" cy="1778013"/>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spTree>
    <p:extLst>
      <p:ext uri="{BB962C8B-B14F-4D97-AF65-F5344CB8AC3E}">
        <p14:creationId xmlns:p14="http://schemas.microsoft.com/office/powerpoint/2010/main" val="1183816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73690" y="3949481"/>
            <a:ext cx="2579316" cy="2718738"/>
          </a:xfrm>
          <a:prstGeom prst="rect">
            <a:avLst/>
          </a:prstGeom>
        </p:spPr>
      </p:pic>
      <p:sp>
        <p:nvSpPr>
          <p:cNvPr id="2" name="Title 1"/>
          <p:cNvSpPr>
            <a:spLocks noGrp="1"/>
          </p:cNvSpPr>
          <p:nvPr>
            <p:ph type="title"/>
          </p:nvPr>
        </p:nvSpPr>
        <p:spPr/>
        <p:txBody>
          <a:bodyPr/>
          <a:lstStyle/>
          <a:p>
            <a:r>
              <a:rPr lang="en-US" dirty="0"/>
              <a:t>Android SDKs</a:t>
            </a:r>
          </a:p>
        </p:txBody>
      </p:sp>
      <p:sp>
        <p:nvSpPr>
          <p:cNvPr id="3" name="Content Placeholder 2"/>
          <p:cNvSpPr>
            <a:spLocks noGrp="1"/>
          </p:cNvSpPr>
          <p:nvPr>
            <p:ph idx="1"/>
          </p:nvPr>
        </p:nvSpPr>
        <p:spPr/>
        <p:txBody>
          <a:bodyPr/>
          <a:lstStyle/>
          <a:p>
            <a:r>
              <a:rPr lang="en-US" dirty="0"/>
              <a:t>SDK </a:t>
            </a:r>
            <a:r>
              <a:rPr lang="en-US" dirty="0" smtClean="0"/>
              <a:t>generated from OData </a:t>
            </a:r>
            <a:r>
              <a:rPr lang="en-US" dirty="0"/>
              <a:t>CSDL</a:t>
            </a:r>
          </a:p>
          <a:p>
            <a:pPr lvl="1"/>
            <a:r>
              <a:rPr lang="en-US" dirty="0"/>
              <a:t>Standard interface for </a:t>
            </a:r>
            <a:r>
              <a:rPr lang="en-US" dirty="0" smtClean="0"/>
              <a:t>all platforms</a:t>
            </a:r>
            <a:endParaRPr lang="en-US" dirty="0"/>
          </a:p>
          <a:p>
            <a:r>
              <a:rPr lang="en-US" dirty="0"/>
              <a:t>Dependency Injection optimized for each platform:</a:t>
            </a:r>
          </a:p>
          <a:p>
            <a:pPr lvl="1"/>
            <a:r>
              <a:rPr lang="en-US" dirty="0"/>
              <a:t>HTTP clients, </a:t>
            </a:r>
            <a:r>
              <a:rPr lang="en-US" dirty="0" err="1"/>
              <a:t>Async</a:t>
            </a:r>
            <a:r>
              <a:rPr lang="en-US" dirty="0"/>
              <a:t> frameworks, JSON parsers</a:t>
            </a:r>
          </a:p>
          <a:p>
            <a:pPr lvl="1"/>
            <a:r>
              <a:rPr lang="en-US" dirty="0"/>
              <a:t>Authentication with Azure AD Authentication Libraries</a:t>
            </a:r>
          </a:p>
          <a:p>
            <a:r>
              <a:rPr lang="en-US" dirty="0"/>
              <a:t>Industry-standard dependency manager support</a:t>
            </a:r>
          </a:p>
          <a:p>
            <a:pPr lvl="1"/>
            <a:r>
              <a:rPr lang="en-US" dirty="0" err="1"/>
              <a:t>Gradle</a:t>
            </a:r>
            <a:r>
              <a:rPr lang="en-US" dirty="0"/>
              <a:t> and </a:t>
            </a:r>
            <a:r>
              <a:rPr lang="en-US" dirty="0" err="1" smtClean="0"/>
              <a:t>JCenter</a:t>
            </a:r>
            <a:r>
              <a:rPr lang="en-US" dirty="0" smtClean="0"/>
              <a:t> (Android </a:t>
            </a:r>
            <a:r>
              <a:rPr lang="en-US" dirty="0"/>
              <a:t>Studio)</a:t>
            </a:r>
          </a:p>
          <a:p>
            <a:r>
              <a:rPr lang="en-US" dirty="0"/>
              <a:t>Popular IDE Support</a:t>
            </a:r>
          </a:p>
          <a:p>
            <a:pPr lvl="1"/>
            <a:r>
              <a:rPr lang="en-US" dirty="0"/>
              <a:t>Eclipse, </a:t>
            </a:r>
            <a:r>
              <a:rPr lang="en-US" dirty="0" err="1"/>
              <a:t>IntelliJ</a:t>
            </a:r>
            <a:r>
              <a:rPr lang="en-US" dirty="0"/>
              <a:t>, Android Studio</a:t>
            </a:r>
          </a:p>
          <a:p>
            <a:r>
              <a:rPr lang="en-US" dirty="0"/>
              <a:t>Open source end to end</a:t>
            </a:r>
          </a:p>
          <a:p>
            <a:endParaRPr lang="en-US" dirty="0"/>
          </a:p>
        </p:txBody>
      </p:sp>
    </p:spTree>
    <p:extLst>
      <p:ext uri="{BB962C8B-B14F-4D97-AF65-F5344CB8AC3E}">
        <p14:creationId xmlns:p14="http://schemas.microsoft.com/office/powerpoint/2010/main" val="111624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Developer</a:t>
            </a:r>
            <a:endParaRPr lang="en-US" dirty="0"/>
          </a:p>
        </p:txBody>
      </p:sp>
      <p:sp>
        <p:nvSpPr>
          <p:cNvPr id="3" name="Content Placeholder 2"/>
          <p:cNvSpPr>
            <a:spLocks noGrp="1"/>
          </p:cNvSpPr>
          <p:nvPr>
            <p:ph idx="1"/>
          </p:nvPr>
        </p:nvSpPr>
        <p:spPr/>
        <p:txBody>
          <a:bodyPr/>
          <a:lstStyle/>
          <a:p>
            <a:r>
              <a:rPr lang="en-US" dirty="0" smtClean="0"/>
              <a:t>Add dependencies using </a:t>
            </a:r>
            <a:r>
              <a:rPr lang="en-US" dirty="0" err="1" smtClean="0"/>
              <a:t>Gradle</a:t>
            </a:r>
            <a:r>
              <a:rPr lang="en-US" dirty="0"/>
              <a:t> or </a:t>
            </a:r>
            <a:r>
              <a:rPr lang="en-US" dirty="0" err="1" smtClean="0"/>
              <a:t>JCenter</a:t>
            </a:r>
            <a:endParaRPr lang="en-US" dirty="0" smtClean="0"/>
          </a:p>
          <a:p>
            <a:r>
              <a:rPr lang="en-US" dirty="0" smtClean="0"/>
              <a:t>Start coding:</a:t>
            </a:r>
          </a:p>
          <a:p>
            <a:pPr lvl="1"/>
            <a:r>
              <a:rPr lang="en-US" dirty="0" smtClean="0"/>
              <a:t>Create a </a:t>
            </a:r>
            <a:r>
              <a:rPr lang="en-US" dirty="0" err="1" smtClean="0"/>
              <a:t>DefaultDependencyResolver</a:t>
            </a:r>
            <a:endParaRPr lang="en-US" dirty="0" smtClean="0"/>
          </a:p>
          <a:p>
            <a:pPr lvl="1"/>
            <a:r>
              <a:rPr lang="en-US" dirty="0" smtClean="0"/>
              <a:t>Authenticate using ADAL</a:t>
            </a:r>
          </a:p>
          <a:p>
            <a:pPr lvl="1"/>
            <a:r>
              <a:rPr lang="en-US" dirty="0" smtClean="0"/>
              <a:t>Create *Client class for services</a:t>
            </a:r>
          </a:p>
          <a:p>
            <a:pPr lvl="1"/>
            <a:r>
              <a:rPr lang="en-US" dirty="0" smtClean="0"/>
              <a:t>Navigate API using the client</a:t>
            </a:r>
            <a:endParaRPr lang="en-US" dirty="0"/>
          </a:p>
        </p:txBody>
      </p:sp>
    </p:spTree>
    <p:extLst>
      <p:ext uri="{BB962C8B-B14F-4D97-AF65-F5344CB8AC3E}">
        <p14:creationId xmlns:p14="http://schemas.microsoft.com/office/powerpoint/2010/main" val="2485779252"/>
      </p:ext>
    </p:extLst>
  </p:cSld>
  <p:clrMapOvr>
    <a:masterClrMapping/>
  </p:clrMapOvr>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10.xml><?xml version="1.0" encoding="utf-8"?>
<a:theme xmlns:a="http://schemas.openxmlformats.org/drawingml/2006/main" name="4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11.xml><?xml version="1.0" encoding="utf-8"?>
<a:theme xmlns:a="http://schemas.openxmlformats.org/drawingml/2006/main" name="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12.xml><?xml version="1.0" encoding="utf-8"?>
<a:theme xmlns:a="http://schemas.openxmlformats.org/drawingml/2006/main" name="2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13.xml><?xml version="1.0" encoding="utf-8"?>
<a:theme xmlns:a="http://schemas.openxmlformats.org/drawingml/2006/main" name="1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14.xml><?xml version="1.0" encoding="utf-8"?>
<a:theme xmlns:a="http://schemas.openxmlformats.org/drawingml/2006/main" name="5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6.xml><?xml version="1.0" encoding="utf-8"?>
<a:theme xmlns:a="http://schemas.openxmlformats.org/drawingml/2006/main" name="1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7.xml><?xml version="1.0" encoding="utf-8"?>
<a:theme xmlns:a="http://schemas.openxmlformats.org/drawingml/2006/main" name="3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8.xml><?xml version="1.0" encoding="utf-8"?>
<a:theme xmlns:a="http://schemas.openxmlformats.org/drawingml/2006/main" name="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9.xml><?xml version="1.0" encoding="utf-8"?>
<a:theme xmlns:a="http://schemas.openxmlformats.org/drawingml/2006/main" name="3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B9A4D22D365F449D9B21614A8CBE1E" ma:contentTypeVersion="0" ma:contentTypeDescription="Create a new document." ma:contentTypeScope="" ma:versionID="2ea515d6c6ff29a7da922d296f3e90c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F31F0E-7F2C-4312-AF87-A6631CFA9A7A}">
  <ds:schemaRefs>
    <ds:schemaRef ds:uri="http://schemas.microsoft.com/sharepoint/v3/contenttype/forms"/>
  </ds:schemaRefs>
</ds:datastoreItem>
</file>

<file path=customXml/itemProps2.xml><?xml version="1.0" encoding="utf-8"?>
<ds:datastoreItem xmlns:ds="http://schemas.openxmlformats.org/officeDocument/2006/customXml" ds:itemID="{05FCC032-77F9-4F2B-92C8-85C2B9BD44E8}">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8968402-A887-4C8E-B0EB-CBD94ED72D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11800</TotalTime>
  <Words>1668</Words>
  <Application>Microsoft Office PowerPoint</Application>
  <PresentationFormat>Widescreen</PresentationFormat>
  <Paragraphs>297</Paragraphs>
  <Slides>41</Slides>
  <Notes>26</Notes>
  <HiddenSlides>0</HiddenSlides>
  <MMClips>0</MMClips>
  <ScaleCrop>false</ScaleCrop>
  <HeadingPairs>
    <vt:vector size="6" baseType="variant">
      <vt:variant>
        <vt:lpstr>Fonts Used</vt:lpstr>
      </vt:variant>
      <vt:variant>
        <vt:i4>8</vt:i4>
      </vt:variant>
      <vt:variant>
        <vt:lpstr>Theme</vt:lpstr>
      </vt:variant>
      <vt:variant>
        <vt:i4>14</vt:i4>
      </vt:variant>
      <vt:variant>
        <vt:lpstr>Slide Titles</vt:lpstr>
      </vt:variant>
      <vt:variant>
        <vt:i4>41</vt:i4>
      </vt:variant>
    </vt:vector>
  </HeadingPairs>
  <TitlesOfParts>
    <vt:vector size="63" baseType="lpstr">
      <vt:lpstr>Arial</vt:lpstr>
      <vt:lpstr>Calibri</vt:lpstr>
      <vt:lpstr>Consolas</vt:lpstr>
      <vt:lpstr>Courier New</vt:lpstr>
      <vt:lpstr>Segoe Light</vt:lpstr>
      <vt:lpstr>Segoe UI</vt:lpstr>
      <vt:lpstr>Segoe UI Light</vt:lpstr>
      <vt:lpstr>Wingdings</vt:lpstr>
      <vt:lpstr>5-30055_Office Template 2012 - 16x9 - White Background</vt:lpstr>
      <vt:lpstr>5-30055_Office Template 2012 - 16x9 - Colored Accent Slides</vt:lpstr>
      <vt:lpstr>1_5-30055_Office Template 2012 - 16x9 - White Background</vt:lpstr>
      <vt:lpstr>1_Metro Presentation</vt:lpstr>
      <vt:lpstr>2_5-30055_Office Template 2012 - 16x9 - White Background</vt:lpstr>
      <vt:lpstr>1_TEE14 Speaker PPT Template</vt:lpstr>
      <vt:lpstr>3_5-30055_Office Template 2012 - 16x9 - White Background</vt:lpstr>
      <vt:lpstr>TEE14 Speaker PPT Template</vt:lpstr>
      <vt:lpstr>3_Metro Presentation</vt:lpstr>
      <vt:lpstr>4_5-30055_Office Template 2012 - 16x9 - White Background</vt:lpstr>
      <vt:lpstr>5-30610_Microsoft_Ignite_Keynote_Template_CUSTOM_LIGHT</vt:lpstr>
      <vt:lpstr>2_5-30610_Microsoft_Ignite_Keynote_Template_CUSTOM_LIGHT</vt:lpstr>
      <vt:lpstr>1_5-30610_Microsoft_Ignite_Keynote_Template_CUSTOM_LIGHT</vt:lpstr>
      <vt:lpstr>5_5-30055_Office Template 2012 - 16x9 - White Background</vt:lpstr>
      <vt:lpstr>Office 365 Development</vt:lpstr>
      <vt:lpstr>Recap</vt:lpstr>
      <vt:lpstr>This Course Agenda</vt:lpstr>
      <vt:lpstr>Deep dive into native Android Development with Office 365 APIs</vt:lpstr>
      <vt:lpstr>Agenda </vt:lpstr>
      <vt:lpstr>Intro</vt:lpstr>
      <vt:lpstr>Developer vision</vt:lpstr>
      <vt:lpstr>Android SDKs</vt:lpstr>
      <vt:lpstr>App Developer</vt:lpstr>
      <vt:lpstr>Getting Started</vt:lpstr>
      <vt:lpstr>Tools</vt:lpstr>
      <vt:lpstr>Authentication with Azure AD</vt:lpstr>
      <vt:lpstr>Overview</vt:lpstr>
      <vt:lpstr>Features</vt:lpstr>
      <vt:lpstr>Authentication Process</vt:lpstr>
      <vt:lpstr>Where can I find it?</vt:lpstr>
      <vt:lpstr>How do I use it?</vt:lpstr>
      <vt:lpstr>What else do I need?</vt:lpstr>
      <vt:lpstr>Examples</vt:lpstr>
      <vt:lpstr>Securely storing tokens</vt:lpstr>
      <vt:lpstr>PowerPoint Presentation</vt:lpstr>
      <vt:lpstr>Calling the O365 Exchange API</vt:lpstr>
      <vt:lpstr>Overview</vt:lpstr>
      <vt:lpstr>Where can I find it?</vt:lpstr>
      <vt:lpstr>What can I do with it?</vt:lpstr>
      <vt:lpstr>PowerPoint Presentation</vt:lpstr>
      <vt:lpstr>Calling the O365 OneDrive API</vt:lpstr>
      <vt:lpstr>Overview</vt:lpstr>
      <vt:lpstr>Where can I find it?</vt:lpstr>
      <vt:lpstr>What can I do with it?</vt:lpstr>
      <vt:lpstr>PowerPoint Presentation</vt:lpstr>
      <vt:lpstr>Calling the O365 SharePoint Lists API</vt:lpstr>
      <vt:lpstr>Overview</vt:lpstr>
      <vt:lpstr>Where can I find it?</vt:lpstr>
      <vt:lpstr>What can I do with it?</vt:lpstr>
      <vt:lpstr>PowerPoint Presentation</vt:lpstr>
      <vt:lpstr>Summary </vt:lpstr>
      <vt:lpstr>Resources</vt:lpstr>
      <vt:lpstr>Developer Program Launch</vt:lpstr>
      <vt:lpstr>Engage</vt:lpstr>
      <vt:lpstr>PowerPoint Presentation</vt:lpstr>
    </vt:vector>
  </TitlesOfParts>
  <Company>Intergen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O365 with Android and iOS</dc:title>
  <dc:creator>Benjamin Fox</dc:creator>
  <cp:lastModifiedBy>Todd Baginski</cp:lastModifiedBy>
  <cp:revision>253</cp:revision>
  <dcterms:created xsi:type="dcterms:W3CDTF">2014-10-12T22:12:13Z</dcterms:created>
  <dcterms:modified xsi:type="dcterms:W3CDTF">2015-12-07T15:45:33Z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0x010100BAB9A4D22D365F449D9B21614A8CBE1E</vt:lpwstr>
  </property>
</Properties>
</file>