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90351" autoAdjust="0"/>
  </p:normalViewPr>
  <p:slideViewPr>
    <p:cSldViewPr snapToGrid="0">
      <p:cViewPr varScale="1">
        <p:scale>
          <a:sx n="123" d="100"/>
          <a:sy n="123" d="100"/>
        </p:scale>
        <p:origin x="4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8:50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excel/excel-add-ins-get-started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docs/add-ins/testing/sideload-office-add-ins-for-testing" TargetMode="External"/><Relationship Id="rId5" Type="http://schemas.openxmlformats.org/officeDocument/2006/relationships/hyperlink" Target="https://dev.office.com/docs/add-ins/testing/create-a-network-shared-folder-catalog-for-task-pane-and-content-add-ins" TargetMode="External"/><Relationship Id="rId4" Type="http://schemas.openxmlformats.org/officeDocument/2006/relationships/hyperlink" Target="https://dev.office.com/docs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78565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https://dev.office.com/docs/add-ins/excel/excel-add-ins-get-started-react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https://dev.office.com/docs/add-ins/design/using-office-ui-fabric-react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https://dev.office.com/docs/add-ins/testing/create-a-network-shared-folder-catalog-for-task-pane-and-content-add-ins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https://dev.office.com/docs/add-ins/testing/sideload-office-add-ins-for-testing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1936</Words>
  <Application>Microsoft Macintosh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Mangal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2018-09-18T01:53:58Z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