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44"/>
  </p:notesMasterIdLst>
  <p:handoutMasterIdLst>
    <p:handoutMasterId r:id="rId45"/>
  </p:handoutMasterIdLst>
  <p:sldIdLst>
    <p:sldId id="1338" r:id="rId5"/>
    <p:sldId id="1339" r:id="rId6"/>
    <p:sldId id="1340" r:id="rId7"/>
    <p:sldId id="1341" r:id="rId8"/>
    <p:sldId id="1342" r:id="rId9"/>
    <p:sldId id="1343" r:id="rId10"/>
    <p:sldId id="1375" r:id="rId11"/>
    <p:sldId id="1344" r:id="rId12"/>
    <p:sldId id="1345" r:id="rId13"/>
    <p:sldId id="1346" r:id="rId14"/>
    <p:sldId id="1347" r:id="rId15"/>
    <p:sldId id="1348" r:id="rId16"/>
    <p:sldId id="1349" r:id="rId17"/>
    <p:sldId id="1350" r:id="rId18"/>
    <p:sldId id="1351" r:id="rId19"/>
    <p:sldId id="1352" r:id="rId20"/>
    <p:sldId id="1353" r:id="rId21"/>
    <p:sldId id="1354" r:id="rId22"/>
    <p:sldId id="1355" r:id="rId23"/>
    <p:sldId id="1356" r:id="rId24"/>
    <p:sldId id="1357" r:id="rId25"/>
    <p:sldId id="1358" r:id="rId26"/>
    <p:sldId id="1359" r:id="rId27"/>
    <p:sldId id="1360" r:id="rId28"/>
    <p:sldId id="1361" r:id="rId29"/>
    <p:sldId id="1362" r:id="rId30"/>
    <p:sldId id="1363" r:id="rId31"/>
    <p:sldId id="1364" r:id="rId32"/>
    <p:sldId id="1365" r:id="rId33"/>
    <p:sldId id="1366" r:id="rId34"/>
    <p:sldId id="1367" r:id="rId35"/>
    <p:sldId id="1368" r:id="rId36"/>
    <p:sldId id="1369" r:id="rId37"/>
    <p:sldId id="1370" r:id="rId38"/>
    <p:sldId id="1371" r:id="rId39"/>
    <p:sldId id="1372" r:id="rId40"/>
    <p:sldId id="1376" r:id="rId41"/>
    <p:sldId id="1374" r:id="rId42"/>
    <p:sldId id="1326" r:id="rId4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62626"/>
    <a:srgbClr val="99ADD0"/>
    <a:srgbClr val="00BCF2"/>
    <a:srgbClr val="FF8C00"/>
    <a:srgbClr val="FFB900"/>
    <a:srgbClr val="000000"/>
    <a:srgbClr val="525252"/>
    <a:srgbClr val="EAEAEA"/>
    <a:srgbClr val="E811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75" autoAdjust="0"/>
    <p:restoredTop sz="96372" autoAdjust="0"/>
  </p:normalViewPr>
  <p:slideViewPr>
    <p:cSldViewPr snapToGrid="0">
      <p:cViewPr varScale="1">
        <p:scale>
          <a:sx n="81" d="100"/>
          <a:sy n="81" d="100"/>
        </p:scale>
        <p:origin x="816" y="53"/>
      </p:cViewPr>
      <p:guideLst/>
    </p:cSldViewPr>
  </p:slideViewPr>
  <p:outlineViewPr>
    <p:cViewPr>
      <p:scale>
        <a:sx n="33" d="100"/>
        <a:sy n="33" d="100"/>
      </p:scale>
      <p:origin x="0" y="-2556"/>
    </p:cViewPr>
  </p:outlineViewPr>
  <p:notesTextViewPr>
    <p:cViewPr>
      <p:scale>
        <a:sx n="100" d="100"/>
        <a:sy n="100" d="100"/>
      </p:scale>
      <p:origin x="0" y="0"/>
    </p:cViewPr>
  </p:notesTextViewPr>
  <p:sorterViewPr>
    <p:cViewPr>
      <p:scale>
        <a:sx n="75" d="100"/>
        <a:sy n="75" d="100"/>
      </p:scale>
      <p:origin x="0" y="0"/>
    </p:cViewPr>
  </p:sorterViewPr>
  <p:notesViewPr>
    <p:cSldViewPr snapToGrid="0" showGuides="1">
      <p:cViewPr varScale="1">
        <p:scale>
          <a:sx n="99" d="100"/>
          <a:sy n="99" d="100"/>
        </p:scale>
        <p:origin x="3492"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Office 365 </a:t>
            </a:r>
            <a:r>
              <a:rPr lang="en-US" dirty="0" err="1" smtClean="0">
                <a:latin typeface="Segoe UI" pitchFamily="34" charset="0"/>
              </a:rPr>
              <a:t>CloudRoadShow</a:t>
            </a:r>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29DED10-A7A6-4E3C-9D69-06823623325F}" type="datetime8">
              <a:rPr lang="en-US" smtClean="0">
                <a:latin typeface="Segoe UI" pitchFamily="34" charset="0"/>
              </a:rPr>
              <a:t>1/20/2016 2:21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latin typeface="Segoe UI" pitchFamily="34" charset="0"/>
              </a:rPr>
              <a:t>Office 365 </a:t>
            </a:r>
            <a:r>
              <a:rPr lang="en-US" dirty="0" err="1" smtClean="0"/>
              <a:t>CloudRoadShow</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03363F47-69BA-40BD-84C7-A1739A1ABF34}" type="datetime8">
              <a:rPr lang="en-US" smtClean="0"/>
              <a:t>1/20/2016 2:21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F044CEA-E46A-4090-A826-3F32F114883C}" type="datetime8">
              <a:rPr lang="en-US" smtClean="0"/>
              <a:t>1/20/2016 2:21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8671513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sz="900" kern="1200" dirty="0" err="1" smtClean="0">
                <a:solidFill>
                  <a:schemeClr val="tx1"/>
                </a:solidFill>
                <a:effectLst/>
                <a:latin typeface="Segoe UI Light" pitchFamily="34" charset="0"/>
                <a:ea typeface="+mn-ea"/>
                <a:cs typeface="+mn-cs"/>
              </a:rPr>
              <a:t>var</a:t>
            </a:r>
            <a:r>
              <a:rPr lang="en-US" dirty="0" smtClean="0"/>
              <a:t> </a:t>
            </a:r>
            <a:r>
              <a:rPr lang="en-US" dirty="0" err="1" smtClean="0"/>
              <a:t>href</a:t>
            </a:r>
            <a:r>
              <a:rPr lang="en-US" dirty="0" smtClean="0"/>
              <a:t> = </a:t>
            </a:r>
            <a:r>
              <a:rPr lang="en-US" sz="900" kern="1200" dirty="0" smtClean="0">
                <a:solidFill>
                  <a:schemeClr val="tx1"/>
                </a:solidFill>
                <a:effectLst/>
                <a:latin typeface="Segoe UI Light" pitchFamily="34" charset="0"/>
                <a:ea typeface="+mn-ea"/>
                <a:cs typeface="+mn-cs"/>
              </a:rPr>
              <a:t>"https://www.onenote.com/clipper/save"</a:t>
            </a:r>
            <a:r>
              <a:rPr lang="en-US" dirty="0" smtClean="0"/>
              <a:t> +  </a:t>
            </a:r>
            <a:r>
              <a:rPr lang="en-US" sz="900" kern="1200" dirty="0" smtClean="0">
                <a:solidFill>
                  <a:schemeClr val="tx1"/>
                </a:solidFill>
                <a:effectLst/>
                <a:latin typeface="Segoe UI Light" pitchFamily="34" charset="0"/>
                <a:ea typeface="+mn-ea"/>
                <a:cs typeface="+mn-cs"/>
              </a:rPr>
              <a:t>"?</a:t>
            </a:r>
            <a:r>
              <a:rPr lang="en-US" sz="900" kern="1200" dirty="0" err="1" smtClean="0">
                <a:solidFill>
                  <a:schemeClr val="tx1"/>
                </a:solidFill>
                <a:effectLst/>
                <a:latin typeface="Segoe UI Light" pitchFamily="34" charset="0"/>
                <a:ea typeface="+mn-ea"/>
                <a:cs typeface="+mn-cs"/>
              </a:rPr>
              <a:t>sourceUrl</a:t>
            </a:r>
            <a:r>
              <a:rPr lang="en-US" sz="900" kern="1200" dirty="0" smtClean="0">
                <a:solidFill>
                  <a:schemeClr val="tx1"/>
                </a:solidFill>
                <a:effectLst/>
                <a:latin typeface="Segoe UI Light" pitchFamily="34" charset="0"/>
                <a:ea typeface="+mn-ea"/>
                <a:cs typeface="+mn-cs"/>
              </a:rPr>
              <a:t>="</a:t>
            </a:r>
            <a:r>
              <a:rPr lang="en-US" dirty="0" smtClean="0"/>
              <a:t> + </a:t>
            </a:r>
            <a:r>
              <a:rPr lang="en-US" dirty="0" err="1" smtClean="0"/>
              <a:t>url</a:t>
            </a:r>
            <a:r>
              <a:rPr lang="en-US" dirty="0" smtClean="0"/>
              <a:t> +  </a:t>
            </a:r>
            <a:r>
              <a:rPr lang="en-US" sz="900" kern="1200" dirty="0" smtClean="0">
                <a:solidFill>
                  <a:schemeClr val="tx1"/>
                </a:solidFill>
                <a:effectLst/>
                <a:latin typeface="Segoe UI Light" pitchFamily="34" charset="0"/>
                <a:ea typeface="+mn-ea"/>
                <a:cs typeface="+mn-cs"/>
              </a:rPr>
              <a:t>"&amp;</a:t>
            </a:r>
            <a:r>
              <a:rPr lang="en-US" sz="900" kern="1200" dirty="0" err="1" smtClean="0">
                <a:solidFill>
                  <a:schemeClr val="tx1"/>
                </a:solidFill>
                <a:effectLst/>
                <a:latin typeface="Segoe UI Light" pitchFamily="34" charset="0"/>
                <a:ea typeface="+mn-ea"/>
                <a:cs typeface="+mn-cs"/>
              </a:rPr>
              <a:t>imgUrl</a:t>
            </a:r>
            <a:r>
              <a:rPr lang="en-US" sz="900" kern="1200" dirty="0" smtClean="0">
                <a:solidFill>
                  <a:schemeClr val="tx1"/>
                </a:solidFill>
                <a:effectLst/>
                <a:latin typeface="Segoe UI Light" pitchFamily="34" charset="0"/>
                <a:ea typeface="+mn-ea"/>
                <a:cs typeface="+mn-cs"/>
              </a:rPr>
              <a:t>="</a:t>
            </a:r>
            <a:r>
              <a:rPr lang="en-US" dirty="0" smtClean="0"/>
              <a:t> + </a:t>
            </a:r>
            <a:r>
              <a:rPr lang="en-US" dirty="0" err="1" smtClean="0"/>
              <a:t>imgUrl</a:t>
            </a:r>
            <a:r>
              <a:rPr lang="en-US" dirty="0" smtClean="0"/>
              <a:t> +  </a:t>
            </a:r>
            <a:r>
              <a:rPr lang="en-US" sz="900" kern="1200" dirty="0" smtClean="0">
                <a:solidFill>
                  <a:schemeClr val="tx1"/>
                </a:solidFill>
                <a:effectLst/>
                <a:latin typeface="Segoe UI Light" pitchFamily="34" charset="0"/>
                <a:ea typeface="+mn-ea"/>
                <a:cs typeface="+mn-cs"/>
              </a:rPr>
              <a:t>"&amp;title="</a:t>
            </a:r>
            <a:r>
              <a:rPr lang="en-US" dirty="0" smtClean="0"/>
              <a:t> + title +  </a:t>
            </a:r>
            <a:r>
              <a:rPr lang="en-US" sz="900" kern="1200" dirty="0" smtClean="0">
                <a:solidFill>
                  <a:schemeClr val="tx1"/>
                </a:solidFill>
                <a:effectLst/>
                <a:latin typeface="Segoe UI Light" pitchFamily="34" charset="0"/>
                <a:ea typeface="+mn-ea"/>
                <a:cs typeface="+mn-cs"/>
              </a:rPr>
              <a:t>"&amp;description="</a:t>
            </a:r>
            <a:r>
              <a:rPr lang="en-US" dirty="0" smtClean="0"/>
              <a:t> + description +  </a:t>
            </a:r>
            <a:r>
              <a:rPr lang="en-US" sz="900" kern="1200" dirty="0" smtClean="0">
                <a:solidFill>
                  <a:schemeClr val="tx1"/>
                </a:solidFill>
                <a:effectLst/>
                <a:latin typeface="Segoe UI Light" pitchFamily="34" charset="0"/>
                <a:ea typeface="+mn-ea"/>
                <a:cs typeface="+mn-cs"/>
              </a:rPr>
              <a:t>"&amp;notes="</a:t>
            </a:r>
            <a:r>
              <a:rPr lang="en-US" dirty="0" smtClean="0"/>
              <a:t> + notes;</a:t>
            </a:r>
          </a:p>
          <a:p>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079AB20-734F-42D6-964A-6F77C42062D2}" type="datetime8">
              <a:rPr lang="en-US" smtClean="0"/>
              <a:t>1/20/2016 2:21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4931664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OneNote Clipper: https://www.onenote.com/Clipper/OneNote</a:t>
            </a:r>
          </a:p>
          <a:p>
            <a:endParaRPr lang="en-US" dirty="0" smtClean="0"/>
          </a:p>
          <a:p>
            <a:r>
              <a:rPr lang="en-US" dirty="0" smtClean="0"/>
              <a:t>Demos\</a:t>
            </a:r>
            <a:r>
              <a:rPr lang="en-US" dirty="0" err="1" smtClean="0"/>
              <a:t>OneNoteSaveDialog</a:t>
            </a:r>
            <a:r>
              <a:rPr lang="en-US" baseline="0" dirty="0" smtClean="0"/>
              <a:t> folder: The html page contains two links for the Save Dialog. The first will capture a page from MSDN. The second uses jQuery to dynamically set the page to capture to be the current page. Running the page from http://localhost will cause the capture to omit the picture of the page. This is because the OneNote service cannot access localhost. This is an important distinction that will be discussed later in the module.</a:t>
            </a:r>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D2CFEE5-767D-4B13-9741-3C881927BB31}" type="datetime8">
              <a:rPr lang="en-US" smtClean="0"/>
              <a:t>1/20/2016 2:21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0257888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dirty="0" smtClean="0"/>
              <a:t>Documentation http://dev.onenote.com/</a:t>
            </a:r>
          </a:p>
          <a:p>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8E6930A-6FBD-43C0-A970-C83511738A8C}" type="datetime8">
              <a:rPr lang="en-US" smtClean="0"/>
              <a:t>1/20/2016 2:21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7922871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http://go.microsoft.com/fwlink/?LinkId=193157</a:t>
            </a:r>
          </a:p>
          <a:p>
            <a:r>
              <a:rPr lang="en-US" dirty="0" smtClean="0"/>
              <a:t>http://msdn.microsoft.com/en-us/library/ff751474.aspx</a:t>
            </a:r>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60E19B7-7247-44E4-86DE-2E1573045076}" type="datetime8">
              <a:rPr lang="en-US" smtClean="0"/>
              <a:t>1/20/2016 2:21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40433432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F4C5A5E6-0995-4D1E-B8E7-D82F01ADEAA1}" type="datetime8">
              <a:rPr lang="en-US" smtClean="0"/>
              <a:t>1/20/2016 2:21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94202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07152" lvl="1" indent="0">
              <a:buNone/>
            </a:pPr>
            <a:r>
              <a:rPr lang="en-US" dirty="0" smtClean="0"/>
              <a:t>https://apigee.com/onenote/embed/console/onenote/</a:t>
            </a:r>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9E8EB2B-70B8-41BB-926C-E2C54ABAFF0A}" type="datetime8">
              <a:rPr lang="en-US" smtClean="0"/>
              <a:t>1/20/2016 2:21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899109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snippet represents a simple text capture.</a:t>
            </a:r>
          </a:p>
          <a:p>
            <a:endParaRPr lang="en-US" baseline="0" dirty="0" smtClean="0"/>
          </a:p>
          <a:p>
            <a:r>
              <a:rPr lang="en-US" baseline="0" dirty="0" smtClean="0"/>
              <a:t>In addition, it provides the basic structure that the following snippets will build upon:</a:t>
            </a:r>
          </a:p>
          <a:p>
            <a:pPr marL="171450" indent="-171450">
              <a:buFontTx/>
              <a:buChar char="-"/>
            </a:pPr>
            <a:r>
              <a:rPr lang="en-US" baseline="0" dirty="0" smtClean="0"/>
              <a:t>Create an </a:t>
            </a:r>
            <a:r>
              <a:rPr lang="en-US" baseline="0" dirty="0" err="1" smtClean="0"/>
              <a:t>HttpClient</a:t>
            </a:r>
            <a:endParaRPr lang="en-US" baseline="0" dirty="0" smtClean="0"/>
          </a:p>
          <a:p>
            <a:pPr marL="171450" indent="-171450">
              <a:buFontTx/>
              <a:buChar char="-"/>
            </a:pPr>
            <a:r>
              <a:rPr lang="en-US" baseline="0" dirty="0" smtClean="0"/>
              <a:t>Set the Headers</a:t>
            </a:r>
          </a:p>
          <a:p>
            <a:pPr marL="171450" indent="-171450">
              <a:buFontTx/>
              <a:buChar char="-"/>
            </a:pPr>
            <a:r>
              <a:rPr lang="en-US" baseline="0" dirty="0" smtClean="0"/>
              <a:t>Build the content for the to-be-created page</a:t>
            </a:r>
          </a:p>
          <a:p>
            <a:pPr marL="171450" indent="-171450">
              <a:buFontTx/>
              <a:buChar char="-"/>
            </a:pPr>
            <a:r>
              <a:rPr lang="en-US" baseline="0" dirty="0" smtClean="0"/>
              <a:t>Post to the endpoint</a:t>
            </a:r>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A38EFD8-EFCE-4C17-AD27-31789B218D2E}" type="datetime8">
              <a:rPr lang="en-US" smtClean="0"/>
              <a:t>1/20/2016 2:21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11729614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Capturing</a:t>
            </a:r>
            <a:r>
              <a:rPr lang="en-US" baseline="0" dirty="0" smtClean="0"/>
              <a:t> an image requires </a:t>
            </a:r>
            <a:r>
              <a:rPr lang="en-US" baseline="0" dirty="0" err="1" smtClean="0"/>
              <a:t>MultipartFormDataContent</a:t>
            </a:r>
            <a:r>
              <a:rPr lang="en-US" baseline="0" dirty="0" smtClean="0"/>
              <a:t>. The “</a:t>
            </a:r>
            <a:r>
              <a:rPr lang="en-US" baseline="0" dirty="0" err="1" smtClean="0"/>
              <a:t>src</a:t>
            </a:r>
            <a:r>
              <a:rPr lang="en-US" baseline="0" dirty="0" smtClean="0"/>
              <a:t>” attribute of the&lt;</a:t>
            </a:r>
            <a:r>
              <a:rPr lang="en-US" baseline="0" dirty="0" err="1" smtClean="0"/>
              <a:t>img</a:t>
            </a:r>
            <a:r>
              <a:rPr lang="en-US" baseline="0" dirty="0" smtClean="0"/>
              <a:t>&gt; tag has a specific protocol and value.</a:t>
            </a:r>
          </a:p>
          <a:p>
            <a:endParaRPr lang="en-US" baseline="0" dirty="0" smtClean="0"/>
          </a:p>
          <a:p>
            <a:r>
              <a:rPr lang="en-US" baseline="0" dirty="0" smtClean="0"/>
              <a:t>The protocol “name:” indicates the image is contained in another part of the Form Data with the given name (“image1” in this example).</a:t>
            </a:r>
          </a:p>
          <a:p>
            <a:endParaRPr lang="en-US" baseline="0" dirty="0" smtClean="0"/>
          </a:p>
          <a:p>
            <a:r>
              <a:rPr lang="en-US" baseline="0" dirty="0" smtClean="0"/>
              <a:t>Point out the names of the content in the </a:t>
            </a:r>
            <a:r>
              <a:rPr lang="en-US" baseline="0" dirty="0" err="1" smtClean="0"/>
              <a:t>MultipartFormDataContent</a:t>
            </a:r>
            <a:r>
              <a:rPr lang="en-US" baseline="0" dirty="0" smtClean="0"/>
              <a:t>. The string content (the html) is named “Presentation” and the image bytes are named the same as the value in the </a:t>
            </a:r>
            <a:r>
              <a:rPr lang="en-US" baseline="0" dirty="0" err="1" smtClean="0"/>
              <a:t>src</a:t>
            </a:r>
            <a:r>
              <a:rPr lang="en-US" baseline="0" dirty="0" smtClean="0"/>
              <a:t> attribute of the &lt;</a:t>
            </a:r>
            <a:r>
              <a:rPr lang="en-US" baseline="0" dirty="0" err="1" smtClean="0"/>
              <a:t>img</a:t>
            </a:r>
            <a:r>
              <a:rPr lang="en-US" baseline="0" dirty="0" smtClean="0"/>
              <a:t>&gt; tag.</a:t>
            </a:r>
          </a:p>
          <a:p>
            <a:endParaRPr lang="en-US" baseline="0" dirty="0" smtClean="0"/>
          </a:p>
          <a:p>
            <a:r>
              <a:rPr lang="en-US" baseline="0" dirty="0" smtClean="0"/>
              <a:t>The name “Presentation” is required – indicates the main part of the capture.</a:t>
            </a:r>
          </a:p>
          <a:p>
            <a:endParaRPr lang="en-US" dirty="0" smtClean="0"/>
          </a:p>
          <a:p>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902CCDF-98CA-4D2E-9655-CDFB6890DFFD}" type="datetime8">
              <a:rPr lang="en-US" smtClean="0"/>
              <a:t>1/20/2016 2:21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8073868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method is great for archiving things you see on web sites that change frequently.</a:t>
            </a:r>
          </a:p>
          <a:p>
            <a:endParaRPr lang="en-US" dirty="0" smtClean="0"/>
          </a:p>
          <a:p>
            <a:r>
              <a:rPr lang="en-US" dirty="0" smtClean="0"/>
              <a:t>The second method is useful when the web page is more-complex than the OneNote page can faithfully render, or when the page requires login credentials. It is important to know that the HTML in the non-presentation block cannot use the data-render-</a:t>
            </a:r>
            <a:r>
              <a:rPr lang="en-US" dirty="0" err="1" smtClean="0"/>
              <a:t>src</a:t>
            </a:r>
            <a:r>
              <a:rPr lang="en-US" dirty="0" smtClean="0"/>
              <a:t> attribute.</a:t>
            </a:r>
          </a:p>
          <a:p>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6468EF0-782E-4503-B77D-06823016BA70}" type="datetime8">
              <a:rPr lang="en-US" smtClean="0"/>
              <a:t>1/20/2016 2:21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28002588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Demos\</a:t>
            </a:r>
            <a:r>
              <a:rPr lang="en-US" dirty="0" err="1" smtClean="0"/>
              <a:t>OneNoteAPISampleWinStore</a:t>
            </a:r>
            <a:r>
              <a:rPr lang="en-US" baseline="0" dirty="0" smtClean="0"/>
              <a:t> folder:</a:t>
            </a:r>
          </a:p>
          <a:p>
            <a:endParaRPr lang="en-US" baseline="0" dirty="0" smtClean="0"/>
          </a:p>
          <a:p>
            <a:r>
              <a:rPr lang="en-US" baseline="0" dirty="0" smtClean="0"/>
              <a:t>Check authentication status in upper right. Click Authenticate if necessary. In the </a:t>
            </a:r>
            <a:r>
              <a:rPr lang="en-US" baseline="0" dirty="0" err="1" smtClean="0"/>
              <a:t>flyout</a:t>
            </a:r>
            <a:r>
              <a:rPr lang="en-US" baseline="0" dirty="0" smtClean="0"/>
              <a:t>, click Account</a:t>
            </a:r>
          </a:p>
          <a:p>
            <a:r>
              <a:rPr lang="en-US" baseline="0" dirty="0" smtClean="0"/>
              <a:t>In left navigation, select a scenario.</a:t>
            </a:r>
          </a:p>
          <a:p>
            <a:r>
              <a:rPr lang="en-US" baseline="0" dirty="0" smtClean="0"/>
              <a:t>In center, enter a section name. If it does not exist, it will be created.</a:t>
            </a:r>
          </a:p>
          <a:p>
            <a:r>
              <a:rPr lang="en-US" baseline="0" dirty="0" smtClean="0"/>
              <a:t>Click the Create Page button to create the page. Review Response and link boxes.</a:t>
            </a:r>
          </a:p>
          <a:p>
            <a:r>
              <a:rPr lang="en-US" baseline="0" dirty="0" smtClean="0"/>
              <a:t>** Do not click “Step through create page code” button at this time. **</a:t>
            </a:r>
          </a:p>
          <a:p>
            <a:r>
              <a:rPr lang="en-US" baseline="0" dirty="0" smtClean="0"/>
              <a:t>After running a few scenarios, return to the slides to explain the steps.</a:t>
            </a:r>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6930F35-A1D7-45B5-92E5-375D3936F72E}" type="datetime8">
              <a:rPr lang="en-US" smtClean="0"/>
              <a:t>1/20/2016 2:21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2523929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3D115E9-5798-4BD2-9C72-1C5CF575D7BF}" type="datetime8">
              <a:rPr lang="en-US" smtClean="0"/>
              <a:t>1/20/2016 2:21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4797276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C1DA7E5-A479-4442-A36D-CCDF01EE9474}" type="datetime8">
              <a:rPr lang="en-US" smtClean="0"/>
              <a:t>1/20/2016 2:21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16288200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B9C3C9DC-C0A3-4640-9A7A-3DC41095AE2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464985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D5CCF1A7-C8E1-468D-9A44-437F7EF6C843}" type="datetime8">
              <a:rPr lang="en-US" smtClean="0">
                <a:solidFill>
                  <a:prstClr val="black"/>
                </a:solidFill>
              </a:rPr>
              <a:t>1/20/2016 2:21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39</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861498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C94A37B-70B5-47A6-A4E4-58DC50A8BA7D}" type="datetime8">
              <a:rPr lang="en-US" smtClean="0"/>
              <a:t>1/20/2016 2:21 PM</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2691764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5BCE228-D4EF-4A18-935C-92009587EA25}" type="datetime8">
              <a:rPr lang="en-US" smtClean="0"/>
              <a:t>1/20/2016 2:21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6921635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9D9B762-E879-41B2-9D8D-1CD7E7C8D641}" type="datetime8">
              <a:rPr lang="en-US" smtClean="0"/>
              <a:t>1/20/2016 2:21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3569404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dirty="0" smtClean="0"/>
              <a:t>This slide presents the overall</a:t>
            </a:r>
            <a:r>
              <a:rPr lang="en-US" baseline="0" dirty="0" smtClean="0"/>
              <a:t> vision for the OneNote product/service</a:t>
            </a:r>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1AB28C3-3FBD-4875-8304-CE6B794C18EF}" type="datetime8">
              <a:rPr lang="en-US" smtClean="0"/>
              <a:t>1/20/2016 2:21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2293532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dirty="0" smtClean="0"/>
              <a:t>Facts and figures about OneNote</a:t>
            </a:r>
          </a:p>
          <a:p>
            <a:endParaRPr lang="en-US" dirty="0"/>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1E1A425-A429-458E-BB89-7C29A2BA78A9}" type="datetime8">
              <a:rPr lang="en-US" smtClean="0"/>
              <a:t>1/20/2016 2:21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4210220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EE5E024E-A477-453A-A4A6-8164BCA0BF76}" type="datetime8">
              <a:rPr lang="en-US" smtClean="0"/>
              <a:t>1/20/2016 2:21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3047853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latin typeface="Segoe UI" pitchFamily="34" charset="0"/>
              </a:rPr>
              <a:t>Office 365 </a:t>
            </a:r>
            <a:r>
              <a:rPr lang="en-US" smtClean="0"/>
              <a:t>CloudRoadShow</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53F3792-9283-4ED4-AD96-0FFA71D4CDA0}" type="datetime8">
              <a:rPr lang="en-US" smtClean="0"/>
              <a:t>1/20/2016 2:21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6499155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emf"/><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8" Type="http://schemas.openxmlformats.org/officeDocument/2006/relationships/hyperlink" Target="http://www.twitter.com/OfficeDev" TargetMode="External"/><Relationship Id="rId3" Type="http://schemas.openxmlformats.org/officeDocument/2006/relationships/image" Target="../media/image13.emf"/><Relationship Id="rId7" Type="http://schemas.openxmlformats.org/officeDocument/2006/relationships/hyperlink" Target="https://www.yammer.com/itpronetwork" TargetMode="External"/><Relationship Id="rId2" Type="http://schemas.openxmlformats.org/officeDocument/2006/relationships/image" Target="../media/image12.emf"/><Relationship Id="rId1" Type="http://schemas.openxmlformats.org/officeDocument/2006/relationships/slideMaster" Target="../slideMasters/slideMaster1.xml"/><Relationship Id="rId6" Type="http://schemas.openxmlformats.org/officeDocument/2006/relationships/hyperlink" Target="https://www.youtube.com/playlist?list=PLWZJrkeLOrbacRLNZE05ZelBLwvyaAQtW" TargetMode="External"/><Relationship Id="rId11" Type="http://schemas.openxmlformats.org/officeDocument/2006/relationships/hyperlink" Target="http://officespdev.uservoice.com/" TargetMode="External"/><Relationship Id="rId5" Type="http://schemas.openxmlformats.org/officeDocument/2006/relationships/image" Target="../media/image15.png"/><Relationship Id="rId10" Type="http://schemas.openxmlformats.org/officeDocument/2006/relationships/hyperlink" Target="http://dev.office.com/podcasts" TargetMode="External"/><Relationship Id="rId4" Type="http://schemas.openxmlformats.org/officeDocument/2006/relationships/image" Target="../media/image14.png"/><Relationship Id="rId9" Type="http://schemas.openxmlformats.org/officeDocument/2006/relationships/hyperlink" Target="http://aka.ms/O365DevShow" TargetMode="Externa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hoto_Option">
    <p:spTree>
      <p:nvGrpSpPr>
        <p:cNvPr id="1" name=""/>
        <p:cNvGrpSpPr/>
        <p:nvPr/>
      </p:nvGrpSpPr>
      <p:grpSpPr>
        <a:xfrm>
          <a:off x="0" y="0"/>
          <a:ext cx="0" cy="0"/>
          <a:chOff x="0" y="0"/>
          <a:chExt cx="0" cy="0"/>
        </a:xfrm>
      </p:grpSpPr>
      <p:sp>
        <p:nvSpPr>
          <p:cNvPr id="2" name="Rectangle 1"/>
          <p:cNvSpPr/>
          <p:nvPr userDrawn="1"/>
        </p:nvSpPr>
        <p:spPr bwMode="ltGray">
          <a:xfrm>
            <a:off x="274638" y="2119163"/>
            <a:ext cx="6400800" cy="36640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black">
          <a:xfrm>
            <a:off x="274702" y="2119178"/>
            <a:ext cx="5486336"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black">
          <a:xfrm>
            <a:off x="273050" y="3954463"/>
            <a:ext cx="4789869"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smtClean="0"/>
              <a:t>Speaker Name</a:t>
            </a:r>
          </a:p>
        </p:txBody>
      </p:sp>
      <p:grpSp>
        <p:nvGrpSpPr>
          <p:cNvPr id="4" name="Group 3"/>
          <p:cNvGrpSpPr/>
          <p:nvPr userDrawn="1"/>
        </p:nvGrpSpPr>
        <p:grpSpPr>
          <a:xfrm>
            <a:off x="5333158" y="274303"/>
            <a:ext cx="6637376" cy="6240798"/>
            <a:chOff x="5112327" y="274302"/>
            <a:chExt cx="6858207" cy="6448435"/>
          </a:xfrm>
        </p:grpSpPr>
        <p:grpSp>
          <p:nvGrpSpPr>
            <p:cNvPr id="6" name="Group 5"/>
            <p:cNvGrpSpPr/>
            <p:nvPr userDrawn="1"/>
          </p:nvGrpSpPr>
          <p:grpSpPr>
            <a:xfrm>
              <a:off x="10746023" y="1719434"/>
              <a:ext cx="1224511" cy="1496409"/>
              <a:chOff x="10746023" y="1719434"/>
              <a:chExt cx="1224511" cy="1496409"/>
            </a:xfrm>
          </p:grpSpPr>
          <p:sp>
            <p:nvSpPr>
              <p:cNvPr id="7" name="Rectangle 98"/>
              <p:cNvSpPr>
                <a:spLocks noChangeArrowheads="1"/>
              </p:cNvSpPr>
              <p:nvPr/>
            </p:nvSpPr>
            <p:spPr bwMode="auto">
              <a:xfrm>
                <a:off x="11152890" y="1719434"/>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99"/>
              <p:cNvSpPr>
                <a:spLocks noEditPoints="1"/>
              </p:cNvSpPr>
              <p:nvPr/>
            </p:nvSpPr>
            <p:spPr bwMode="auto">
              <a:xfrm>
                <a:off x="11244825" y="1811370"/>
                <a:ext cx="203433"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Rectangle 100"/>
              <p:cNvSpPr>
                <a:spLocks noChangeArrowheads="1"/>
              </p:cNvSpPr>
              <p:nvPr/>
            </p:nvSpPr>
            <p:spPr bwMode="auto">
              <a:xfrm>
                <a:off x="10746023" y="2218236"/>
                <a:ext cx="406867"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01"/>
              <p:cNvSpPr>
                <a:spLocks/>
              </p:cNvSpPr>
              <p:nvPr/>
            </p:nvSpPr>
            <p:spPr bwMode="auto">
              <a:xfrm>
                <a:off x="10859476" y="2310173"/>
                <a:ext cx="134970" cy="293413"/>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102"/>
              <p:cNvSpPr>
                <a:spLocks noChangeArrowheads="1"/>
              </p:cNvSpPr>
              <p:nvPr/>
            </p:nvSpPr>
            <p:spPr bwMode="auto">
              <a:xfrm>
                <a:off x="11561712" y="2218236"/>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03"/>
              <p:cNvSpPr>
                <a:spLocks/>
              </p:cNvSpPr>
              <p:nvPr/>
            </p:nvSpPr>
            <p:spPr bwMode="auto">
              <a:xfrm>
                <a:off x="11675165" y="2310173"/>
                <a:ext cx="136926" cy="293413"/>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04"/>
              <p:cNvSpPr>
                <a:spLocks noChangeArrowheads="1"/>
              </p:cNvSpPr>
              <p:nvPr/>
            </p:nvSpPr>
            <p:spPr bwMode="auto">
              <a:xfrm>
                <a:off x="11561712" y="2717040"/>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05"/>
              <p:cNvSpPr>
                <a:spLocks noEditPoints="1"/>
              </p:cNvSpPr>
              <p:nvPr/>
            </p:nvSpPr>
            <p:spPr bwMode="auto">
              <a:xfrm>
                <a:off x="11651692" y="2808975"/>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7" name="Rectangle 86"/>
            <p:cNvSpPr>
              <a:spLocks noChangeArrowheads="1"/>
            </p:cNvSpPr>
            <p:nvPr userDrawn="1"/>
          </p:nvSpPr>
          <p:spPr bwMode="auto">
            <a:xfrm>
              <a:off x="9259747" y="274302"/>
              <a:ext cx="408822"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87"/>
            <p:cNvSpPr>
              <a:spLocks/>
            </p:cNvSpPr>
            <p:nvPr userDrawn="1"/>
          </p:nvSpPr>
          <p:spPr bwMode="auto">
            <a:xfrm>
              <a:off x="9373200" y="364282"/>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88"/>
            <p:cNvSpPr>
              <a:spLocks noChangeArrowheads="1"/>
            </p:cNvSpPr>
            <p:nvPr userDrawn="1"/>
          </p:nvSpPr>
          <p:spPr bwMode="auto">
            <a:xfrm>
              <a:off x="9668569" y="274302"/>
              <a:ext cx="406867"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89"/>
            <p:cNvSpPr>
              <a:spLocks noEditPoints="1"/>
            </p:cNvSpPr>
            <p:nvPr userDrawn="1"/>
          </p:nvSpPr>
          <p:spPr bwMode="auto">
            <a:xfrm>
              <a:off x="9758549" y="364282"/>
              <a:ext cx="205389"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90"/>
            <p:cNvSpPr>
              <a:spLocks noChangeArrowheads="1"/>
            </p:cNvSpPr>
            <p:nvPr userDrawn="1"/>
          </p:nvSpPr>
          <p:spPr bwMode="auto">
            <a:xfrm>
              <a:off x="10075436" y="773105"/>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91"/>
            <p:cNvSpPr>
              <a:spLocks/>
            </p:cNvSpPr>
            <p:nvPr userDrawn="1"/>
          </p:nvSpPr>
          <p:spPr bwMode="auto">
            <a:xfrm>
              <a:off x="10188889" y="863086"/>
              <a:ext cx="136926" cy="295370"/>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92"/>
            <p:cNvSpPr>
              <a:spLocks noChangeArrowheads="1"/>
            </p:cNvSpPr>
            <p:nvPr userDrawn="1"/>
          </p:nvSpPr>
          <p:spPr bwMode="auto">
            <a:xfrm>
              <a:off x="10484259" y="773105"/>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93"/>
            <p:cNvSpPr>
              <a:spLocks noEditPoints="1"/>
            </p:cNvSpPr>
            <p:nvPr userDrawn="1"/>
          </p:nvSpPr>
          <p:spPr bwMode="auto">
            <a:xfrm>
              <a:off x="10576195" y="863086"/>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94"/>
            <p:cNvSpPr>
              <a:spLocks noChangeArrowheads="1"/>
            </p:cNvSpPr>
            <p:nvPr userDrawn="1"/>
          </p:nvSpPr>
          <p:spPr bwMode="auto">
            <a:xfrm>
              <a:off x="9668569" y="773105"/>
              <a:ext cx="406867"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95"/>
            <p:cNvSpPr>
              <a:spLocks/>
            </p:cNvSpPr>
            <p:nvPr userDrawn="1"/>
          </p:nvSpPr>
          <p:spPr bwMode="auto">
            <a:xfrm>
              <a:off x="9782022" y="863086"/>
              <a:ext cx="134970" cy="295370"/>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96"/>
            <p:cNvSpPr>
              <a:spLocks noChangeArrowheads="1"/>
            </p:cNvSpPr>
            <p:nvPr userDrawn="1"/>
          </p:nvSpPr>
          <p:spPr bwMode="auto">
            <a:xfrm>
              <a:off x="10075436" y="1271908"/>
              <a:ext cx="408822" cy="47533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97"/>
            <p:cNvSpPr>
              <a:spLocks noEditPoints="1"/>
            </p:cNvSpPr>
            <p:nvPr userDrawn="1"/>
          </p:nvSpPr>
          <p:spPr bwMode="auto">
            <a:xfrm>
              <a:off x="10167373" y="1361888"/>
              <a:ext cx="203433" cy="295370"/>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Rectangle 114"/>
            <p:cNvSpPr>
              <a:spLocks noChangeArrowheads="1"/>
            </p:cNvSpPr>
            <p:nvPr userDrawn="1"/>
          </p:nvSpPr>
          <p:spPr bwMode="auto">
            <a:xfrm>
              <a:off x="7082620" y="4468157"/>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15"/>
            <p:cNvSpPr>
              <a:spLocks noEditPoints="1"/>
            </p:cNvSpPr>
            <p:nvPr userDrawn="1"/>
          </p:nvSpPr>
          <p:spPr bwMode="auto">
            <a:xfrm>
              <a:off x="7172600"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1" name="Group 30"/>
            <p:cNvGrpSpPr/>
            <p:nvPr userDrawn="1"/>
          </p:nvGrpSpPr>
          <p:grpSpPr>
            <a:xfrm>
              <a:off x="6825497" y="1378359"/>
              <a:ext cx="1264708" cy="1505127"/>
              <a:chOff x="6825497" y="1378359"/>
              <a:chExt cx="1264708" cy="1505127"/>
            </a:xfrm>
          </p:grpSpPr>
          <p:grpSp>
            <p:nvGrpSpPr>
              <p:cNvPr id="32" name="Group 31"/>
              <p:cNvGrpSpPr/>
              <p:nvPr/>
            </p:nvGrpSpPr>
            <p:grpSpPr>
              <a:xfrm>
                <a:off x="6825497" y="1378359"/>
                <a:ext cx="1251014" cy="1505127"/>
                <a:chOff x="6825497" y="1378359"/>
                <a:chExt cx="1251014" cy="1505127"/>
              </a:xfrm>
            </p:grpSpPr>
            <p:sp>
              <p:nvSpPr>
                <p:cNvPr id="35" name="Rectangle 106"/>
                <p:cNvSpPr>
                  <a:spLocks noChangeArrowheads="1"/>
                </p:cNvSpPr>
                <p:nvPr/>
              </p:nvSpPr>
              <p:spPr bwMode="auto">
                <a:xfrm>
                  <a:off x="7260822" y="1378359"/>
                  <a:ext cx="408822"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07"/>
                <p:cNvSpPr>
                  <a:spLocks noEditPoints="1"/>
                </p:cNvSpPr>
                <p:nvPr/>
              </p:nvSpPr>
              <p:spPr bwMode="auto">
                <a:xfrm>
                  <a:off x="7350802" y="1470294"/>
                  <a:ext cx="205389" cy="2934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Rectangle 108"/>
                <p:cNvSpPr>
                  <a:spLocks noChangeArrowheads="1"/>
                </p:cNvSpPr>
                <p:nvPr/>
              </p:nvSpPr>
              <p:spPr bwMode="auto">
                <a:xfrm>
                  <a:off x="7691162" y="1378359"/>
                  <a:ext cx="385349" cy="49880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9"/>
                <p:cNvSpPr>
                  <a:spLocks/>
                </p:cNvSpPr>
                <p:nvPr/>
              </p:nvSpPr>
              <p:spPr bwMode="auto">
                <a:xfrm>
                  <a:off x="7783098" y="1491812"/>
                  <a:ext cx="158443" cy="271897"/>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Rectangle 110"/>
                <p:cNvSpPr>
                  <a:spLocks noChangeArrowheads="1"/>
                </p:cNvSpPr>
                <p:nvPr/>
              </p:nvSpPr>
              <p:spPr bwMode="auto">
                <a:xfrm>
                  <a:off x="6825497" y="2384683"/>
                  <a:ext cx="406866" cy="49880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11"/>
                <p:cNvSpPr>
                  <a:spLocks/>
                </p:cNvSpPr>
                <p:nvPr/>
              </p:nvSpPr>
              <p:spPr bwMode="auto">
                <a:xfrm>
                  <a:off x="6938949" y="2474663"/>
                  <a:ext cx="134969" cy="295370"/>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Rectangle 112"/>
                <p:cNvSpPr>
                  <a:spLocks noChangeArrowheads="1"/>
                </p:cNvSpPr>
                <p:nvPr/>
              </p:nvSpPr>
              <p:spPr bwMode="auto">
                <a:xfrm>
                  <a:off x="7255835" y="1885881"/>
                  <a:ext cx="408822" cy="475330"/>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113"/>
                <p:cNvSpPr>
                  <a:spLocks/>
                </p:cNvSpPr>
                <p:nvPr/>
              </p:nvSpPr>
              <p:spPr bwMode="auto">
                <a:xfrm>
                  <a:off x="7369288" y="1975861"/>
                  <a:ext cx="136926" cy="295370"/>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3" name="Rectangle 116"/>
              <p:cNvSpPr>
                <a:spLocks noChangeArrowheads="1"/>
              </p:cNvSpPr>
              <p:nvPr/>
            </p:nvSpPr>
            <p:spPr bwMode="auto">
              <a:xfrm>
                <a:off x="7681383" y="2384682"/>
                <a:ext cx="408822"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17"/>
              <p:cNvSpPr>
                <a:spLocks noEditPoints="1"/>
              </p:cNvSpPr>
              <p:nvPr/>
            </p:nvSpPr>
            <p:spPr bwMode="auto">
              <a:xfrm>
                <a:off x="7773319" y="2474662"/>
                <a:ext cx="203433" cy="295370"/>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3" name="Rectangle 118"/>
            <p:cNvSpPr>
              <a:spLocks noChangeArrowheads="1"/>
            </p:cNvSpPr>
            <p:nvPr userDrawn="1"/>
          </p:nvSpPr>
          <p:spPr bwMode="auto">
            <a:xfrm>
              <a:off x="7491443" y="4468157"/>
              <a:ext cx="406866" cy="498804"/>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19"/>
            <p:cNvSpPr>
              <a:spLocks noEditPoints="1"/>
            </p:cNvSpPr>
            <p:nvPr userDrawn="1"/>
          </p:nvSpPr>
          <p:spPr bwMode="auto">
            <a:xfrm>
              <a:off x="7581423" y="4581610"/>
              <a:ext cx="205389" cy="2934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Rectangle 120"/>
            <p:cNvSpPr>
              <a:spLocks noChangeArrowheads="1"/>
            </p:cNvSpPr>
            <p:nvPr userDrawn="1"/>
          </p:nvSpPr>
          <p:spPr bwMode="auto">
            <a:xfrm>
              <a:off x="7898309" y="4468157"/>
              <a:ext cx="387306" cy="498804"/>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21"/>
            <p:cNvSpPr>
              <a:spLocks/>
            </p:cNvSpPr>
            <p:nvPr userDrawn="1"/>
          </p:nvSpPr>
          <p:spPr bwMode="auto">
            <a:xfrm>
              <a:off x="7990245" y="4581610"/>
              <a:ext cx="158443" cy="271897"/>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47" name="Group 46"/>
            <p:cNvGrpSpPr/>
            <p:nvPr userDrawn="1"/>
          </p:nvGrpSpPr>
          <p:grpSpPr>
            <a:xfrm>
              <a:off x="5112327" y="1406878"/>
              <a:ext cx="6646956" cy="5315859"/>
              <a:chOff x="6527800" y="2483620"/>
              <a:chExt cx="5473700" cy="4377555"/>
            </a:xfrm>
          </p:grpSpPr>
          <p:grpSp>
            <p:nvGrpSpPr>
              <p:cNvPr id="48" name="Group 47"/>
              <p:cNvGrpSpPr/>
              <p:nvPr/>
            </p:nvGrpSpPr>
            <p:grpSpPr>
              <a:xfrm>
                <a:off x="10091976" y="4361890"/>
                <a:ext cx="1909524" cy="2419674"/>
                <a:chOff x="10091976" y="4967384"/>
                <a:chExt cx="1431688" cy="1814179"/>
              </a:xfrm>
            </p:grpSpPr>
            <p:sp>
              <p:nvSpPr>
                <p:cNvPr id="89"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0"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1"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2"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3"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4"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5"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6"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7"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8"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99"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0"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1"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2"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3"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4"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5"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6"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7"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8"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9"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0"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1"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2"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49" name="Group 48"/>
              <p:cNvGrpSpPr/>
              <p:nvPr/>
            </p:nvGrpSpPr>
            <p:grpSpPr>
              <a:xfrm flipH="1">
                <a:off x="8613773" y="2483620"/>
                <a:ext cx="1958976" cy="4377555"/>
                <a:chOff x="8956675" y="449263"/>
                <a:chExt cx="2063751" cy="4611687"/>
              </a:xfrm>
            </p:grpSpPr>
            <p:sp>
              <p:nvSpPr>
                <p:cNvPr id="62"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5"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6"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7"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8"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9"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0"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1"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2"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3"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4"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5"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6"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7"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88"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50" name="Group 49"/>
              <p:cNvGrpSpPr/>
              <p:nvPr/>
            </p:nvGrpSpPr>
            <p:grpSpPr>
              <a:xfrm>
                <a:off x="6527800" y="3994753"/>
                <a:ext cx="3240121" cy="2863247"/>
                <a:chOff x="7045326" y="4452083"/>
                <a:chExt cx="2722595" cy="2405917"/>
              </a:xfrm>
            </p:grpSpPr>
            <p:sp>
              <p:nvSpPr>
                <p:cNvPr id="51"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grpSp>
      <p:sp>
        <p:nvSpPr>
          <p:cNvPr id="114" name="TextBox 113"/>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1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115" name="Picture 114"/>
          <p:cNvPicPr>
            <a:picLocks noChangeAspect="1"/>
          </p:cNvPicPr>
          <p:nvPr userDrawn="1"/>
        </p:nvPicPr>
        <p:blipFill>
          <a:blip r:embed="rId2"/>
          <a:stretch>
            <a:fillRect/>
          </a:stretch>
        </p:blipFill>
        <p:spPr>
          <a:xfrm>
            <a:off x="436564" y="6148991"/>
            <a:ext cx="1161288" cy="367578"/>
          </a:xfrm>
          <a:prstGeom prst="rect">
            <a:avLst/>
          </a:prstGeom>
        </p:spPr>
      </p:pic>
    </p:spTree>
    <p:extLst>
      <p:ext uri="{BB962C8B-B14F-4D97-AF65-F5344CB8AC3E}">
        <p14:creationId xmlns:p14="http://schemas.microsoft.com/office/powerpoint/2010/main" val="2821505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179946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Footer Placeholder 2"/>
          <p:cNvSpPr>
            <a:spLocks noGrp="1"/>
          </p:cNvSpPr>
          <p:nvPr>
            <p:ph type="ftr" sz="quarter" idx="10"/>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7" name="Picture 6"/>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189335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Light Orang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5389">
                      <a:srgbClr val="262626"/>
                    </a:gs>
                    <a:gs pos="48000">
                      <a:srgbClr val="262626"/>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rgbClr val="262626"/>
                    </a:gs>
                    <a:gs pos="26000">
                      <a:srgbClr val="262626"/>
                    </a:gs>
                  </a:gsLst>
                  <a:lin ang="5400000" scaled="0"/>
                </a:gradFill>
                <a:latin typeface="+mj-lt"/>
              </a:defRPr>
            </a:lvl1pPr>
          </a:lstStyle>
          <a:p>
            <a:pPr lvl="0"/>
            <a:r>
              <a:rPr lang="en-US" dirty="0" smtClean="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7" name="Picture 6"/>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7446946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Re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270709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Medium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4615446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Blu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1878408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Demo slide Blu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8138726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smtClean="0"/>
              <a:t>Video title</a:t>
            </a:r>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258259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Yellow Half and Half Layout">
    <p:spTree>
      <p:nvGrpSpPr>
        <p:cNvPr id="1" name=""/>
        <p:cNvGrpSpPr/>
        <p:nvPr/>
      </p:nvGrpSpPr>
      <p:grpSpPr>
        <a:xfrm>
          <a:off x="0" y="0"/>
          <a:ext cx="0" cy="0"/>
          <a:chOff x="0" y="0"/>
          <a:chExt cx="0" cy="0"/>
        </a:xfrm>
      </p:grpSpPr>
      <p:sp>
        <p:nvSpPr>
          <p:cNvPr id="3" name="Rectangle 2"/>
          <p:cNvSpPr/>
          <p:nvPr userDrawn="1"/>
        </p:nvSpPr>
        <p:spPr bwMode="auto">
          <a:xfrm>
            <a:off x="0" y="0"/>
            <a:ext cx="6244936" cy="6994525"/>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7" name="Text Placeholder 6"/>
          <p:cNvSpPr>
            <a:spLocks noGrp="1"/>
          </p:cNvSpPr>
          <p:nvPr>
            <p:ph type="body" sz="quarter" idx="10"/>
          </p:nvPr>
        </p:nvSpPr>
        <p:spPr>
          <a:xfrm>
            <a:off x="246063" y="2241533"/>
            <a:ext cx="5514975"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Footer Placeholder 1"/>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0" name="TextBox 9"/>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2"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11" name="Picture 10"/>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48579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5232335" cy="1828786"/>
          </a:xfrm>
          <a:noFill/>
        </p:spPr>
        <p:txBody>
          <a:bodyPr lIns="146304" tIns="91440" rIns="146304" bIns="91440" anchor="t" anchorCtr="0"/>
          <a:lstStyle>
            <a:lvl1pPr>
              <a:defRPr sz="5400" spc="-100" baseline="0">
                <a:gradFill>
                  <a:gsLst>
                    <a:gs pos="7186">
                      <a:schemeClr val="bg1"/>
                    </a:gs>
                    <a:gs pos="28000">
                      <a:schemeClr val="bg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74702" y="3955786"/>
            <a:ext cx="5251386" cy="1828007"/>
          </a:xfrm>
          <a:noFill/>
        </p:spPr>
        <p:txBody>
          <a:bodyPr lIns="146304" tIns="109728" rIns="146304" bIns="109728">
            <a:noAutofit/>
          </a:bodyPr>
          <a:lstStyle>
            <a:lvl1pPr marL="0" indent="0">
              <a:spcBef>
                <a:spcPts val="0"/>
              </a:spcBef>
              <a:buNone/>
              <a:defRPr sz="3200" spc="0" baseline="0">
                <a:gradFill>
                  <a:gsLst>
                    <a:gs pos="8982">
                      <a:schemeClr val="bg1"/>
                    </a:gs>
                    <a:gs pos="23000">
                      <a:schemeClr val="bg1"/>
                    </a:gs>
                  </a:gsLst>
                  <a:lin ang="5400000" scaled="0"/>
                </a:gradFill>
                <a:latin typeface="+mj-lt"/>
              </a:defRPr>
            </a:lvl1pPr>
          </a:lstStyle>
          <a:p>
            <a:pPr lvl="0"/>
            <a:r>
              <a:rPr lang="en-US" dirty="0" smtClean="0"/>
              <a:t>Speaker Name</a:t>
            </a:r>
          </a:p>
        </p:txBody>
      </p:sp>
      <p:grpSp>
        <p:nvGrpSpPr>
          <p:cNvPr id="2" name="Group 1"/>
          <p:cNvGrpSpPr/>
          <p:nvPr userDrawn="1"/>
        </p:nvGrpSpPr>
        <p:grpSpPr>
          <a:xfrm>
            <a:off x="5654676" y="1252538"/>
            <a:ext cx="5227954" cy="5280025"/>
            <a:chOff x="5654676" y="1252538"/>
            <a:chExt cx="5227954" cy="5280025"/>
          </a:xfrm>
        </p:grpSpPr>
        <p:grpSp>
          <p:nvGrpSpPr>
            <p:cNvPr id="6" name="Group 5"/>
            <p:cNvGrpSpPr/>
            <p:nvPr userDrawn="1"/>
          </p:nvGrpSpPr>
          <p:grpSpPr>
            <a:xfrm>
              <a:off x="5654676" y="1252538"/>
              <a:ext cx="5024436" cy="4213226"/>
              <a:chOff x="5654676" y="1252538"/>
              <a:chExt cx="5024436" cy="4213226"/>
            </a:xfrm>
          </p:grpSpPr>
          <p:grpSp>
            <p:nvGrpSpPr>
              <p:cNvPr id="8" name="Group 7"/>
              <p:cNvGrpSpPr/>
              <p:nvPr/>
            </p:nvGrpSpPr>
            <p:grpSpPr>
              <a:xfrm>
                <a:off x="9685338" y="2705101"/>
                <a:ext cx="993774" cy="1214438"/>
                <a:chOff x="9685338" y="2705101"/>
                <a:chExt cx="993774" cy="1214438"/>
              </a:xfrm>
            </p:grpSpPr>
            <p:sp>
              <p:nvSpPr>
                <p:cNvPr id="41" name="Rectangle 98"/>
                <p:cNvSpPr>
                  <a:spLocks noChangeArrowheads="1"/>
                </p:cNvSpPr>
                <p:nvPr/>
              </p:nvSpPr>
              <p:spPr bwMode="auto">
                <a:xfrm>
                  <a:off x="10015538" y="270510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99"/>
                <p:cNvSpPr>
                  <a:spLocks noEditPoints="1"/>
                </p:cNvSpPr>
                <p:nvPr/>
              </p:nvSpPr>
              <p:spPr bwMode="auto">
                <a:xfrm>
                  <a:off x="10090150" y="2779713"/>
                  <a:ext cx="165100"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7"/>
                      </a:cubicBezTo>
                      <a:cubicBezTo>
                        <a:pt x="0" y="11"/>
                        <a:pt x="2" y="13"/>
                        <a:pt x="5" y="13"/>
                      </a:cubicBezTo>
                      <a:cubicBezTo>
                        <a:pt x="8" y="13"/>
                        <a:pt x="9" y="11"/>
                        <a:pt x="9" y="7"/>
                      </a:cubicBezTo>
                      <a:cubicBezTo>
                        <a:pt x="9" y="2"/>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Rectangle 100"/>
                <p:cNvSpPr>
                  <a:spLocks noChangeArrowheads="1"/>
                </p:cNvSpPr>
                <p:nvPr/>
              </p:nvSpPr>
              <p:spPr bwMode="auto">
                <a:xfrm>
                  <a:off x="9685338" y="3109913"/>
                  <a:ext cx="330200"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01"/>
                <p:cNvSpPr>
                  <a:spLocks/>
                </p:cNvSpPr>
                <p:nvPr/>
              </p:nvSpPr>
              <p:spPr bwMode="auto">
                <a:xfrm>
                  <a:off x="9777413" y="3184526"/>
                  <a:ext cx="109537" cy="238125"/>
                </a:xfrm>
                <a:custGeom>
                  <a:avLst/>
                  <a:gdLst>
                    <a:gd name="T0" fmla="*/ 69 w 69"/>
                    <a:gd name="T1" fmla="*/ 150 h 150"/>
                    <a:gd name="T2" fmla="*/ 69 w 69"/>
                    <a:gd name="T3" fmla="*/ 0 h 150"/>
                    <a:gd name="T4" fmla="*/ 46 w 69"/>
                    <a:gd name="T5" fmla="*/ 0 h 150"/>
                    <a:gd name="T6" fmla="*/ 0 w 69"/>
                    <a:gd name="T7" fmla="*/ 34 h 150"/>
                    <a:gd name="T8" fmla="*/ 11 w 69"/>
                    <a:gd name="T9" fmla="*/ 58 h 150"/>
                    <a:gd name="T10" fmla="*/ 46 w 69"/>
                    <a:gd name="T11" fmla="*/ 34 h 150"/>
                    <a:gd name="T12" fmla="*/ 46 w 69"/>
                    <a:gd name="T13" fmla="*/ 150 h 150"/>
                    <a:gd name="T14" fmla="*/ 69 w 69"/>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0">
                      <a:moveTo>
                        <a:pt x="69" y="150"/>
                      </a:moveTo>
                      <a:lnTo>
                        <a:pt x="69" y="0"/>
                      </a:lnTo>
                      <a:lnTo>
                        <a:pt x="46" y="0"/>
                      </a:lnTo>
                      <a:lnTo>
                        <a:pt x="0" y="34"/>
                      </a:lnTo>
                      <a:lnTo>
                        <a:pt x="11" y="58"/>
                      </a:lnTo>
                      <a:lnTo>
                        <a:pt x="46" y="34"/>
                      </a:lnTo>
                      <a:lnTo>
                        <a:pt x="46" y="150"/>
                      </a:lnTo>
                      <a:lnTo>
                        <a:pt x="69"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Rectangle 102"/>
                <p:cNvSpPr>
                  <a:spLocks noChangeArrowheads="1"/>
                </p:cNvSpPr>
                <p:nvPr/>
              </p:nvSpPr>
              <p:spPr bwMode="auto">
                <a:xfrm>
                  <a:off x="10347325" y="3109913"/>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03"/>
                <p:cNvSpPr>
                  <a:spLocks/>
                </p:cNvSpPr>
                <p:nvPr/>
              </p:nvSpPr>
              <p:spPr bwMode="auto">
                <a:xfrm>
                  <a:off x="10439400" y="3184526"/>
                  <a:ext cx="111125" cy="238125"/>
                </a:xfrm>
                <a:custGeom>
                  <a:avLst/>
                  <a:gdLst>
                    <a:gd name="T0" fmla="*/ 70 w 70"/>
                    <a:gd name="T1" fmla="*/ 150 h 150"/>
                    <a:gd name="T2" fmla="*/ 70 w 70"/>
                    <a:gd name="T3" fmla="*/ 0 h 150"/>
                    <a:gd name="T4" fmla="*/ 46 w 70"/>
                    <a:gd name="T5" fmla="*/ 0 h 150"/>
                    <a:gd name="T6" fmla="*/ 0 w 70"/>
                    <a:gd name="T7" fmla="*/ 34 h 150"/>
                    <a:gd name="T8" fmla="*/ 12 w 70"/>
                    <a:gd name="T9" fmla="*/ 58 h 150"/>
                    <a:gd name="T10" fmla="*/ 46 w 70"/>
                    <a:gd name="T11" fmla="*/ 34 h 150"/>
                    <a:gd name="T12" fmla="*/ 46 w 70"/>
                    <a:gd name="T13" fmla="*/ 150 h 150"/>
                    <a:gd name="T14" fmla="*/ 70 w 70"/>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0">
                      <a:moveTo>
                        <a:pt x="70" y="150"/>
                      </a:moveTo>
                      <a:lnTo>
                        <a:pt x="70" y="0"/>
                      </a:lnTo>
                      <a:lnTo>
                        <a:pt x="46" y="0"/>
                      </a:lnTo>
                      <a:lnTo>
                        <a:pt x="0" y="34"/>
                      </a:lnTo>
                      <a:lnTo>
                        <a:pt x="12" y="58"/>
                      </a:lnTo>
                      <a:lnTo>
                        <a:pt x="46" y="34"/>
                      </a:lnTo>
                      <a:lnTo>
                        <a:pt x="46" y="150"/>
                      </a:lnTo>
                      <a:lnTo>
                        <a:pt x="70" y="15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Rectangle 104"/>
                <p:cNvSpPr>
                  <a:spLocks noChangeArrowheads="1"/>
                </p:cNvSpPr>
                <p:nvPr/>
              </p:nvSpPr>
              <p:spPr bwMode="auto">
                <a:xfrm>
                  <a:off x="10347325" y="351472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05"/>
                <p:cNvSpPr>
                  <a:spLocks noEditPoints="1"/>
                </p:cNvSpPr>
                <p:nvPr/>
              </p:nvSpPr>
              <p:spPr bwMode="auto">
                <a:xfrm>
                  <a:off x="10420350" y="358933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4" y="12"/>
                        <a:pt x="3" y="10"/>
                        <a:pt x="3" y="7"/>
                      </a:cubicBezTo>
                      <a:cubicBezTo>
                        <a:pt x="3" y="3"/>
                        <a:pt x="4"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0" name="Group 9"/>
              <p:cNvGrpSpPr/>
              <p:nvPr/>
            </p:nvGrpSpPr>
            <p:grpSpPr>
              <a:xfrm>
                <a:off x="6997700" y="1252538"/>
                <a:ext cx="2908300" cy="1195388"/>
                <a:chOff x="6997700" y="1252538"/>
                <a:chExt cx="2908300" cy="1195388"/>
              </a:xfrm>
            </p:grpSpPr>
            <p:sp>
              <p:nvSpPr>
                <p:cNvPr id="25" name="Rectangle 86"/>
                <p:cNvSpPr>
                  <a:spLocks noChangeArrowheads="1"/>
                </p:cNvSpPr>
                <p:nvPr/>
              </p:nvSpPr>
              <p:spPr bwMode="auto">
                <a:xfrm>
                  <a:off x="8580438" y="1252538"/>
                  <a:ext cx="331787" cy="40481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87"/>
                <p:cNvSpPr>
                  <a:spLocks/>
                </p:cNvSpPr>
                <p:nvPr/>
              </p:nvSpPr>
              <p:spPr bwMode="auto">
                <a:xfrm>
                  <a:off x="8672513" y="1325563"/>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58 h 151"/>
                    <a:gd name="T10" fmla="*/ 46 w 70"/>
                    <a:gd name="T11" fmla="*/ 35 h 151"/>
                    <a:gd name="T12" fmla="*/ 46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58"/>
                      </a:lnTo>
                      <a:lnTo>
                        <a:pt x="46" y="35"/>
                      </a:lnTo>
                      <a:lnTo>
                        <a:pt x="46"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88"/>
                <p:cNvSpPr>
                  <a:spLocks noChangeArrowheads="1"/>
                </p:cNvSpPr>
                <p:nvPr/>
              </p:nvSpPr>
              <p:spPr bwMode="auto">
                <a:xfrm>
                  <a:off x="8912225" y="12525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89"/>
                <p:cNvSpPr>
                  <a:spLocks noEditPoints="1"/>
                </p:cNvSpPr>
                <p:nvPr/>
              </p:nvSpPr>
              <p:spPr bwMode="auto">
                <a:xfrm>
                  <a:off x="8985250" y="1325563"/>
                  <a:ext cx="166687"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90"/>
                <p:cNvSpPr>
                  <a:spLocks noChangeArrowheads="1"/>
                </p:cNvSpPr>
                <p:nvPr/>
              </p:nvSpPr>
              <p:spPr bwMode="auto">
                <a:xfrm>
                  <a:off x="9242425" y="165735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91"/>
                <p:cNvSpPr>
                  <a:spLocks/>
                </p:cNvSpPr>
                <p:nvPr/>
              </p:nvSpPr>
              <p:spPr bwMode="auto">
                <a:xfrm>
                  <a:off x="9334500" y="1730376"/>
                  <a:ext cx="111125" cy="239713"/>
                </a:xfrm>
                <a:custGeom>
                  <a:avLst/>
                  <a:gdLst>
                    <a:gd name="T0" fmla="*/ 70 w 70"/>
                    <a:gd name="T1" fmla="*/ 151 h 151"/>
                    <a:gd name="T2" fmla="*/ 70 w 70"/>
                    <a:gd name="T3" fmla="*/ 0 h 151"/>
                    <a:gd name="T4" fmla="*/ 47 w 70"/>
                    <a:gd name="T5" fmla="*/ 0 h 151"/>
                    <a:gd name="T6" fmla="*/ 0 w 70"/>
                    <a:gd name="T7" fmla="*/ 35 h 151"/>
                    <a:gd name="T8" fmla="*/ 12 w 70"/>
                    <a:gd name="T9" fmla="*/ 46 h 151"/>
                    <a:gd name="T10" fmla="*/ 47 w 70"/>
                    <a:gd name="T11" fmla="*/ 35 h 151"/>
                    <a:gd name="T12" fmla="*/ 47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7" y="0"/>
                      </a:lnTo>
                      <a:lnTo>
                        <a:pt x="0" y="35"/>
                      </a:lnTo>
                      <a:lnTo>
                        <a:pt x="12" y="46"/>
                      </a:lnTo>
                      <a:lnTo>
                        <a:pt x="47" y="35"/>
                      </a:lnTo>
                      <a:lnTo>
                        <a:pt x="47"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92"/>
                <p:cNvSpPr>
                  <a:spLocks noChangeArrowheads="1"/>
                </p:cNvSpPr>
                <p:nvPr/>
              </p:nvSpPr>
              <p:spPr bwMode="auto">
                <a:xfrm>
                  <a:off x="9574213" y="1657351"/>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93"/>
                <p:cNvSpPr>
                  <a:spLocks noEditPoints="1"/>
                </p:cNvSpPr>
                <p:nvPr/>
              </p:nvSpPr>
              <p:spPr bwMode="auto">
                <a:xfrm>
                  <a:off x="9648825" y="1730376"/>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2 h 13"/>
                    <a:gd name="T12" fmla="*/ 7 w 9"/>
                    <a:gd name="T13" fmla="*/ 6 h 13"/>
                    <a:gd name="T14" fmla="*/ 5 w 9"/>
                    <a:gd name="T15" fmla="*/ 11 h 13"/>
                    <a:gd name="T16" fmla="*/ 3 w 9"/>
                    <a:gd name="T17" fmla="*/ 6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1"/>
                        <a:pt x="2" y="13"/>
                        <a:pt x="5" y="13"/>
                      </a:cubicBezTo>
                      <a:cubicBezTo>
                        <a:pt x="8" y="13"/>
                        <a:pt x="9" y="11"/>
                        <a:pt x="9" y="6"/>
                      </a:cubicBezTo>
                      <a:cubicBezTo>
                        <a:pt x="9" y="2"/>
                        <a:pt x="8" y="0"/>
                        <a:pt x="5" y="0"/>
                      </a:cubicBezTo>
                      <a:close/>
                      <a:moveTo>
                        <a:pt x="5" y="2"/>
                      </a:moveTo>
                      <a:cubicBezTo>
                        <a:pt x="6" y="2"/>
                        <a:pt x="7" y="3"/>
                        <a:pt x="7" y="6"/>
                      </a:cubicBezTo>
                      <a:cubicBezTo>
                        <a:pt x="7" y="10"/>
                        <a:pt x="6" y="11"/>
                        <a:pt x="5" y="11"/>
                      </a:cubicBezTo>
                      <a:cubicBezTo>
                        <a:pt x="3" y="11"/>
                        <a:pt x="3" y="10"/>
                        <a:pt x="3" y="6"/>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94"/>
                <p:cNvSpPr>
                  <a:spLocks noChangeArrowheads="1"/>
                </p:cNvSpPr>
                <p:nvPr/>
              </p:nvSpPr>
              <p:spPr bwMode="auto">
                <a:xfrm>
                  <a:off x="8912225" y="1657351"/>
                  <a:ext cx="330200" cy="38576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95"/>
                <p:cNvSpPr>
                  <a:spLocks/>
                </p:cNvSpPr>
                <p:nvPr/>
              </p:nvSpPr>
              <p:spPr bwMode="auto">
                <a:xfrm>
                  <a:off x="9004300" y="1730376"/>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46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46"/>
                      </a:lnTo>
                      <a:lnTo>
                        <a:pt x="46" y="35"/>
                      </a:lnTo>
                      <a:lnTo>
                        <a:pt x="46" y="151"/>
                      </a:lnTo>
                      <a:lnTo>
                        <a:pt x="69"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Rectangle 96"/>
                <p:cNvSpPr>
                  <a:spLocks noChangeArrowheads="1"/>
                </p:cNvSpPr>
                <p:nvPr/>
              </p:nvSpPr>
              <p:spPr bwMode="auto">
                <a:xfrm>
                  <a:off x="9242425" y="2062163"/>
                  <a:ext cx="331787" cy="38576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97"/>
                <p:cNvSpPr>
                  <a:spLocks noEditPoints="1"/>
                </p:cNvSpPr>
                <p:nvPr/>
              </p:nvSpPr>
              <p:spPr bwMode="auto">
                <a:xfrm>
                  <a:off x="9317038" y="2135188"/>
                  <a:ext cx="165100" cy="239713"/>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3"/>
                        <a:pt x="7" y="6"/>
                      </a:cubicBezTo>
                      <a:cubicBezTo>
                        <a:pt x="7" y="10"/>
                        <a:pt x="6" y="11"/>
                        <a:pt x="5" y="11"/>
                      </a:cubicBezTo>
                      <a:cubicBezTo>
                        <a:pt x="3" y="11"/>
                        <a:pt x="3" y="10"/>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Rectangle 106"/>
                <p:cNvSpPr>
                  <a:spLocks noChangeArrowheads="1"/>
                </p:cNvSpPr>
                <p:nvPr/>
              </p:nvSpPr>
              <p:spPr bwMode="auto">
                <a:xfrm>
                  <a:off x="6997700" y="1362076"/>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07"/>
                <p:cNvSpPr>
                  <a:spLocks noEditPoints="1"/>
                </p:cNvSpPr>
                <p:nvPr/>
              </p:nvSpPr>
              <p:spPr bwMode="auto">
                <a:xfrm>
                  <a:off x="7070725" y="1436688"/>
                  <a:ext cx="166687" cy="238125"/>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2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2"/>
                        <a:pt x="5" y="12"/>
                      </a:cubicBezTo>
                      <a:cubicBezTo>
                        <a:pt x="3" y="12"/>
                        <a:pt x="3" y="10"/>
                        <a:pt x="3" y="7"/>
                      </a:cubicBezTo>
                      <a:cubicBezTo>
                        <a:pt x="3" y="3"/>
                        <a:pt x="3" y="2"/>
                        <a:pt x="5"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108"/>
                <p:cNvSpPr>
                  <a:spLocks noChangeArrowheads="1"/>
                </p:cNvSpPr>
                <p:nvPr/>
              </p:nvSpPr>
              <p:spPr bwMode="auto">
                <a:xfrm>
                  <a:off x="7346950" y="1362076"/>
                  <a:ext cx="312737"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09"/>
                <p:cNvSpPr>
                  <a:spLocks/>
                </p:cNvSpPr>
                <p:nvPr/>
              </p:nvSpPr>
              <p:spPr bwMode="auto">
                <a:xfrm>
                  <a:off x="7421563" y="1454151"/>
                  <a:ext cx="128587" cy="220663"/>
                </a:xfrm>
                <a:custGeom>
                  <a:avLst/>
                  <a:gdLst>
                    <a:gd name="T0" fmla="*/ 81 w 81"/>
                    <a:gd name="T1" fmla="*/ 139 h 139"/>
                    <a:gd name="T2" fmla="*/ 81 w 81"/>
                    <a:gd name="T3" fmla="*/ 0 h 139"/>
                    <a:gd name="T4" fmla="*/ 46 w 81"/>
                    <a:gd name="T5" fmla="*/ 0 h 139"/>
                    <a:gd name="T6" fmla="*/ 0 w 81"/>
                    <a:gd name="T7" fmla="*/ 23 h 139"/>
                    <a:gd name="T8" fmla="*/ 11 w 81"/>
                    <a:gd name="T9" fmla="*/ 47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46" y="0"/>
                      </a:lnTo>
                      <a:lnTo>
                        <a:pt x="0" y="23"/>
                      </a:lnTo>
                      <a:lnTo>
                        <a:pt x="11" y="47"/>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1" name="Group 10"/>
              <p:cNvGrpSpPr/>
              <p:nvPr/>
            </p:nvGrpSpPr>
            <p:grpSpPr>
              <a:xfrm>
                <a:off x="5654676" y="2908301"/>
                <a:ext cx="681036" cy="809625"/>
                <a:chOff x="5654676" y="2908301"/>
                <a:chExt cx="681036" cy="809625"/>
              </a:xfrm>
            </p:grpSpPr>
            <p:sp>
              <p:nvSpPr>
                <p:cNvPr id="21" name="Rectangle 110"/>
                <p:cNvSpPr>
                  <a:spLocks noChangeArrowheads="1"/>
                </p:cNvSpPr>
                <p:nvPr/>
              </p:nvSpPr>
              <p:spPr bwMode="auto">
                <a:xfrm>
                  <a:off x="5654676" y="3313113"/>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11"/>
                <p:cNvSpPr>
                  <a:spLocks/>
                </p:cNvSpPr>
                <p:nvPr/>
              </p:nvSpPr>
              <p:spPr bwMode="auto">
                <a:xfrm>
                  <a:off x="5746750" y="3386138"/>
                  <a:ext cx="109537" cy="239713"/>
                </a:xfrm>
                <a:custGeom>
                  <a:avLst/>
                  <a:gdLst>
                    <a:gd name="T0" fmla="*/ 69 w 69"/>
                    <a:gd name="T1" fmla="*/ 151 h 151"/>
                    <a:gd name="T2" fmla="*/ 69 w 69"/>
                    <a:gd name="T3" fmla="*/ 0 h 151"/>
                    <a:gd name="T4" fmla="*/ 46 w 69"/>
                    <a:gd name="T5" fmla="*/ 0 h 151"/>
                    <a:gd name="T6" fmla="*/ 0 w 69"/>
                    <a:gd name="T7" fmla="*/ 35 h 151"/>
                    <a:gd name="T8" fmla="*/ 11 w 69"/>
                    <a:gd name="T9" fmla="*/ 58 h 151"/>
                    <a:gd name="T10" fmla="*/ 46 w 69"/>
                    <a:gd name="T11" fmla="*/ 35 h 151"/>
                    <a:gd name="T12" fmla="*/ 46 w 69"/>
                    <a:gd name="T13" fmla="*/ 151 h 151"/>
                    <a:gd name="T14" fmla="*/ 69 w 69"/>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151">
                      <a:moveTo>
                        <a:pt x="69" y="151"/>
                      </a:moveTo>
                      <a:lnTo>
                        <a:pt x="69" y="0"/>
                      </a:lnTo>
                      <a:lnTo>
                        <a:pt x="46" y="0"/>
                      </a:lnTo>
                      <a:lnTo>
                        <a:pt x="0" y="35"/>
                      </a:lnTo>
                      <a:lnTo>
                        <a:pt x="11" y="58"/>
                      </a:lnTo>
                      <a:lnTo>
                        <a:pt x="46" y="35"/>
                      </a:lnTo>
                      <a:lnTo>
                        <a:pt x="46" y="151"/>
                      </a:lnTo>
                      <a:lnTo>
                        <a:pt x="69" y="151"/>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112"/>
                <p:cNvSpPr>
                  <a:spLocks noChangeArrowheads="1"/>
                </p:cNvSpPr>
                <p:nvPr/>
              </p:nvSpPr>
              <p:spPr bwMode="auto">
                <a:xfrm>
                  <a:off x="6003925" y="2908301"/>
                  <a:ext cx="331787" cy="385763"/>
                </a:xfrm>
                <a:prstGeom prst="rect">
                  <a:avLst/>
                </a:pr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13"/>
                <p:cNvSpPr>
                  <a:spLocks/>
                </p:cNvSpPr>
                <p:nvPr/>
              </p:nvSpPr>
              <p:spPr bwMode="auto">
                <a:xfrm>
                  <a:off x="6096000" y="2981326"/>
                  <a:ext cx="111125" cy="239713"/>
                </a:xfrm>
                <a:custGeom>
                  <a:avLst/>
                  <a:gdLst>
                    <a:gd name="T0" fmla="*/ 70 w 70"/>
                    <a:gd name="T1" fmla="*/ 151 h 151"/>
                    <a:gd name="T2" fmla="*/ 70 w 70"/>
                    <a:gd name="T3" fmla="*/ 0 h 151"/>
                    <a:gd name="T4" fmla="*/ 46 w 70"/>
                    <a:gd name="T5" fmla="*/ 0 h 151"/>
                    <a:gd name="T6" fmla="*/ 0 w 70"/>
                    <a:gd name="T7" fmla="*/ 35 h 151"/>
                    <a:gd name="T8" fmla="*/ 12 w 70"/>
                    <a:gd name="T9" fmla="*/ 46 h 151"/>
                    <a:gd name="T10" fmla="*/ 35 w 70"/>
                    <a:gd name="T11" fmla="*/ 35 h 151"/>
                    <a:gd name="T12" fmla="*/ 35 w 70"/>
                    <a:gd name="T13" fmla="*/ 151 h 151"/>
                    <a:gd name="T14" fmla="*/ 70 w 70"/>
                    <a:gd name="T15" fmla="*/ 151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151">
                      <a:moveTo>
                        <a:pt x="70" y="151"/>
                      </a:moveTo>
                      <a:lnTo>
                        <a:pt x="70" y="0"/>
                      </a:lnTo>
                      <a:lnTo>
                        <a:pt x="46" y="0"/>
                      </a:lnTo>
                      <a:lnTo>
                        <a:pt x="0" y="35"/>
                      </a:lnTo>
                      <a:lnTo>
                        <a:pt x="12" y="46"/>
                      </a:lnTo>
                      <a:lnTo>
                        <a:pt x="35" y="35"/>
                      </a:lnTo>
                      <a:lnTo>
                        <a:pt x="35" y="151"/>
                      </a:lnTo>
                      <a:lnTo>
                        <a:pt x="70" y="15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2" name="Group 11"/>
              <p:cNvGrpSpPr/>
              <p:nvPr/>
            </p:nvGrpSpPr>
            <p:grpSpPr>
              <a:xfrm>
                <a:off x="6481763" y="4656138"/>
                <a:ext cx="1308100" cy="809626"/>
                <a:chOff x="6481763" y="4656138"/>
                <a:chExt cx="1308100" cy="809626"/>
              </a:xfrm>
            </p:grpSpPr>
            <p:sp>
              <p:nvSpPr>
                <p:cNvPr id="13" name="Rectangle 114"/>
                <p:cNvSpPr>
                  <a:spLocks noChangeArrowheads="1"/>
                </p:cNvSpPr>
                <p:nvPr/>
              </p:nvSpPr>
              <p:spPr bwMode="auto">
                <a:xfrm>
                  <a:off x="6813550" y="4656138"/>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15"/>
                <p:cNvSpPr>
                  <a:spLocks noEditPoints="1"/>
                </p:cNvSpPr>
                <p:nvPr/>
              </p:nvSpPr>
              <p:spPr bwMode="auto">
                <a:xfrm>
                  <a:off x="6886575"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16"/>
                <p:cNvSpPr>
                  <a:spLocks noChangeArrowheads="1"/>
                </p:cNvSpPr>
                <p:nvPr/>
              </p:nvSpPr>
              <p:spPr bwMode="auto">
                <a:xfrm>
                  <a:off x="6481763" y="5060951"/>
                  <a:ext cx="331787"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17"/>
                <p:cNvSpPr>
                  <a:spLocks noEditPoints="1"/>
                </p:cNvSpPr>
                <p:nvPr/>
              </p:nvSpPr>
              <p:spPr bwMode="auto">
                <a:xfrm>
                  <a:off x="6556375" y="5133976"/>
                  <a:ext cx="165100" cy="239713"/>
                </a:xfrm>
                <a:custGeom>
                  <a:avLst/>
                  <a:gdLst>
                    <a:gd name="T0" fmla="*/ 5 w 9"/>
                    <a:gd name="T1" fmla="*/ 0 h 13"/>
                    <a:gd name="T2" fmla="*/ 0 w 9"/>
                    <a:gd name="T3" fmla="*/ 7 h 13"/>
                    <a:gd name="T4" fmla="*/ 5 w 9"/>
                    <a:gd name="T5" fmla="*/ 13 h 13"/>
                    <a:gd name="T6" fmla="*/ 9 w 9"/>
                    <a:gd name="T7" fmla="*/ 7 h 13"/>
                    <a:gd name="T8" fmla="*/ 5 w 9"/>
                    <a:gd name="T9" fmla="*/ 0 h 13"/>
                    <a:gd name="T10" fmla="*/ 5 w 9"/>
                    <a:gd name="T11" fmla="*/ 2 h 13"/>
                    <a:gd name="T12" fmla="*/ 7 w 9"/>
                    <a:gd name="T13" fmla="*/ 7 h 13"/>
                    <a:gd name="T14" fmla="*/ 5 w 9"/>
                    <a:gd name="T15" fmla="*/ 11 h 13"/>
                    <a:gd name="T16" fmla="*/ 3 w 9"/>
                    <a:gd name="T17" fmla="*/ 7 h 13"/>
                    <a:gd name="T18" fmla="*/ 5 w 9"/>
                    <a:gd name="T19"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3"/>
                        <a:pt x="0" y="7"/>
                      </a:cubicBezTo>
                      <a:cubicBezTo>
                        <a:pt x="0" y="11"/>
                        <a:pt x="2" y="13"/>
                        <a:pt x="5" y="13"/>
                      </a:cubicBezTo>
                      <a:cubicBezTo>
                        <a:pt x="8" y="13"/>
                        <a:pt x="9" y="11"/>
                        <a:pt x="9" y="7"/>
                      </a:cubicBezTo>
                      <a:cubicBezTo>
                        <a:pt x="9" y="3"/>
                        <a:pt x="8" y="0"/>
                        <a:pt x="5" y="0"/>
                      </a:cubicBezTo>
                      <a:close/>
                      <a:moveTo>
                        <a:pt x="5" y="2"/>
                      </a:moveTo>
                      <a:cubicBezTo>
                        <a:pt x="6" y="2"/>
                        <a:pt x="7" y="3"/>
                        <a:pt x="7" y="7"/>
                      </a:cubicBezTo>
                      <a:cubicBezTo>
                        <a:pt x="7" y="10"/>
                        <a:pt x="6" y="11"/>
                        <a:pt x="5" y="11"/>
                      </a:cubicBezTo>
                      <a:cubicBezTo>
                        <a:pt x="3" y="11"/>
                        <a:pt x="3" y="10"/>
                        <a:pt x="3" y="7"/>
                      </a:cubicBezTo>
                      <a:cubicBezTo>
                        <a:pt x="3" y="3"/>
                        <a:pt x="3" y="2"/>
                        <a:pt x="5" y="2"/>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18"/>
                <p:cNvSpPr>
                  <a:spLocks noChangeArrowheads="1"/>
                </p:cNvSpPr>
                <p:nvPr/>
              </p:nvSpPr>
              <p:spPr bwMode="auto">
                <a:xfrm>
                  <a:off x="7145338" y="4656138"/>
                  <a:ext cx="330200" cy="404813"/>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19"/>
                <p:cNvSpPr>
                  <a:spLocks noEditPoints="1"/>
                </p:cNvSpPr>
                <p:nvPr/>
              </p:nvSpPr>
              <p:spPr bwMode="auto">
                <a:xfrm>
                  <a:off x="7218363" y="4748213"/>
                  <a:ext cx="166687" cy="238125"/>
                </a:xfrm>
                <a:custGeom>
                  <a:avLst/>
                  <a:gdLst>
                    <a:gd name="T0" fmla="*/ 5 w 9"/>
                    <a:gd name="T1" fmla="*/ 0 h 13"/>
                    <a:gd name="T2" fmla="*/ 0 w 9"/>
                    <a:gd name="T3" fmla="*/ 6 h 13"/>
                    <a:gd name="T4" fmla="*/ 5 w 9"/>
                    <a:gd name="T5" fmla="*/ 13 h 13"/>
                    <a:gd name="T6" fmla="*/ 9 w 9"/>
                    <a:gd name="T7" fmla="*/ 6 h 13"/>
                    <a:gd name="T8" fmla="*/ 5 w 9"/>
                    <a:gd name="T9" fmla="*/ 0 h 13"/>
                    <a:gd name="T10" fmla="*/ 5 w 9"/>
                    <a:gd name="T11" fmla="*/ 1 h 13"/>
                    <a:gd name="T12" fmla="*/ 7 w 9"/>
                    <a:gd name="T13" fmla="*/ 6 h 13"/>
                    <a:gd name="T14" fmla="*/ 5 w 9"/>
                    <a:gd name="T15" fmla="*/ 11 h 13"/>
                    <a:gd name="T16" fmla="*/ 3 w 9"/>
                    <a:gd name="T17" fmla="*/ 6 h 13"/>
                    <a:gd name="T18" fmla="*/ 5 w 9"/>
                    <a:gd name="T1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3">
                      <a:moveTo>
                        <a:pt x="5" y="0"/>
                      </a:moveTo>
                      <a:cubicBezTo>
                        <a:pt x="2" y="0"/>
                        <a:pt x="0" y="2"/>
                        <a:pt x="0" y="6"/>
                      </a:cubicBezTo>
                      <a:cubicBezTo>
                        <a:pt x="0" y="10"/>
                        <a:pt x="2" y="13"/>
                        <a:pt x="5" y="13"/>
                      </a:cubicBezTo>
                      <a:cubicBezTo>
                        <a:pt x="8" y="13"/>
                        <a:pt x="9" y="10"/>
                        <a:pt x="9" y="6"/>
                      </a:cubicBezTo>
                      <a:cubicBezTo>
                        <a:pt x="9" y="2"/>
                        <a:pt x="8" y="0"/>
                        <a:pt x="5" y="0"/>
                      </a:cubicBezTo>
                      <a:close/>
                      <a:moveTo>
                        <a:pt x="5" y="1"/>
                      </a:moveTo>
                      <a:cubicBezTo>
                        <a:pt x="6" y="1"/>
                        <a:pt x="7" y="2"/>
                        <a:pt x="7" y="6"/>
                      </a:cubicBezTo>
                      <a:cubicBezTo>
                        <a:pt x="7" y="10"/>
                        <a:pt x="6" y="11"/>
                        <a:pt x="5" y="11"/>
                      </a:cubicBezTo>
                      <a:cubicBezTo>
                        <a:pt x="3" y="11"/>
                        <a:pt x="3" y="9"/>
                        <a:pt x="3" y="6"/>
                      </a:cubicBezTo>
                      <a:cubicBezTo>
                        <a:pt x="3" y="3"/>
                        <a:pt x="3" y="1"/>
                        <a:pt x="5" y="1"/>
                      </a:cubicBezTo>
                      <a:close/>
                    </a:path>
                  </a:pathLst>
                </a:custGeom>
                <a:solidFill>
                  <a:schemeClr val="accent3">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20"/>
                <p:cNvSpPr>
                  <a:spLocks noChangeArrowheads="1"/>
                </p:cNvSpPr>
                <p:nvPr/>
              </p:nvSpPr>
              <p:spPr bwMode="auto">
                <a:xfrm>
                  <a:off x="7475538" y="4656138"/>
                  <a:ext cx="314325" cy="404813"/>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21"/>
                <p:cNvSpPr>
                  <a:spLocks/>
                </p:cNvSpPr>
                <p:nvPr/>
              </p:nvSpPr>
              <p:spPr bwMode="auto">
                <a:xfrm>
                  <a:off x="7550150" y="4748213"/>
                  <a:ext cx="128587" cy="220663"/>
                </a:xfrm>
                <a:custGeom>
                  <a:avLst/>
                  <a:gdLst>
                    <a:gd name="T0" fmla="*/ 81 w 81"/>
                    <a:gd name="T1" fmla="*/ 139 h 139"/>
                    <a:gd name="T2" fmla="*/ 81 w 81"/>
                    <a:gd name="T3" fmla="*/ 0 h 139"/>
                    <a:gd name="T4" fmla="*/ 58 w 81"/>
                    <a:gd name="T5" fmla="*/ 0 h 139"/>
                    <a:gd name="T6" fmla="*/ 0 w 81"/>
                    <a:gd name="T7" fmla="*/ 23 h 139"/>
                    <a:gd name="T8" fmla="*/ 11 w 81"/>
                    <a:gd name="T9" fmla="*/ 46 h 139"/>
                    <a:gd name="T10" fmla="*/ 46 w 81"/>
                    <a:gd name="T11" fmla="*/ 23 h 139"/>
                    <a:gd name="T12" fmla="*/ 46 w 81"/>
                    <a:gd name="T13" fmla="*/ 139 h 139"/>
                    <a:gd name="T14" fmla="*/ 81 w 81"/>
                    <a:gd name="T15" fmla="*/ 139 h 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139">
                      <a:moveTo>
                        <a:pt x="81" y="139"/>
                      </a:moveTo>
                      <a:lnTo>
                        <a:pt x="81" y="0"/>
                      </a:lnTo>
                      <a:lnTo>
                        <a:pt x="58" y="0"/>
                      </a:lnTo>
                      <a:lnTo>
                        <a:pt x="0" y="23"/>
                      </a:lnTo>
                      <a:lnTo>
                        <a:pt x="11" y="46"/>
                      </a:lnTo>
                      <a:lnTo>
                        <a:pt x="46" y="23"/>
                      </a:lnTo>
                      <a:lnTo>
                        <a:pt x="46" y="139"/>
                      </a:lnTo>
                      <a:lnTo>
                        <a:pt x="81" y="13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grpSp>
          <p:nvGrpSpPr>
            <p:cNvPr id="49" name="Group 48"/>
            <p:cNvGrpSpPr/>
            <p:nvPr userDrawn="1"/>
          </p:nvGrpSpPr>
          <p:grpSpPr>
            <a:xfrm>
              <a:off x="5966324" y="2135188"/>
              <a:ext cx="4916306" cy="4397375"/>
              <a:chOff x="5966324" y="2135188"/>
              <a:chExt cx="4916306" cy="4397375"/>
            </a:xfrm>
          </p:grpSpPr>
          <p:grpSp>
            <p:nvGrpSpPr>
              <p:cNvPr id="50" name="Group 49"/>
              <p:cNvGrpSpPr/>
              <p:nvPr/>
            </p:nvGrpSpPr>
            <p:grpSpPr>
              <a:xfrm>
                <a:off x="5966324" y="4167004"/>
                <a:ext cx="4916306" cy="2303514"/>
                <a:chOff x="5966324" y="4167004"/>
                <a:chExt cx="4916306" cy="2303514"/>
              </a:xfrm>
            </p:grpSpPr>
            <p:sp>
              <p:nvSpPr>
                <p:cNvPr id="112" name="Rectangle 21"/>
                <p:cNvSpPr>
                  <a:spLocks noChangeArrowheads="1"/>
                </p:cNvSpPr>
                <p:nvPr/>
              </p:nvSpPr>
              <p:spPr bwMode="auto">
                <a:xfrm>
                  <a:off x="5966324" y="4167004"/>
                  <a:ext cx="4916306" cy="228404"/>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3" name="Freeform 23"/>
                <p:cNvSpPr>
                  <a:spLocks/>
                </p:cNvSpPr>
                <p:nvPr/>
              </p:nvSpPr>
              <p:spPr bwMode="auto">
                <a:xfrm>
                  <a:off x="5966324"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4" name="Freeform 23"/>
                <p:cNvSpPr>
                  <a:spLocks/>
                </p:cNvSpPr>
                <p:nvPr/>
              </p:nvSpPr>
              <p:spPr bwMode="auto">
                <a:xfrm flipH="1">
                  <a:off x="7619727" y="4383169"/>
                  <a:ext cx="3262903" cy="2087349"/>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51" name="Freeform 24"/>
              <p:cNvSpPr>
                <a:spLocks/>
              </p:cNvSpPr>
              <p:nvPr/>
            </p:nvSpPr>
            <p:spPr bwMode="auto">
              <a:xfrm>
                <a:off x="6500813" y="2135188"/>
                <a:ext cx="2466975" cy="1636713"/>
              </a:xfrm>
              <a:custGeom>
                <a:avLst/>
                <a:gdLst>
                  <a:gd name="T0" fmla="*/ 7 w 134"/>
                  <a:gd name="T1" fmla="*/ 0 h 89"/>
                  <a:gd name="T2" fmla="*/ 126 w 134"/>
                  <a:gd name="T3" fmla="*/ 0 h 89"/>
                  <a:gd name="T4" fmla="*/ 134 w 134"/>
                  <a:gd name="T5" fmla="*/ 5 h 89"/>
                  <a:gd name="T6" fmla="*/ 134 w 134"/>
                  <a:gd name="T7" fmla="*/ 84 h 89"/>
                  <a:gd name="T8" fmla="*/ 126 w 134"/>
                  <a:gd name="T9" fmla="*/ 89 h 89"/>
                  <a:gd name="T10" fmla="*/ 7 w 134"/>
                  <a:gd name="T11" fmla="*/ 89 h 89"/>
                  <a:gd name="T12" fmla="*/ 0 w 134"/>
                  <a:gd name="T13" fmla="*/ 84 h 89"/>
                  <a:gd name="T14" fmla="*/ 0 w 134"/>
                  <a:gd name="T15" fmla="*/ 5 h 89"/>
                  <a:gd name="T16" fmla="*/ 7 w 134"/>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89">
                    <a:moveTo>
                      <a:pt x="7" y="0"/>
                    </a:moveTo>
                    <a:cubicBezTo>
                      <a:pt x="126" y="0"/>
                      <a:pt x="126" y="0"/>
                      <a:pt x="126" y="0"/>
                    </a:cubicBezTo>
                    <a:cubicBezTo>
                      <a:pt x="130" y="0"/>
                      <a:pt x="134" y="2"/>
                      <a:pt x="134" y="5"/>
                    </a:cubicBezTo>
                    <a:cubicBezTo>
                      <a:pt x="134" y="84"/>
                      <a:pt x="134" y="84"/>
                      <a:pt x="134" y="84"/>
                    </a:cubicBezTo>
                    <a:cubicBezTo>
                      <a:pt x="134" y="87"/>
                      <a:pt x="130" y="89"/>
                      <a:pt x="126" y="89"/>
                    </a:cubicBezTo>
                    <a:cubicBezTo>
                      <a:pt x="7" y="89"/>
                      <a:pt x="7" y="89"/>
                      <a:pt x="7" y="89"/>
                    </a:cubicBezTo>
                    <a:cubicBezTo>
                      <a:pt x="3" y="89"/>
                      <a:pt x="0" y="87"/>
                      <a:pt x="0" y="84"/>
                    </a:cubicBezTo>
                    <a:cubicBezTo>
                      <a:pt x="0" y="5"/>
                      <a:pt x="0" y="5"/>
                      <a:pt x="0" y="5"/>
                    </a:cubicBezTo>
                    <a:cubicBezTo>
                      <a:pt x="0" y="2"/>
                      <a:pt x="3" y="0"/>
                      <a:pt x="7"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25"/>
              <p:cNvSpPr>
                <a:spLocks noChangeArrowheads="1"/>
              </p:cNvSpPr>
              <p:nvPr/>
            </p:nvSpPr>
            <p:spPr bwMode="auto">
              <a:xfrm>
                <a:off x="6573838" y="2300288"/>
                <a:ext cx="2301875" cy="13065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26"/>
              <p:cNvSpPr>
                <a:spLocks noChangeArrowheads="1"/>
              </p:cNvSpPr>
              <p:nvPr/>
            </p:nvSpPr>
            <p:spPr bwMode="auto">
              <a:xfrm>
                <a:off x="6611938" y="2355851"/>
                <a:ext cx="2263775" cy="1250950"/>
              </a:xfrm>
              <a:prstGeom prst="rect">
                <a:avLst/>
              </a:prstGeom>
              <a:solidFill>
                <a:schemeClr val="bg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27"/>
              <p:cNvSpPr>
                <a:spLocks noChangeArrowheads="1"/>
              </p:cNvSpPr>
              <p:nvPr/>
            </p:nvSpPr>
            <p:spPr bwMode="auto">
              <a:xfrm>
                <a:off x="7421563" y="3771901"/>
                <a:ext cx="606425" cy="276225"/>
              </a:xfrm>
              <a:prstGeom prst="rect">
                <a:avLst/>
              </a:prstGeom>
              <a:solidFill>
                <a:srgbClr val="5B6E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28"/>
              <p:cNvSpPr>
                <a:spLocks/>
              </p:cNvSpPr>
              <p:nvPr/>
            </p:nvSpPr>
            <p:spPr bwMode="auto">
              <a:xfrm>
                <a:off x="7254875" y="4030663"/>
                <a:ext cx="939800" cy="146050"/>
              </a:xfrm>
              <a:custGeom>
                <a:avLst/>
                <a:gdLst>
                  <a:gd name="T0" fmla="*/ 3 w 51"/>
                  <a:gd name="T1" fmla="*/ 0 h 8"/>
                  <a:gd name="T2" fmla="*/ 48 w 51"/>
                  <a:gd name="T3" fmla="*/ 0 h 8"/>
                  <a:gd name="T4" fmla="*/ 51 w 51"/>
                  <a:gd name="T5" fmla="*/ 3 h 8"/>
                  <a:gd name="T6" fmla="*/ 51 w 51"/>
                  <a:gd name="T7" fmla="*/ 8 h 8"/>
                  <a:gd name="T8" fmla="*/ 0 w 51"/>
                  <a:gd name="T9" fmla="*/ 8 h 8"/>
                  <a:gd name="T10" fmla="*/ 0 w 51"/>
                  <a:gd name="T11" fmla="*/ 3 h 8"/>
                  <a:gd name="T12" fmla="*/ 3 w 51"/>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1" h="8">
                    <a:moveTo>
                      <a:pt x="3" y="0"/>
                    </a:moveTo>
                    <a:cubicBezTo>
                      <a:pt x="48" y="0"/>
                      <a:pt x="48" y="0"/>
                      <a:pt x="48" y="0"/>
                    </a:cubicBezTo>
                    <a:cubicBezTo>
                      <a:pt x="50" y="0"/>
                      <a:pt x="51" y="2"/>
                      <a:pt x="51" y="3"/>
                    </a:cubicBezTo>
                    <a:cubicBezTo>
                      <a:pt x="51" y="8"/>
                      <a:pt x="51" y="8"/>
                      <a:pt x="51" y="8"/>
                    </a:cubicBezTo>
                    <a:cubicBezTo>
                      <a:pt x="0" y="8"/>
                      <a:pt x="0" y="8"/>
                      <a:pt x="0" y="8"/>
                    </a:cubicBezTo>
                    <a:cubicBezTo>
                      <a:pt x="0" y="3"/>
                      <a:pt x="0" y="3"/>
                      <a:pt x="0" y="3"/>
                    </a:cubicBezTo>
                    <a:cubicBezTo>
                      <a:pt x="0" y="2"/>
                      <a:pt x="2" y="0"/>
                      <a:pt x="3" y="0"/>
                    </a:cubicBezTo>
                    <a:close/>
                  </a:path>
                </a:pathLst>
              </a:custGeom>
              <a:solidFill>
                <a:srgbClr val="7E9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29"/>
              <p:cNvSpPr>
                <a:spLocks noChangeArrowheads="1"/>
              </p:cNvSpPr>
              <p:nvPr/>
            </p:nvSpPr>
            <p:spPr bwMode="auto">
              <a:xfrm>
                <a:off x="7421563" y="3771901"/>
                <a:ext cx="606425" cy="74613"/>
              </a:xfrm>
              <a:prstGeom prst="rect">
                <a:avLst/>
              </a:prstGeom>
              <a:solidFill>
                <a:srgbClr val="34475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30"/>
              <p:cNvSpPr>
                <a:spLocks noChangeArrowheads="1"/>
              </p:cNvSpPr>
              <p:nvPr/>
            </p:nvSpPr>
            <p:spPr bwMode="auto">
              <a:xfrm>
                <a:off x="6665913" y="2411413"/>
                <a:ext cx="92075"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31"/>
              <p:cNvSpPr>
                <a:spLocks noChangeArrowheads="1"/>
              </p:cNvSpPr>
              <p:nvPr/>
            </p:nvSpPr>
            <p:spPr bwMode="auto">
              <a:xfrm>
                <a:off x="6813550" y="2411413"/>
                <a:ext cx="1233487" cy="55563"/>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32"/>
              <p:cNvSpPr>
                <a:spLocks noChangeArrowheads="1"/>
              </p:cNvSpPr>
              <p:nvPr/>
            </p:nvSpPr>
            <p:spPr bwMode="auto">
              <a:xfrm>
                <a:off x="6665913" y="2520951"/>
                <a:ext cx="92075" cy="38100"/>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33"/>
              <p:cNvSpPr>
                <a:spLocks noChangeArrowheads="1"/>
              </p:cNvSpPr>
              <p:nvPr/>
            </p:nvSpPr>
            <p:spPr bwMode="auto">
              <a:xfrm>
                <a:off x="6813550" y="2520951"/>
                <a:ext cx="1012825" cy="38100"/>
              </a:xfrm>
              <a:prstGeom prst="rect">
                <a:avLst/>
              </a:prstGeom>
              <a:solidFill>
                <a:srgbClr val="DA25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34"/>
              <p:cNvSpPr>
                <a:spLocks noChangeArrowheads="1"/>
              </p:cNvSpPr>
              <p:nvPr/>
            </p:nvSpPr>
            <p:spPr bwMode="auto">
              <a:xfrm>
                <a:off x="6813550" y="2632076"/>
                <a:ext cx="276225"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Rectangle 35"/>
              <p:cNvSpPr>
                <a:spLocks noChangeArrowheads="1"/>
              </p:cNvSpPr>
              <p:nvPr/>
            </p:nvSpPr>
            <p:spPr bwMode="auto">
              <a:xfrm>
                <a:off x="6942138" y="2760663"/>
                <a:ext cx="1417637"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Rectangle 36"/>
              <p:cNvSpPr>
                <a:spLocks noChangeArrowheads="1"/>
              </p:cNvSpPr>
              <p:nvPr/>
            </p:nvSpPr>
            <p:spPr bwMode="auto">
              <a:xfrm>
                <a:off x="6813550" y="2889251"/>
                <a:ext cx="736600"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Rectangle 37"/>
              <p:cNvSpPr>
                <a:spLocks noChangeArrowheads="1"/>
              </p:cNvSpPr>
              <p:nvPr/>
            </p:nvSpPr>
            <p:spPr bwMode="auto">
              <a:xfrm>
                <a:off x="6942138" y="3017838"/>
                <a:ext cx="125253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Rectangle 38"/>
              <p:cNvSpPr>
                <a:spLocks noChangeArrowheads="1"/>
              </p:cNvSpPr>
              <p:nvPr/>
            </p:nvSpPr>
            <p:spPr bwMode="auto">
              <a:xfrm>
                <a:off x="6813550" y="3146426"/>
                <a:ext cx="1068387" cy="55563"/>
              </a:xfrm>
              <a:prstGeom prst="rect">
                <a:avLst/>
              </a:prstGeom>
              <a:solidFill>
                <a:srgbClr val="9695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Rectangle 39"/>
              <p:cNvSpPr>
                <a:spLocks noChangeArrowheads="1"/>
              </p:cNvSpPr>
              <p:nvPr/>
            </p:nvSpPr>
            <p:spPr bwMode="auto">
              <a:xfrm>
                <a:off x="6942138" y="3276601"/>
                <a:ext cx="10683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Rectangle 40"/>
              <p:cNvSpPr>
                <a:spLocks noChangeArrowheads="1"/>
              </p:cNvSpPr>
              <p:nvPr/>
            </p:nvSpPr>
            <p:spPr bwMode="auto">
              <a:xfrm>
                <a:off x="6813550" y="3405188"/>
                <a:ext cx="865187" cy="3651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Rectangle 41"/>
              <p:cNvSpPr>
                <a:spLocks noChangeArrowheads="1"/>
              </p:cNvSpPr>
              <p:nvPr/>
            </p:nvSpPr>
            <p:spPr bwMode="auto">
              <a:xfrm>
                <a:off x="6942138" y="3514726"/>
                <a:ext cx="1528762" cy="55563"/>
              </a:xfrm>
              <a:prstGeom prst="rect">
                <a:avLst/>
              </a:prstGeom>
              <a:solidFill>
                <a:srgbClr val="605D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43"/>
              <p:cNvSpPr>
                <a:spLocks/>
              </p:cNvSpPr>
              <p:nvPr/>
            </p:nvSpPr>
            <p:spPr bwMode="auto">
              <a:xfrm>
                <a:off x="7550150" y="3883026"/>
                <a:ext cx="993775" cy="293688"/>
              </a:xfrm>
              <a:custGeom>
                <a:avLst/>
                <a:gdLst>
                  <a:gd name="T0" fmla="*/ 6 w 54"/>
                  <a:gd name="T1" fmla="*/ 16 h 16"/>
                  <a:gd name="T2" fmla="*/ 7 w 54"/>
                  <a:gd name="T3" fmla="*/ 16 h 16"/>
                  <a:gd name="T4" fmla="*/ 53 w 54"/>
                  <a:gd name="T5" fmla="*/ 16 h 16"/>
                  <a:gd name="T6" fmla="*/ 51 w 54"/>
                  <a:gd name="T7" fmla="*/ 3 h 16"/>
                  <a:gd name="T8" fmla="*/ 51 w 54"/>
                  <a:gd name="T9" fmla="*/ 3 h 16"/>
                  <a:gd name="T10" fmla="*/ 21 w 54"/>
                  <a:gd name="T11" fmla="*/ 1 h 16"/>
                  <a:gd name="T12" fmla="*/ 6 w 54"/>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4" h="16">
                    <a:moveTo>
                      <a:pt x="6" y="16"/>
                    </a:moveTo>
                    <a:cubicBezTo>
                      <a:pt x="7" y="16"/>
                      <a:pt x="7" y="16"/>
                      <a:pt x="7" y="16"/>
                    </a:cubicBezTo>
                    <a:cubicBezTo>
                      <a:pt x="53" y="16"/>
                      <a:pt x="53" y="16"/>
                      <a:pt x="53" y="16"/>
                    </a:cubicBezTo>
                    <a:cubicBezTo>
                      <a:pt x="54" y="13"/>
                      <a:pt x="53" y="7"/>
                      <a:pt x="51" y="3"/>
                    </a:cubicBezTo>
                    <a:cubicBezTo>
                      <a:pt x="51" y="3"/>
                      <a:pt x="51" y="3"/>
                      <a:pt x="51" y="3"/>
                    </a:cubicBezTo>
                    <a:cubicBezTo>
                      <a:pt x="49" y="1"/>
                      <a:pt x="33" y="1"/>
                      <a:pt x="21" y="1"/>
                    </a:cubicBezTo>
                    <a:cubicBezTo>
                      <a:pt x="7" y="0"/>
                      <a:pt x="0" y="8"/>
                      <a:pt x="6"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44"/>
              <p:cNvSpPr>
                <a:spLocks/>
              </p:cNvSpPr>
              <p:nvPr/>
            </p:nvSpPr>
            <p:spPr bwMode="auto">
              <a:xfrm>
                <a:off x="8783638" y="3883026"/>
                <a:ext cx="1011237" cy="293688"/>
              </a:xfrm>
              <a:custGeom>
                <a:avLst/>
                <a:gdLst>
                  <a:gd name="T0" fmla="*/ 48 w 55"/>
                  <a:gd name="T1" fmla="*/ 16 h 16"/>
                  <a:gd name="T2" fmla="*/ 47 w 55"/>
                  <a:gd name="T3" fmla="*/ 16 h 16"/>
                  <a:gd name="T4" fmla="*/ 2 w 55"/>
                  <a:gd name="T5" fmla="*/ 16 h 16"/>
                  <a:gd name="T6" fmla="*/ 4 w 55"/>
                  <a:gd name="T7" fmla="*/ 3 h 16"/>
                  <a:gd name="T8" fmla="*/ 4 w 55"/>
                  <a:gd name="T9" fmla="*/ 3 h 16"/>
                  <a:gd name="T10" fmla="*/ 34 w 55"/>
                  <a:gd name="T11" fmla="*/ 1 h 16"/>
                  <a:gd name="T12" fmla="*/ 48 w 55"/>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55" h="16">
                    <a:moveTo>
                      <a:pt x="48" y="16"/>
                    </a:moveTo>
                    <a:cubicBezTo>
                      <a:pt x="48" y="16"/>
                      <a:pt x="48" y="16"/>
                      <a:pt x="47" y="16"/>
                    </a:cubicBezTo>
                    <a:cubicBezTo>
                      <a:pt x="2" y="16"/>
                      <a:pt x="2" y="16"/>
                      <a:pt x="2" y="16"/>
                    </a:cubicBezTo>
                    <a:cubicBezTo>
                      <a:pt x="0" y="13"/>
                      <a:pt x="1" y="7"/>
                      <a:pt x="4" y="3"/>
                    </a:cubicBezTo>
                    <a:cubicBezTo>
                      <a:pt x="4" y="3"/>
                      <a:pt x="4" y="3"/>
                      <a:pt x="4" y="3"/>
                    </a:cubicBezTo>
                    <a:cubicBezTo>
                      <a:pt x="6" y="1"/>
                      <a:pt x="22" y="1"/>
                      <a:pt x="34" y="1"/>
                    </a:cubicBezTo>
                    <a:cubicBezTo>
                      <a:pt x="48" y="0"/>
                      <a:pt x="55" y="8"/>
                      <a:pt x="48" y="16"/>
                    </a:cubicBez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45"/>
              <p:cNvSpPr>
                <a:spLocks/>
              </p:cNvSpPr>
              <p:nvPr/>
            </p:nvSpPr>
            <p:spPr bwMode="auto">
              <a:xfrm>
                <a:off x="8783638"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4" y="81"/>
                      <a:pt x="0" y="77"/>
                      <a:pt x="0" y="72"/>
                    </a:cubicBezTo>
                    <a:cubicBezTo>
                      <a:pt x="0" y="9"/>
                      <a:pt x="0" y="9"/>
                      <a:pt x="0" y="9"/>
                    </a:cubicBezTo>
                    <a:cubicBezTo>
                      <a:pt x="0" y="4"/>
                      <a:pt x="4"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46"/>
              <p:cNvSpPr>
                <a:spLocks/>
              </p:cNvSpPr>
              <p:nvPr/>
            </p:nvSpPr>
            <p:spPr bwMode="auto">
              <a:xfrm>
                <a:off x="8912225" y="3441701"/>
                <a:ext cx="865187" cy="735013"/>
              </a:xfrm>
              <a:custGeom>
                <a:avLst/>
                <a:gdLst>
                  <a:gd name="T0" fmla="*/ 36 w 47"/>
                  <a:gd name="T1" fmla="*/ 40 h 40"/>
                  <a:gd name="T2" fmla="*/ 20 w 47"/>
                  <a:gd name="T3" fmla="*/ 28 h 40"/>
                  <a:gd name="T4" fmla="*/ 4 w 47"/>
                  <a:gd name="T5" fmla="*/ 12 h 40"/>
                  <a:gd name="T6" fmla="*/ 13 w 47"/>
                  <a:gd name="T7" fmla="*/ 0 h 40"/>
                  <a:gd name="T8" fmla="*/ 13 w 47"/>
                  <a:gd name="T9" fmla="*/ 0 h 40"/>
                  <a:gd name="T10" fmla="*/ 36 w 47"/>
                  <a:gd name="T11" fmla="*/ 20 h 40"/>
                  <a:gd name="T12" fmla="*/ 36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36" y="40"/>
                    </a:moveTo>
                    <a:cubicBezTo>
                      <a:pt x="28" y="40"/>
                      <a:pt x="24" y="32"/>
                      <a:pt x="20" y="28"/>
                    </a:cubicBezTo>
                    <a:cubicBezTo>
                      <a:pt x="4" y="12"/>
                      <a:pt x="4" y="12"/>
                      <a:pt x="4" y="12"/>
                    </a:cubicBezTo>
                    <a:cubicBezTo>
                      <a:pt x="0" y="8"/>
                      <a:pt x="8" y="1"/>
                      <a:pt x="13" y="0"/>
                    </a:cubicBezTo>
                    <a:cubicBezTo>
                      <a:pt x="13" y="0"/>
                      <a:pt x="13" y="0"/>
                      <a:pt x="13" y="0"/>
                    </a:cubicBezTo>
                    <a:cubicBezTo>
                      <a:pt x="17" y="0"/>
                      <a:pt x="28" y="11"/>
                      <a:pt x="36" y="20"/>
                    </a:cubicBezTo>
                    <a:cubicBezTo>
                      <a:pt x="47" y="30"/>
                      <a:pt x="45" y="40"/>
                      <a:pt x="36" y="40"/>
                    </a:cubicBezTo>
                    <a:close/>
                  </a:path>
                </a:pathLst>
              </a:custGeom>
              <a:solidFill>
                <a:srgbClr val="5758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47"/>
              <p:cNvSpPr>
                <a:spLocks/>
              </p:cNvSpPr>
              <p:nvPr/>
            </p:nvSpPr>
            <p:spPr bwMode="auto">
              <a:xfrm>
                <a:off x="8194675" y="4692651"/>
                <a:ext cx="957262" cy="441325"/>
              </a:xfrm>
              <a:custGeom>
                <a:avLst/>
                <a:gdLst>
                  <a:gd name="T0" fmla="*/ 11 w 52"/>
                  <a:gd name="T1" fmla="*/ 0 h 24"/>
                  <a:gd name="T2" fmla="*/ 26 w 52"/>
                  <a:gd name="T3" fmla="*/ 0 h 24"/>
                  <a:gd name="T4" fmla="*/ 41 w 52"/>
                  <a:gd name="T5" fmla="*/ 0 h 24"/>
                  <a:gd name="T6" fmla="*/ 50 w 52"/>
                  <a:gd name="T7" fmla="*/ 5 h 24"/>
                  <a:gd name="T8" fmla="*/ 50 w 52"/>
                  <a:gd name="T9" fmla="*/ 11 h 24"/>
                  <a:gd name="T10" fmla="*/ 51 w 52"/>
                  <a:gd name="T11" fmla="*/ 18 h 24"/>
                  <a:gd name="T12" fmla="*/ 42 w 52"/>
                  <a:gd name="T13" fmla="*/ 24 h 24"/>
                  <a:gd name="T14" fmla="*/ 26 w 52"/>
                  <a:gd name="T15" fmla="*/ 24 h 24"/>
                  <a:gd name="T16" fmla="*/ 9 w 52"/>
                  <a:gd name="T17" fmla="*/ 24 h 24"/>
                  <a:gd name="T18" fmla="*/ 0 w 52"/>
                  <a:gd name="T19" fmla="*/ 18 h 24"/>
                  <a:gd name="T20" fmla="*/ 1 w 52"/>
                  <a:gd name="T21" fmla="*/ 11 h 24"/>
                  <a:gd name="T22" fmla="*/ 2 w 52"/>
                  <a:gd name="T23" fmla="*/ 5 h 24"/>
                  <a:gd name="T24" fmla="*/ 11 w 52"/>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24">
                    <a:moveTo>
                      <a:pt x="11" y="0"/>
                    </a:moveTo>
                    <a:cubicBezTo>
                      <a:pt x="16" y="0"/>
                      <a:pt x="21" y="0"/>
                      <a:pt x="26" y="0"/>
                    </a:cubicBezTo>
                    <a:cubicBezTo>
                      <a:pt x="31" y="0"/>
                      <a:pt x="36" y="0"/>
                      <a:pt x="41" y="0"/>
                    </a:cubicBezTo>
                    <a:cubicBezTo>
                      <a:pt x="45" y="0"/>
                      <a:pt x="49" y="2"/>
                      <a:pt x="50" y="5"/>
                    </a:cubicBezTo>
                    <a:cubicBezTo>
                      <a:pt x="50" y="7"/>
                      <a:pt x="50" y="9"/>
                      <a:pt x="50" y="11"/>
                    </a:cubicBezTo>
                    <a:cubicBezTo>
                      <a:pt x="51" y="13"/>
                      <a:pt x="51" y="16"/>
                      <a:pt x="51" y="18"/>
                    </a:cubicBezTo>
                    <a:cubicBezTo>
                      <a:pt x="52" y="21"/>
                      <a:pt x="48" y="24"/>
                      <a:pt x="42" y="24"/>
                    </a:cubicBezTo>
                    <a:cubicBezTo>
                      <a:pt x="37" y="24"/>
                      <a:pt x="31" y="24"/>
                      <a:pt x="26" y="24"/>
                    </a:cubicBezTo>
                    <a:cubicBezTo>
                      <a:pt x="20" y="24"/>
                      <a:pt x="14" y="24"/>
                      <a:pt x="9" y="24"/>
                    </a:cubicBezTo>
                    <a:cubicBezTo>
                      <a:pt x="3" y="24"/>
                      <a:pt x="0" y="21"/>
                      <a:pt x="0" y="18"/>
                    </a:cubicBezTo>
                    <a:cubicBezTo>
                      <a:pt x="1" y="16"/>
                      <a:pt x="1" y="13"/>
                      <a:pt x="1" y="11"/>
                    </a:cubicBezTo>
                    <a:cubicBezTo>
                      <a:pt x="2" y="9"/>
                      <a:pt x="2" y="7"/>
                      <a:pt x="2" y="5"/>
                    </a:cubicBezTo>
                    <a:cubicBezTo>
                      <a:pt x="3" y="2"/>
                      <a:pt x="7" y="0"/>
                      <a:pt x="11"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Rectangle 48"/>
              <p:cNvSpPr>
                <a:spLocks noChangeArrowheads="1"/>
              </p:cNvSpPr>
              <p:nvPr/>
            </p:nvSpPr>
            <p:spPr bwMode="auto">
              <a:xfrm>
                <a:off x="8451850" y="3201988"/>
                <a:ext cx="441325"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Rectangle 49"/>
              <p:cNvSpPr>
                <a:spLocks noChangeArrowheads="1"/>
              </p:cNvSpPr>
              <p:nvPr/>
            </p:nvSpPr>
            <p:spPr bwMode="auto">
              <a:xfrm>
                <a:off x="8451850" y="3201988"/>
                <a:ext cx="220662" cy="239713"/>
              </a:xfrm>
              <a:prstGeom prst="rect">
                <a:avLst/>
              </a:pr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50"/>
              <p:cNvSpPr>
                <a:spLocks/>
              </p:cNvSpPr>
              <p:nvPr/>
            </p:nvSpPr>
            <p:spPr bwMode="auto">
              <a:xfrm>
                <a:off x="8286750" y="2908301"/>
                <a:ext cx="92075" cy="146050"/>
              </a:xfrm>
              <a:custGeom>
                <a:avLst/>
                <a:gdLst>
                  <a:gd name="T0" fmla="*/ 1 w 5"/>
                  <a:gd name="T1" fmla="*/ 0 h 8"/>
                  <a:gd name="T2" fmla="*/ 2 w 5"/>
                  <a:gd name="T3" fmla="*/ 0 h 8"/>
                  <a:gd name="T4" fmla="*/ 4 w 5"/>
                  <a:gd name="T5" fmla="*/ 1 h 8"/>
                  <a:gd name="T6" fmla="*/ 5 w 5"/>
                  <a:gd name="T7" fmla="*/ 6 h 8"/>
                  <a:gd name="T8" fmla="*/ 4 w 5"/>
                  <a:gd name="T9" fmla="*/ 7 h 8"/>
                  <a:gd name="T10" fmla="*/ 3 w 5"/>
                  <a:gd name="T11" fmla="*/ 7 h 8"/>
                  <a:gd name="T12" fmla="*/ 1 w 5"/>
                  <a:gd name="T13" fmla="*/ 6 h 8"/>
                  <a:gd name="T14" fmla="*/ 0 w 5"/>
                  <a:gd name="T15" fmla="*/ 2 h 8"/>
                  <a:gd name="T16" fmla="*/ 1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1" y="0"/>
                    </a:moveTo>
                    <a:cubicBezTo>
                      <a:pt x="2" y="0"/>
                      <a:pt x="2" y="0"/>
                      <a:pt x="2" y="0"/>
                    </a:cubicBezTo>
                    <a:cubicBezTo>
                      <a:pt x="3" y="0"/>
                      <a:pt x="3" y="1"/>
                      <a:pt x="4" y="1"/>
                    </a:cubicBezTo>
                    <a:cubicBezTo>
                      <a:pt x="5" y="6"/>
                      <a:pt x="5" y="6"/>
                      <a:pt x="5" y="6"/>
                    </a:cubicBezTo>
                    <a:cubicBezTo>
                      <a:pt x="5" y="7"/>
                      <a:pt x="4" y="7"/>
                      <a:pt x="4" y="7"/>
                    </a:cubicBezTo>
                    <a:cubicBezTo>
                      <a:pt x="3" y="7"/>
                      <a:pt x="3" y="7"/>
                      <a:pt x="3" y="7"/>
                    </a:cubicBezTo>
                    <a:cubicBezTo>
                      <a:pt x="2" y="8"/>
                      <a:pt x="1" y="7"/>
                      <a:pt x="1" y="6"/>
                    </a:cubicBezTo>
                    <a:cubicBezTo>
                      <a:pt x="0" y="2"/>
                      <a:pt x="0" y="2"/>
                      <a:pt x="0" y="2"/>
                    </a:cubicBezTo>
                    <a:cubicBezTo>
                      <a:pt x="0" y="1"/>
                      <a:pt x="1" y="0"/>
                      <a:pt x="1"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51"/>
              <p:cNvSpPr>
                <a:spLocks/>
              </p:cNvSpPr>
              <p:nvPr/>
            </p:nvSpPr>
            <p:spPr bwMode="auto">
              <a:xfrm>
                <a:off x="8967788" y="2908301"/>
                <a:ext cx="92075" cy="146050"/>
              </a:xfrm>
              <a:custGeom>
                <a:avLst/>
                <a:gdLst>
                  <a:gd name="T0" fmla="*/ 4 w 5"/>
                  <a:gd name="T1" fmla="*/ 0 h 8"/>
                  <a:gd name="T2" fmla="*/ 3 w 5"/>
                  <a:gd name="T3" fmla="*/ 0 h 8"/>
                  <a:gd name="T4" fmla="*/ 1 w 5"/>
                  <a:gd name="T5" fmla="*/ 1 h 8"/>
                  <a:gd name="T6" fmla="*/ 0 w 5"/>
                  <a:gd name="T7" fmla="*/ 6 h 8"/>
                  <a:gd name="T8" fmla="*/ 1 w 5"/>
                  <a:gd name="T9" fmla="*/ 7 h 8"/>
                  <a:gd name="T10" fmla="*/ 2 w 5"/>
                  <a:gd name="T11" fmla="*/ 7 h 8"/>
                  <a:gd name="T12" fmla="*/ 3 w 5"/>
                  <a:gd name="T13" fmla="*/ 6 h 8"/>
                  <a:gd name="T14" fmla="*/ 4 w 5"/>
                  <a:gd name="T15" fmla="*/ 2 h 8"/>
                  <a:gd name="T16" fmla="*/ 4 w 5"/>
                  <a:gd name="T1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8">
                    <a:moveTo>
                      <a:pt x="4" y="0"/>
                    </a:moveTo>
                    <a:cubicBezTo>
                      <a:pt x="3" y="0"/>
                      <a:pt x="3" y="0"/>
                      <a:pt x="3" y="0"/>
                    </a:cubicBezTo>
                    <a:cubicBezTo>
                      <a:pt x="2" y="0"/>
                      <a:pt x="1" y="1"/>
                      <a:pt x="1" y="1"/>
                    </a:cubicBezTo>
                    <a:cubicBezTo>
                      <a:pt x="0" y="6"/>
                      <a:pt x="0" y="6"/>
                      <a:pt x="0" y="6"/>
                    </a:cubicBezTo>
                    <a:cubicBezTo>
                      <a:pt x="0" y="7"/>
                      <a:pt x="1" y="7"/>
                      <a:pt x="1" y="7"/>
                    </a:cubicBezTo>
                    <a:cubicBezTo>
                      <a:pt x="2" y="7"/>
                      <a:pt x="2" y="7"/>
                      <a:pt x="2" y="7"/>
                    </a:cubicBezTo>
                    <a:cubicBezTo>
                      <a:pt x="3" y="8"/>
                      <a:pt x="3" y="7"/>
                      <a:pt x="3" y="6"/>
                    </a:cubicBezTo>
                    <a:cubicBezTo>
                      <a:pt x="4" y="2"/>
                      <a:pt x="4" y="2"/>
                      <a:pt x="4" y="2"/>
                    </a:cubicBezTo>
                    <a:cubicBezTo>
                      <a:pt x="5" y="1"/>
                      <a:pt x="4" y="0"/>
                      <a:pt x="4" y="0"/>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52"/>
              <p:cNvSpPr>
                <a:spLocks/>
              </p:cNvSpPr>
              <p:nvPr/>
            </p:nvSpPr>
            <p:spPr bwMode="auto">
              <a:xfrm>
                <a:off x="8286750" y="2338388"/>
                <a:ext cx="754062" cy="1028700"/>
              </a:xfrm>
              <a:custGeom>
                <a:avLst/>
                <a:gdLst>
                  <a:gd name="T0" fmla="*/ 40 w 41"/>
                  <a:gd name="T1" fmla="*/ 32 h 56"/>
                  <a:gd name="T2" fmla="*/ 40 w 41"/>
                  <a:gd name="T3" fmla="*/ 34 h 56"/>
                  <a:gd name="T4" fmla="*/ 33 w 41"/>
                  <a:gd name="T5" fmla="*/ 48 h 56"/>
                  <a:gd name="T6" fmla="*/ 9 w 41"/>
                  <a:gd name="T7" fmla="*/ 48 h 56"/>
                  <a:gd name="T8" fmla="*/ 2 w 41"/>
                  <a:gd name="T9" fmla="*/ 35 h 56"/>
                  <a:gd name="T10" fmla="*/ 2 w 41"/>
                  <a:gd name="T11" fmla="*/ 18 h 56"/>
                  <a:gd name="T12" fmla="*/ 28 w 41"/>
                  <a:gd name="T13" fmla="*/ 8 h 56"/>
                  <a:gd name="T14" fmla="*/ 39 w 41"/>
                  <a:gd name="T15" fmla="*/ 18 h 56"/>
                  <a:gd name="T16" fmla="*/ 40 w 41"/>
                  <a:gd name="T17" fmla="*/ 3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56">
                    <a:moveTo>
                      <a:pt x="40" y="32"/>
                    </a:moveTo>
                    <a:cubicBezTo>
                      <a:pt x="40" y="33"/>
                      <a:pt x="40" y="30"/>
                      <a:pt x="40" y="34"/>
                    </a:cubicBezTo>
                    <a:cubicBezTo>
                      <a:pt x="39" y="37"/>
                      <a:pt x="36" y="44"/>
                      <a:pt x="33" y="48"/>
                    </a:cubicBezTo>
                    <a:cubicBezTo>
                      <a:pt x="27" y="56"/>
                      <a:pt x="16" y="56"/>
                      <a:pt x="9" y="48"/>
                    </a:cubicBezTo>
                    <a:cubicBezTo>
                      <a:pt x="6" y="46"/>
                      <a:pt x="3" y="39"/>
                      <a:pt x="2" y="35"/>
                    </a:cubicBezTo>
                    <a:cubicBezTo>
                      <a:pt x="1" y="29"/>
                      <a:pt x="0" y="23"/>
                      <a:pt x="2" y="18"/>
                    </a:cubicBezTo>
                    <a:cubicBezTo>
                      <a:pt x="5" y="8"/>
                      <a:pt x="18" y="0"/>
                      <a:pt x="28" y="8"/>
                    </a:cubicBezTo>
                    <a:cubicBezTo>
                      <a:pt x="34" y="6"/>
                      <a:pt x="39" y="13"/>
                      <a:pt x="39" y="18"/>
                    </a:cubicBezTo>
                    <a:cubicBezTo>
                      <a:pt x="41" y="23"/>
                      <a:pt x="40" y="27"/>
                      <a:pt x="40" y="32"/>
                    </a:cubicBez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53"/>
              <p:cNvSpPr>
                <a:spLocks/>
              </p:cNvSpPr>
              <p:nvPr/>
            </p:nvSpPr>
            <p:spPr bwMode="auto">
              <a:xfrm>
                <a:off x="8120063" y="3441701"/>
                <a:ext cx="1104900" cy="1527175"/>
              </a:xfrm>
              <a:custGeom>
                <a:avLst/>
                <a:gdLst>
                  <a:gd name="T0" fmla="*/ 7 w 60"/>
                  <a:gd name="T1" fmla="*/ 0 h 83"/>
                  <a:gd name="T2" fmla="*/ 29 w 60"/>
                  <a:gd name="T3" fmla="*/ 0 h 83"/>
                  <a:gd name="T4" fmla="*/ 29 w 60"/>
                  <a:gd name="T5" fmla="*/ 0 h 83"/>
                  <a:gd name="T6" fmla="*/ 30 w 60"/>
                  <a:gd name="T7" fmla="*/ 0 h 83"/>
                  <a:gd name="T8" fmla="*/ 30 w 60"/>
                  <a:gd name="T9" fmla="*/ 0 h 83"/>
                  <a:gd name="T10" fmla="*/ 31 w 60"/>
                  <a:gd name="T11" fmla="*/ 0 h 83"/>
                  <a:gd name="T12" fmla="*/ 31 w 60"/>
                  <a:gd name="T13" fmla="*/ 0 h 83"/>
                  <a:gd name="T14" fmla="*/ 53 w 60"/>
                  <a:gd name="T15" fmla="*/ 0 h 83"/>
                  <a:gd name="T16" fmla="*/ 59 w 60"/>
                  <a:gd name="T17" fmla="*/ 10 h 83"/>
                  <a:gd name="T18" fmla="*/ 56 w 60"/>
                  <a:gd name="T19" fmla="*/ 42 h 83"/>
                  <a:gd name="T20" fmla="*/ 56 w 60"/>
                  <a:gd name="T21" fmla="*/ 83 h 83"/>
                  <a:gd name="T22" fmla="*/ 4 w 60"/>
                  <a:gd name="T23" fmla="*/ 83 h 83"/>
                  <a:gd name="T24" fmla="*/ 4 w 60"/>
                  <a:gd name="T25" fmla="*/ 42 h 83"/>
                  <a:gd name="T26" fmla="*/ 1 w 60"/>
                  <a:gd name="T27" fmla="*/ 10 h 83"/>
                  <a:gd name="T28" fmla="*/ 7 w 60"/>
                  <a:gd name="T29"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83">
                    <a:moveTo>
                      <a:pt x="7" y="0"/>
                    </a:moveTo>
                    <a:cubicBezTo>
                      <a:pt x="29" y="0"/>
                      <a:pt x="29" y="0"/>
                      <a:pt x="29" y="0"/>
                    </a:cubicBezTo>
                    <a:cubicBezTo>
                      <a:pt x="29" y="0"/>
                      <a:pt x="29" y="0"/>
                      <a:pt x="29" y="0"/>
                    </a:cubicBezTo>
                    <a:cubicBezTo>
                      <a:pt x="30" y="0"/>
                      <a:pt x="30" y="0"/>
                      <a:pt x="30" y="0"/>
                    </a:cubicBezTo>
                    <a:cubicBezTo>
                      <a:pt x="30" y="0"/>
                      <a:pt x="30" y="0"/>
                      <a:pt x="30" y="0"/>
                    </a:cubicBezTo>
                    <a:cubicBezTo>
                      <a:pt x="31" y="0"/>
                      <a:pt x="31" y="0"/>
                      <a:pt x="31" y="0"/>
                    </a:cubicBezTo>
                    <a:cubicBezTo>
                      <a:pt x="31" y="0"/>
                      <a:pt x="31" y="0"/>
                      <a:pt x="31" y="0"/>
                    </a:cubicBezTo>
                    <a:cubicBezTo>
                      <a:pt x="53" y="0"/>
                      <a:pt x="53" y="0"/>
                      <a:pt x="53" y="0"/>
                    </a:cubicBezTo>
                    <a:cubicBezTo>
                      <a:pt x="57" y="0"/>
                      <a:pt x="60" y="4"/>
                      <a:pt x="59" y="10"/>
                    </a:cubicBezTo>
                    <a:cubicBezTo>
                      <a:pt x="58" y="22"/>
                      <a:pt x="56" y="32"/>
                      <a:pt x="56" y="42"/>
                    </a:cubicBezTo>
                    <a:cubicBezTo>
                      <a:pt x="56" y="83"/>
                      <a:pt x="56" y="83"/>
                      <a:pt x="56" y="83"/>
                    </a:cubicBezTo>
                    <a:cubicBezTo>
                      <a:pt x="4" y="83"/>
                      <a:pt x="4" y="83"/>
                      <a:pt x="4" y="83"/>
                    </a:cubicBezTo>
                    <a:cubicBezTo>
                      <a:pt x="4" y="42"/>
                      <a:pt x="4" y="42"/>
                      <a:pt x="4" y="42"/>
                    </a:cubicBezTo>
                    <a:cubicBezTo>
                      <a:pt x="4" y="32"/>
                      <a:pt x="2" y="22"/>
                      <a:pt x="1" y="10"/>
                    </a:cubicBezTo>
                    <a:cubicBezTo>
                      <a:pt x="0" y="4"/>
                      <a:pt x="3" y="0"/>
                      <a:pt x="7" y="0"/>
                    </a:cubicBezTo>
                    <a:close/>
                  </a:path>
                </a:pathLst>
              </a:custGeom>
              <a:solidFill>
                <a:srgbClr val="494F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54"/>
              <p:cNvSpPr>
                <a:spLocks/>
              </p:cNvSpPr>
              <p:nvPr/>
            </p:nvSpPr>
            <p:spPr bwMode="auto">
              <a:xfrm>
                <a:off x="8194675" y="5005388"/>
                <a:ext cx="349250" cy="1490663"/>
              </a:xfrm>
              <a:custGeom>
                <a:avLst/>
                <a:gdLst>
                  <a:gd name="T0" fmla="*/ 10 w 19"/>
                  <a:gd name="T1" fmla="*/ 0 h 81"/>
                  <a:gd name="T2" fmla="*/ 10 w 19"/>
                  <a:gd name="T3" fmla="*/ 0 h 81"/>
                  <a:gd name="T4" fmla="*/ 19 w 19"/>
                  <a:gd name="T5" fmla="*/ 9 h 81"/>
                  <a:gd name="T6" fmla="*/ 19 w 19"/>
                  <a:gd name="T7" fmla="*/ 72 h 81"/>
                  <a:gd name="T8" fmla="*/ 10 w 19"/>
                  <a:gd name="T9" fmla="*/ 81 h 81"/>
                  <a:gd name="T10" fmla="*/ 10 w 19"/>
                  <a:gd name="T11" fmla="*/ 81 h 81"/>
                  <a:gd name="T12" fmla="*/ 0 w 19"/>
                  <a:gd name="T13" fmla="*/ 72 h 81"/>
                  <a:gd name="T14" fmla="*/ 0 w 19"/>
                  <a:gd name="T15" fmla="*/ 9 h 81"/>
                  <a:gd name="T16" fmla="*/ 10 w 19"/>
                  <a:gd name="T1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81">
                    <a:moveTo>
                      <a:pt x="10" y="0"/>
                    </a:moveTo>
                    <a:cubicBezTo>
                      <a:pt x="10" y="0"/>
                      <a:pt x="10" y="0"/>
                      <a:pt x="10" y="0"/>
                    </a:cubicBezTo>
                    <a:cubicBezTo>
                      <a:pt x="15" y="0"/>
                      <a:pt x="19" y="4"/>
                      <a:pt x="19" y="9"/>
                    </a:cubicBezTo>
                    <a:cubicBezTo>
                      <a:pt x="19" y="72"/>
                      <a:pt x="19" y="72"/>
                      <a:pt x="19" y="72"/>
                    </a:cubicBezTo>
                    <a:cubicBezTo>
                      <a:pt x="19" y="77"/>
                      <a:pt x="15" y="81"/>
                      <a:pt x="10" y="81"/>
                    </a:cubicBezTo>
                    <a:cubicBezTo>
                      <a:pt x="10" y="81"/>
                      <a:pt x="10" y="81"/>
                      <a:pt x="10" y="81"/>
                    </a:cubicBezTo>
                    <a:cubicBezTo>
                      <a:pt x="5" y="81"/>
                      <a:pt x="0" y="77"/>
                      <a:pt x="0" y="72"/>
                    </a:cubicBezTo>
                    <a:cubicBezTo>
                      <a:pt x="0" y="9"/>
                      <a:pt x="0" y="9"/>
                      <a:pt x="0" y="9"/>
                    </a:cubicBezTo>
                    <a:cubicBezTo>
                      <a:pt x="0" y="4"/>
                      <a:pt x="5" y="0"/>
                      <a:pt x="10" y="0"/>
                    </a:cubicBezTo>
                    <a:close/>
                  </a:path>
                </a:pathLst>
              </a:custGeom>
              <a:solidFill>
                <a:srgbClr val="3B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55"/>
              <p:cNvSpPr>
                <a:spLocks/>
              </p:cNvSpPr>
              <p:nvPr/>
            </p:nvSpPr>
            <p:spPr bwMode="auto">
              <a:xfrm>
                <a:off x="8175625" y="3441701"/>
                <a:ext cx="496887" cy="1527175"/>
              </a:xfrm>
              <a:custGeom>
                <a:avLst/>
                <a:gdLst>
                  <a:gd name="T0" fmla="*/ 4 w 27"/>
                  <a:gd name="T1" fmla="*/ 0 h 83"/>
                  <a:gd name="T2" fmla="*/ 26 w 27"/>
                  <a:gd name="T3" fmla="*/ 0 h 83"/>
                  <a:gd name="T4" fmla="*/ 26 w 27"/>
                  <a:gd name="T5" fmla="*/ 0 h 83"/>
                  <a:gd name="T6" fmla="*/ 27 w 27"/>
                  <a:gd name="T7" fmla="*/ 0 h 83"/>
                  <a:gd name="T8" fmla="*/ 27 w 27"/>
                  <a:gd name="T9" fmla="*/ 0 h 83"/>
                  <a:gd name="T10" fmla="*/ 27 w 27"/>
                  <a:gd name="T11" fmla="*/ 83 h 83"/>
                  <a:gd name="T12" fmla="*/ 1 w 27"/>
                  <a:gd name="T13" fmla="*/ 83 h 83"/>
                  <a:gd name="T14" fmla="*/ 0 w 27"/>
                  <a:gd name="T15" fmla="*/ 10 h 83"/>
                  <a:gd name="T16" fmla="*/ 4 w 27"/>
                  <a:gd name="T17"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83">
                    <a:moveTo>
                      <a:pt x="4" y="0"/>
                    </a:moveTo>
                    <a:cubicBezTo>
                      <a:pt x="26" y="0"/>
                      <a:pt x="26" y="0"/>
                      <a:pt x="26" y="0"/>
                    </a:cubicBezTo>
                    <a:cubicBezTo>
                      <a:pt x="26" y="0"/>
                      <a:pt x="26" y="0"/>
                      <a:pt x="26" y="0"/>
                    </a:cubicBezTo>
                    <a:cubicBezTo>
                      <a:pt x="27" y="0"/>
                      <a:pt x="27" y="0"/>
                      <a:pt x="27" y="0"/>
                    </a:cubicBezTo>
                    <a:cubicBezTo>
                      <a:pt x="27" y="0"/>
                      <a:pt x="27" y="0"/>
                      <a:pt x="27" y="0"/>
                    </a:cubicBezTo>
                    <a:cubicBezTo>
                      <a:pt x="27" y="83"/>
                      <a:pt x="27" y="83"/>
                      <a:pt x="27" y="83"/>
                    </a:cubicBezTo>
                    <a:cubicBezTo>
                      <a:pt x="1" y="83"/>
                      <a:pt x="1" y="83"/>
                      <a:pt x="1" y="83"/>
                    </a:cubicBezTo>
                    <a:cubicBezTo>
                      <a:pt x="0" y="10"/>
                      <a:pt x="0" y="10"/>
                      <a:pt x="0" y="10"/>
                    </a:cubicBezTo>
                    <a:cubicBezTo>
                      <a:pt x="0" y="4"/>
                      <a:pt x="0" y="0"/>
                      <a:pt x="4" y="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56"/>
              <p:cNvSpPr>
                <a:spLocks/>
              </p:cNvSpPr>
              <p:nvPr/>
            </p:nvSpPr>
            <p:spPr bwMode="auto">
              <a:xfrm>
                <a:off x="8359775" y="3386138"/>
                <a:ext cx="625475" cy="147638"/>
              </a:xfrm>
              <a:custGeom>
                <a:avLst/>
                <a:gdLst>
                  <a:gd name="T0" fmla="*/ 5 w 34"/>
                  <a:gd name="T1" fmla="*/ 0 h 8"/>
                  <a:gd name="T2" fmla="*/ 0 w 34"/>
                  <a:gd name="T3" fmla="*/ 3 h 8"/>
                  <a:gd name="T4" fmla="*/ 34 w 34"/>
                  <a:gd name="T5" fmla="*/ 3 h 8"/>
                  <a:gd name="T6" fmla="*/ 29 w 34"/>
                  <a:gd name="T7" fmla="*/ 0 h 8"/>
                  <a:gd name="T8" fmla="*/ 5 w 34"/>
                  <a:gd name="T9" fmla="*/ 0 h 8"/>
                </a:gdLst>
                <a:ahLst/>
                <a:cxnLst>
                  <a:cxn ang="0">
                    <a:pos x="T0" y="T1"/>
                  </a:cxn>
                  <a:cxn ang="0">
                    <a:pos x="T2" y="T3"/>
                  </a:cxn>
                  <a:cxn ang="0">
                    <a:pos x="T4" y="T5"/>
                  </a:cxn>
                  <a:cxn ang="0">
                    <a:pos x="T6" y="T7"/>
                  </a:cxn>
                  <a:cxn ang="0">
                    <a:pos x="T8" y="T9"/>
                  </a:cxn>
                </a:cxnLst>
                <a:rect l="0" t="0" r="r" b="b"/>
                <a:pathLst>
                  <a:path w="34" h="8">
                    <a:moveTo>
                      <a:pt x="5" y="0"/>
                    </a:moveTo>
                    <a:cubicBezTo>
                      <a:pt x="0" y="3"/>
                      <a:pt x="0" y="3"/>
                      <a:pt x="0" y="3"/>
                    </a:cubicBezTo>
                    <a:cubicBezTo>
                      <a:pt x="8" y="8"/>
                      <a:pt x="28" y="7"/>
                      <a:pt x="34" y="3"/>
                    </a:cubicBezTo>
                    <a:cubicBezTo>
                      <a:pt x="29" y="0"/>
                      <a:pt x="29" y="0"/>
                      <a:pt x="29" y="0"/>
                    </a:cubicBezTo>
                    <a:cubicBezTo>
                      <a:pt x="21" y="2"/>
                      <a:pt x="12" y="2"/>
                      <a:pt x="5" y="0"/>
                    </a:cubicBezTo>
                    <a:close/>
                  </a:path>
                </a:pathLst>
              </a:custGeom>
              <a:solidFill>
                <a:srgbClr val="C9E7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57"/>
              <p:cNvSpPr>
                <a:spLocks/>
              </p:cNvSpPr>
              <p:nvPr/>
            </p:nvSpPr>
            <p:spPr bwMode="auto">
              <a:xfrm>
                <a:off x="8359775" y="3386138"/>
                <a:ext cx="312737" cy="111125"/>
              </a:xfrm>
              <a:custGeom>
                <a:avLst/>
                <a:gdLst>
                  <a:gd name="T0" fmla="*/ 5 w 17"/>
                  <a:gd name="T1" fmla="*/ 0 h 6"/>
                  <a:gd name="T2" fmla="*/ 0 w 17"/>
                  <a:gd name="T3" fmla="*/ 3 h 6"/>
                  <a:gd name="T4" fmla="*/ 17 w 17"/>
                  <a:gd name="T5" fmla="*/ 6 h 6"/>
                  <a:gd name="T6" fmla="*/ 17 w 17"/>
                  <a:gd name="T7" fmla="*/ 1 h 6"/>
                  <a:gd name="T8" fmla="*/ 5 w 17"/>
                  <a:gd name="T9" fmla="*/ 0 h 6"/>
                </a:gdLst>
                <a:ahLst/>
                <a:cxnLst>
                  <a:cxn ang="0">
                    <a:pos x="T0" y="T1"/>
                  </a:cxn>
                  <a:cxn ang="0">
                    <a:pos x="T2" y="T3"/>
                  </a:cxn>
                  <a:cxn ang="0">
                    <a:pos x="T4" y="T5"/>
                  </a:cxn>
                  <a:cxn ang="0">
                    <a:pos x="T6" y="T7"/>
                  </a:cxn>
                  <a:cxn ang="0">
                    <a:pos x="T8" y="T9"/>
                  </a:cxn>
                </a:cxnLst>
                <a:rect l="0" t="0" r="r" b="b"/>
                <a:pathLst>
                  <a:path w="17" h="6">
                    <a:moveTo>
                      <a:pt x="5" y="0"/>
                    </a:moveTo>
                    <a:cubicBezTo>
                      <a:pt x="0" y="3"/>
                      <a:pt x="0" y="3"/>
                      <a:pt x="0" y="3"/>
                    </a:cubicBezTo>
                    <a:cubicBezTo>
                      <a:pt x="4" y="5"/>
                      <a:pt x="10" y="6"/>
                      <a:pt x="17" y="6"/>
                    </a:cubicBezTo>
                    <a:cubicBezTo>
                      <a:pt x="17" y="1"/>
                      <a:pt x="17" y="1"/>
                      <a:pt x="17" y="1"/>
                    </a:cubicBezTo>
                    <a:cubicBezTo>
                      <a:pt x="12" y="1"/>
                      <a:pt x="8" y="1"/>
                      <a:pt x="5" y="0"/>
                    </a:cubicBezTo>
                    <a:close/>
                  </a:path>
                </a:pathLst>
              </a:custGeom>
              <a:solidFill>
                <a:srgbClr val="EBF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58"/>
              <p:cNvSpPr>
                <a:spLocks/>
              </p:cNvSpPr>
              <p:nvPr/>
            </p:nvSpPr>
            <p:spPr bwMode="auto">
              <a:xfrm>
                <a:off x="8323263" y="3405188"/>
                <a:ext cx="698500" cy="146050"/>
              </a:xfrm>
              <a:custGeom>
                <a:avLst/>
                <a:gdLst>
                  <a:gd name="T0" fmla="*/ 4 w 38"/>
                  <a:gd name="T1" fmla="*/ 0 h 8"/>
                  <a:gd name="T2" fmla="*/ 33 w 38"/>
                  <a:gd name="T3" fmla="*/ 0 h 8"/>
                  <a:gd name="T4" fmla="*/ 38 w 38"/>
                  <a:gd name="T5" fmla="*/ 2 h 8"/>
                  <a:gd name="T6" fmla="*/ 0 w 38"/>
                  <a:gd name="T7" fmla="*/ 2 h 8"/>
                  <a:gd name="T8" fmla="*/ 4 w 38"/>
                  <a:gd name="T9" fmla="*/ 0 h 8"/>
                </a:gdLst>
                <a:ahLst/>
                <a:cxnLst>
                  <a:cxn ang="0">
                    <a:pos x="T0" y="T1"/>
                  </a:cxn>
                  <a:cxn ang="0">
                    <a:pos x="T2" y="T3"/>
                  </a:cxn>
                  <a:cxn ang="0">
                    <a:pos x="T4" y="T5"/>
                  </a:cxn>
                  <a:cxn ang="0">
                    <a:pos x="T6" y="T7"/>
                  </a:cxn>
                  <a:cxn ang="0">
                    <a:pos x="T8" y="T9"/>
                  </a:cxn>
                </a:cxnLst>
                <a:rect l="0" t="0" r="r" b="b"/>
                <a:pathLst>
                  <a:path w="38" h="8">
                    <a:moveTo>
                      <a:pt x="4" y="0"/>
                    </a:moveTo>
                    <a:cubicBezTo>
                      <a:pt x="14" y="3"/>
                      <a:pt x="25" y="3"/>
                      <a:pt x="33" y="0"/>
                    </a:cubicBezTo>
                    <a:cubicBezTo>
                      <a:pt x="38" y="2"/>
                      <a:pt x="38" y="2"/>
                      <a:pt x="38" y="2"/>
                    </a:cubicBezTo>
                    <a:cubicBezTo>
                      <a:pt x="27" y="8"/>
                      <a:pt x="11" y="8"/>
                      <a:pt x="0" y="2"/>
                    </a:cubicBezTo>
                    <a:lnTo>
                      <a:pt x="4" y="0"/>
                    </a:lnTo>
                    <a:close/>
                  </a:path>
                </a:pathLst>
              </a:custGeom>
              <a:solidFill>
                <a:srgbClr val="38496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59"/>
              <p:cNvSpPr>
                <a:spLocks/>
              </p:cNvSpPr>
              <p:nvPr/>
            </p:nvSpPr>
            <p:spPr bwMode="auto">
              <a:xfrm>
                <a:off x="7974013" y="5114926"/>
                <a:ext cx="1379537" cy="295275"/>
              </a:xfrm>
              <a:custGeom>
                <a:avLst/>
                <a:gdLst>
                  <a:gd name="T0" fmla="*/ 8 w 75"/>
                  <a:gd name="T1" fmla="*/ 0 h 16"/>
                  <a:gd name="T2" fmla="*/ 67 w 75"/>
                  <a:gd name="T3" fmla="*/ 0 h 16"/>
                  <a:gd name="T4" fmla="*/ 75 w 75"/>
                  <a:gd name="T5" fmla="*/ 5 h 16"/>
                  <a:gd name="T6" fmla="*/ 75 w 75"/>
                  <a:gd name="T7" fmla="*/ 11 h 16"/>
                  <a:gd name="T8" fmla="*/ 67 w 75"/>
                  <a:gd name="T9" fmla="*/ 16 h 16"/>
                  <a:gd name="T10" fmla="*/ 8 w 75"/>
                  <a:gd name="T11" fmla="*/ 16 h 16"/>
                  <a:gd name="T12" fmla="*/ 0 w 75"/>
                  <a:gd name="T13" fmla="*/ 11 h 16"/>
                  <a:gd name="T14" fmla="*/ 0 w 75"/>
                  <a:gd name="T15" fmla="*/ 5 h 16"/>
                  <a:gd name="T16" fmla="*/ 8 w 75"/>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6">
                    <a:moveTo>
                      <a:pt x="8" y="0"/>
                    </a:moveTo>
                    <a:cubicBezTo>
                      <a:pt x="67" y="0"/>
                      <a:pt x="67" y="0"/>
                      <a:pt x="67" y="0"/>
                    </a:cubicBezTo>
                    <a:cubicBezTo>
                      <a:pt x="72" y="0"/>
                      <a:pt x="75" y="2"/>
                      <a:pt x="75" y="5"/>
                    </a:cubicBezTo>
                    <a:cubicBezTo>
                      <a:pt x="75" y="11"/>
                      <a:pt x="75" y="11"/>
                      <a:pt x="75" y="11"/>
                    </a:cubicBezTo>
                    <a:cubicBezTo>
                      <a:pt x="75" y="14"/>
                      <a:pt x="72" y="16"/>
                      <a:pt x="67"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60"/>
              <p:cNvSpPr>
                <a:spLocks/>
              </p:cNvSpPr>
              <p:nvPr/>
            </p:nvSpPr>
            <p:spPr bwMode="auto">
              <a:xfrm>
                <a:off x="7974013" y="5114926"/>
                <a:ext cx="698500" cy="295275"/>
              </a:xfrm>
              <a:custGeom>
                <a:avLst/>
                <a:gdLst>
                  <a:gd name="T0" fmla="*/ 8 w 38"/>
                  <a:gd name="T1" fmla="*/ 0 h 16"/>
                  <a:gd name="T2" fmla="*/ 38 w 38"/>
                  <a:gd name="T3" fmla="*/ 0 h 16"/>
                  <a:gd name="T4" fmla="*/ 38 w 38"/>
                  <a:gd name="T5" fmla="*/ 16 h 16"/>
                  <a:gd name="T6" fmla="*/ 8 w 38"/>
                  <a:gd name="T7" fmla="*/ 16 h 16"/>
                  <a:gd name="T8" fmla="*/ 0 w 38"/>
                  <a:gd name="T9" fmla="*/ 11 h 16"/>
                  <a:gd name="T10" fmla="*/ 0 w 38"/>
                  <a:gd name="T11" fmla="*/ 5 h 16"/>
                  <a:gd name="T12" fmla="*/ 8 w 38"/>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8" h="16">
                    <a:moveTo>
                      <a:pt x="8" y="0"/>
                    </a:moveTo>
                    <a:cubicBezTo>
                      <a:pt x="38" y="0"/>
                      <a:pt x="38" y="0"/>
                      <a:pt x="38" y="0"/>
                    </a:cubicBezTo>
                    <a:cubicBezTo>
                      <a:pt x="38" y="16"/>
                      <a:pt x="38" y="16"/>
                      <a:pt x="38" y="16"/>
                    </a:cubicBezTo>
                    <a:cubicBezTo>
                      <a:pt x="8" y="16"/>
                      <a:pt x="8" y="16"/>
                      <a:pt x="8" y="16"/>
                    </a:cubicBezTo>
                    <a:cubicBezTo>
                      <a:pt x="4" y="16"/>
                      <a:pt x="0" y="14"/>
                      <a:pt x="0" y="11"/>
                    </a:cubicBezTo>
                    <a:cubicBezTo>
                      <a:pt x="0" y="5"/>
                      <a:pt x="0" y="5"/>
                      <a:pt x="0" y="5"/>
                    </a:cubicBezTo>
                    <a:cubicBezTo>
                      <a:pt x="0" y="2"/>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61"/>
              <p:cNvSpPr>
                <a:spLocks/>
              </p:cNvSpPr>
              <p:nvPr/>
            </p:nvSpPr>
            <p:spPr bwMode="auto">
              <a:xfrm>
                <a:off x="8027988" y="4159251"/>
                <a:ext cx="1289050" cy="312738"/>
              </a:xfrm>
              <a:custGeom>
                <a:avLst/>
                <a:gdLst>
                  <a:gd name="T0" fmla="*/ 7 w 70"/>
                  <a:gd name="T1" fmla="*/ 0 h 17"/>
                  <a:gd name="T2" fmla="*/ 63 w 70"/>
                  <a:gd name="T3" fmla="*/ 0 h 17"/>
                  <a:gd name="T4" fmla="*/ 70 w 70"/>
                  <a:gd name="T5" fmla="*/ 6 h 17"/>
                  <a:gd name="T6" fmla="*/ 70 w 70"/>
                  <a:gd name="T7" fmla="*/ 11 h 17"/>
                  <a:gd name="T8" fmla="*/ 63 w 70"/>
                  <a:gd name="T9" fmla="*/ 17 h 17"/>
                  <a:gd name="T10" fmla="*/ 7 w 70"/>
                  <a:gd name="T11" fmla="*/ 17 h 17"/>
                  <a:gd name="T12" fmla="*/ 0 w 70"/>
                  <a:gd name="T13" fmla="*/ 11 h 17"/>
                  <a:gd name="T14" fmla="*/ 0 w 70"/>
                  <a:gd name="T15" fmla="*/ 6 h 17"/>
                  <a:gd name="T16" fmla="*/ 7 w 70"/>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7">
                    <a:moveTo>
                      <a:pt x="7" y="0"/>
                    </a:moveTo>
                    <a:cubicBezTo>
                      <a:pt x="63" y="0"/>
                      <a:pt x="63" y="0"/>
                      <a:pt x="63" y="0"/>
                    </a:cubicBezTo>
                    <a:cubicBezTo>
                      <a:pt x="66" y="0"/>
                      <a:pt x="70" y="2"/>
                      <a:pt x="70" y="6"/>
                    </a:cubicBezTo>
                    <a:cubicBezTo>
                      <a:pt x="70" y="11"/>
                      <a:pt x="70" y="11"/>
                      <a:pt x="70" y="11"/>
                    </a:cubicBezTo>
                    <a:cubicBezTo>
                      <a:pt x="70" y="14"/>
                      <a:pt x="66" y="17"/>
                      <a:pt x="63"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62"/>
              <p:cNvSpPr>
                <a:spLocks/>
              </p:cNvSpPr>
              <p:nvPr/>
            </p:nvSpPr>
            <p:spPr bwMode="auto">
              <a:xfrm>
                <a:off x="8027988" y="4471988"/>
                <a:ext cx="1289050" cy="293688"/>
              </a:xfrm>
              <a:custGeom>
                <a:avLst/>
                <a:gdLst>
                  <a:gd name="T0" fmla="*/ 7 w 70"/>
                  <a:gd name="T1" fmla="*/ 0 h 16"/>
                  <a:gd name="T2" fmla="*/ 63 w 70"/>
                  <a:gd name="T3" fmla="*/ 0 h 16"/>
                  <a:gd name="T4" fmla="*/ 70 w 70"/>
                  <a:gd name="T5" fmla="*/ 6 h 16"/>
                  <a:gd name="T6" fmla="*/ 70 w 70"/>
                  <a:gd name="T7" fmla="*/ 10 h 16"/>
                  <a:gd name="T8" fmla="*/ 63 w 70"/>
                  <a:gd name="T9" fmla="*/ 16 h 16"/>
                  <a:gd name="T10" fmla="*/ 7 w 70"/>
                  <a:gd name="T11" fmla="*/ 16 h 16"/>
                  <a:gd name="T12" fmla="*/ 0 w 70"/>
                  <a:gd name="T13" fmla="*/ 10 h 16"/>
                  <a:gd name="T14" fmla="*/ 0 w 70"/>
                  <a:gd name="T15" fmla="*/ 6 h 16"/>
                  <a:gd name="T16" fmla="*/ 7 w 70"/>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6">
                    <a:moveTo>
                      <a:pt x="7" y="0"/>
                    </a:moveTo>
                    <a:cubicBezTo>
                      <a:pt x="63" y="0"/>
                      <a:pt x="63" y="0"/>
                      <a:pt x="63" y="0"/>
                    </a:cubicBezTo>
                    <a:cubicBezTo>
                      <a:pt x="66" y="0"/>
                      <a:pt x="70" y="3"/>
                      <a:pt x="70" y="6"/>
                    </a:cubicBezTo>
                    <a:cubicBezTo>
                      <a:pt x="70" y="10"/>
                      <a:pt x="70" y="10"/>
                      <a:pt x="70" y="10"/>
                    </a:cubicBezTo>
                    <a:cubicBezTo>
                      <a:pt x="70" y="13"/>
                      <a:pt x="66" y="16"/>
                      <a:pt x="63"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63"/>
              <p:cNvSpPr>
                <a:spLocks/>
              </p:cNvSpPr>
              <p:nvPr/>
            </p:nvSpPr>
            <p:spPr bwMode="auto">
              <a:xfrm>
                <a:off x="8027988" y="4159251"/>
                <a:ext cx="644525" cy="312738"/>
              </a:xfrm>
              <a:custGeom>
                <a:avLst/>
                <a:gdLst>
                  <a:gd name="T0" fmla="*/ 7 w 35"/>
                  <a:gd name="T1" fmla="*/ 0 h 17"/>
                  <a:gd name="T2" fmla="*/ 35 w 35"/>
                  <a:gd name="T3" fmla="*/ 0 h 17"/>
                  <a:gd name="T4" fmla="*/ 35 w 35"/>
                  <a:gd name="T5" fmla="*/ 17 h 17"/>
                  <a:gd name="T6" fmla="*/ 7 w 35"/>
                  <a:gd name="T7" fmla="*/ 17 h 17"/>
                  <a:gd name="T8" fmla="*/ 0 w 35"/>
                  <a:gd name="T9" fmla="*/ 11 h 17"/>
                  <a:gd name="T10" fmla="*/ 0 w 35"/>
                  <a:gd name="T11" fmla="*/ 6 h 17"/>
                  <a:gd name="T12" fmla="*/ 7 w 3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35" h="17">
                    <a:moveTo>
                      <a:pt x="7" y="0"/>
                    </a:moveTo>
                    <a:cubicBezTo>
                      <a:pt x="35" y="0"/>
                      <a:pt x="35" y="0"/>
                      <a:pt x="35" y="0"/>
                    </a:cubicBezTo>
                    <a:cubicBezTo>
                      <a:pt x="35" y="17"/>
                      <a:pt x="35" y="17"/>
                      <a:pt x="35" y="17"/>
                    </a:cubicBezTo>
                    <a:cubicBezTo>
                      <a:pt x="7" y="17"/>
                      <a:pt x="7" y="17"/>
                      <a:pt x="7" y="17"/>
                    </a:cubicBezTo>
                    <a:cubicBezTo>
                      <a:pt x="4" y="17"/>
                      <a:pt x="0" y="14"/>
                      <a:pt x="0" y="11"/>
                    </a:cubicBezTo>
                    <a:cubicBezTo>
                      <a:pt x="0" y="6"/>
                      <a:pt x="0" y="6"/>
                      <a:pt x="0" y="6"/>
                    </a:cubicBezTo>
                    <a:cubicBezTo>
                      <a:pt x="0" y="2"/>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64"/>
              <p:cNvSpPr>
                <a:spLocks/>
              </p:cNvSpPr>
              <p:nvPr/>
            </p:nvSpPr>
            <p:spPr bwMode="auto">
              <a:xfrm>
                <a:off x="8027988" y="4471988"/>
                <a:ext cx="644525" cy="293688"/>
              </a:xfrm>
              <a:custGeom>
                <a:avLst/>
                <a:gdLst>
                  <a:gd name="T0" fmla="*/ 7 w 35"/>
                  <a:gd name="T1" fmla="*/ 0 h 16"/>
                  <a:gd name="T2" fmla="*/ 35 w 35"/>
                  <a:gd name="T3" fmla="*/ 0 h 16"/>
                  <a:gd name="T4" fmla="*/ 35 w 35"/>
                  <a:gd name="T5" fmla="*/ 16 h 16"/>
                  <a:gd name="T6" fmla="*/ 7 w 35"/>
                  <a:gd name="T7" fmla="*/ 16 h 16"/>
                  <a:gd name="T8" fmla="*/ 0 w 35"/>
                  <a:gd name="T9" fmla="*/ 10 h 16"/>
                  <a:gd name="T10" fmla="*/ 0 w 35"/>
                  <a:gd name="T11" fmla="*/ 6 h 16"/>
                  <a:gd name="T12" fmla="*/ 7 w 35"/>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35" h="16">
                    <a:moveTo>
                      <a:pt x="7" y="0"/>
                    </a:moveTo>
                    <a:cubicBezTo>
                      <a:pt x="35" y="0"/>
                      <a:pt x="35" y="0"/>
                      <a:pt x="35" y="0"/>
                    </a:cubicBezTo>
                    <a:cubicBezTo>
                      <a:pt x="35" y="16"/>
                      <a:pt x="35" y="16"/>
                      <a:pt x="35" y="16"/>
                    </a:cubicBezTo>
                    <a:cubicBezTo>
                      <a:pt x="7" y="16"/>
                      <a:pt x="7" y="16"/>
                      <a:pt x="7" y="16"/>
                    </a:cubicBezTo>
                    <a:cubicBezTo>
                      <a:pt x="4" y="16"/>
                      <a:pt x="0" y="13"/>
                      <a:pt x="0" y="10"/>
                    </a:cubicBezTo>
                    <a:cubicBezTo>
                      <a:pt x="0" y="6"/>
                      <a:pt x="0" y="6"/>
                      <a:pt x="0" y="6"/>
                    </a:cubicBezTo>
                    <a:cubicBezTo>
                      <a:pt x="0" y="3"/>
                      <a:pt x="4" y="0"/>
                      <a:pt x="7"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65"/>
              <p:cNvSpPr>
                <a:spLocks/>
              </p:cNvSpPr>
              <p:nvPr/>
            </p:nvSpPr>
            <p:spPr bwMode="auto">
              <a:xfrm>
                <a:off x="8047038" y="4397376"/>
                <a:ext cx="1250950" cy="74613"/>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4"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Rectangle 66"/>
              <p:cNvSpPr>
                <a:spLocks noChangeArrowheads="1"/>
              </p:cNvSpPr>
              <p:nvPr/>
            </p:nvSpPr>
            <p:spPr bwMode="auto">
              <a:xfrm>
                <a:off x="8580438" y="4748213"/>
                <a:ext cx="165100" cy="3667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Rectangle 67"/>
              <p:cNvSpPr>
                <a:spLocks noChangeArrowheads="1"/>
              </p:cNvSpPr>
              <p:nvPr/>
            </p:nvSpPr>
            <p:spPr bwMode="auto">
              <a:xfrm>
                <a:off x="8580438" y="4748213"/>
                <a:ext cx="92075" cy="3667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68"/>
              <p:cNvSpPr>
                <a:spLocks/>
              </p:cNvSpPr>
              <p:nvPr/>
            </p:nvSpPr>
            <p:spPr bwMode="auto">
              <a:xfrm>
                <a:off x="8047038" y="4692651"/>
                <a:ext cx="1250950" cy="73025"/>
              </a:xfrm>
              <a:custGeom>
                <a:avLst/>
                <a:gdLst>
                  <a:gd name="T0" fmla="*/ 68 w 68"/>
                  <a:gd name="T1" fmla="*/ 0 h 4"/>
                  <a:gd name="T2" fmla="*/ 62 w 68"/>
                  <a:gd name="T3" fmla="*/ 4 h 4"/>
                  <a:gd name="T4" fmla="*/ 6 w 68"/>
                  <a:gd name="T5" fmla="*/ 4 h 4"/>
                  <a:gd name="T6" fmla="*/ 0 w 68"/>
                  <a:gd name="T7" fmla="*/ 0 h 4"/>
                  <a:gd name="T8" fmla="*/ 68 w 68"/>
                  <a:gd name="T9" fmla="*/ 0 h 4"/>
                </a:gdLst>
                <a:ahLst/>
                <a:cxnLst>
                  <a:cxn ang="0">
                    <a:pos x="T0" y="T1"/>
                  </a:cxn>
                  <a:cxn ang="0">
                    <a:pos x="T2" y="T3"/>
                  </a:cxn>
                  <a:cxn ang="0">
                    <a:pos x="T4" y="T5"/>
                  </a:cxn>
                  <a:cxn ang="0">
                    <a:pos x="T6" y="T7"/>
                  </a:cxn>
                  <a:cxn ang="0">
                    <a:pos x="T8" y="T9"/>
                  </a:cxn>
                </a:cxnLst>
                <a:rect l="0" t="0" r="r" b="b"/>
                <a:pathLst>
                  <a:path w="68" h="4">
                    <a:moveTo>
                      <a:pt x="68" y="0"/>
                    </a:moveTo>
                    <a:cubicBezTo>
                      <a:pt x="67" y="2"/>
                      <a:pt x="65" y="4"/>
                      <a:pt x="62" y="4"/>
                    </a:cubicBezTo>
                    <a:cubicBezTo>
                      <a:pt x="6" y="4"/>
                      <a:pt x="6" y="4"/>
                      <a:pt x="6" y="4"/>
                    </a:cubicBezTo>
                    <a:cubicBezTo>
                      <a:pt x="3" y="4"/>
                      <a:pt x="1" y="2"/>
                      <a:pt x="0" y="0"/>
                    </a:cubicBezTo>
                    <a:lnTo>
                      <a:pt x="68"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Rectangle 69"/>
              <p:cNvSpPr>
                <a:spLocks noChangeArrowheads="1"/>
              </p:cNvSpPr>
              <p:nvPr/>
            </p:nvSpPr>
            <p:spPr bwMode="auto">
              <a:xfrm>
                <a:off x="8580438" y="5410201"/>
                <a:ext cx="165100" cy="77311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Rectangle 70"/>
              <p:cNvSpPr>
                <a:spLocks noChangeArrowheads="1"/>
              </p:cNvSpPr>
              <p:nvPr/>
            </p:nvSpPr>
            <p:spPr bwMode="auto">
              <a:xfrm>
                <a:off x="8580438" y="5410201"/>
                <a:ext cx="92075" cy="773113"/>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71"/>
              <p:cNvSpPr>
                <a:spLocks/>
              </p:cNvSpPr>
              <p:nvPr/>
            </p:nvSpPr>
            <p:spPr bwMode="auto">
              <a:xfrm>
                <a:off x="7974013" y="5318126"/>
                <a:ext cx="1379537" cy="92075"/>
              </a:xfrm>
              <a:custGeom>
                <a:avLst/>
                <a:gdLst>
                  <a:gd name="T0" fmla="*/ 75 w 75"/>
                  <a:gd name="T1" fmla="*/ 0 h 5"/>
                  <a:gd name="T2" fmla="*/ 67 w 75"/>
                  <a:gd name="T3" fmla="*/ 5 h 5"/>
                  <a:gd name="T4" fmla="*/ 8 w 75"/>
                  <a:gd name="T5" fmla="*/ 5 h 5"/>
                  <a:gd name="T6" fmla="*/ 0 w 75"/>
                  <a:gd name="T7" fmla="*/ 0 h 5"/>
                  <a:gd name="T8" fmla="*/ 75 w 75"/>
                  <a:gd name="T9" fmla="*/ 0 h 5"/>
                </a:gdLst>
                <a:ahLst/>
                <a:cxnLst>
                  <a:cxn ang="0">
                    <a:pos x="T0" y="T1"/>
                  </a:cxn>
                  <a:cxn ang="0">
                    <a:pos x="T2" y="T3"/>
                  </a:cxn>
                  <a:cxn ang="0">
                    <a:pos x="T4" y="T5"/>
                  </a:cxn>
                  <a:cxn ang="0">
                    <a:pos x="T6" y="T7"/>
                  </a:cxn>
                  <a:cxn ang="0">
                    <a:pos x="T8" y="T9"/>
                  </a:cxn>
                </a:cxnLst>
                <a:rect l="0" t="0" r="r" b="b"/>
                <a:pathLst>
                  <a:path w="75" h="5">
                    <a:moveTo>
                      <a:pt x="75" y="0"/>
                    </a:moveTo>
                    <a:cubicBezTo>
                      <a:pt x="75" y="3"/>
                      <a:pt x="71" y="5"/>
                      <a:pt x="67" y="5"/>
                    </a:cubicBezTo>
                    <a:cubicBezTo>
                      <a:pt x="8" y="5"/>
                      <a:pt x="8" y="5"/>
                      <a:pt x="8" y="5"/>
                    </a:cubicBezTo>
                    <a:cubicBezTo>
                      <a:pt x="4" y="5"/>
                      <a:pt x="1" y="3"/>
                      <a:pt x="0" y="0"/>
                    </a:cubicBezTo>
                    <a:lnTo>
                      <a:pt x="75"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72"/>
              <p:cNvSpPr>
                <a:spLocks noChangeArrowheads="1"/>
              </p:cNvSpPr>
              <p:nvPr/>
            </p:nvSpPr>
            <p:spPr bwMode="auto">
              <a:xfrm>
                <a:off x="8286750" y="6164263"/>
                <a:ext cx="754062" cy="73025"/>
              </a:xfrm>
              <a:prstGeom prst="rect">
                <a:avLst/>
              </a:prstGeom>
              <a:solidFill>
                <a:srgbClr val="B7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73"/>
              <p:cNvSpPr>
                <a:spLocks noChangeArrowheads="1"/>
              </p:cNvSpPr>
              <p:nvPr/>
            </p:nvSpPr>
            <p:spPr bwMode="auto">
              <a:xfrm>
                <a:off x="8286750" y="6219826"/>
                <a:ext cx="754062" cy="17463"/>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74"/>
              <p:cNvSpPr>
                <a:spLocks noChangeArrowheads="1"/>
              </p:cNvSpPr>
              <p:nvPr/>
            </p:nvSpPr>
            <p:spPr bwMode="auto">
              <a:xfrm>
                <a:off x="8304213"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Rectangle 75"/>
              <p:cNvSpPr>
                <a:spLocks noChangeArrowheads="1"/>
              </p:cNvSpPr>
              <p:nvPr/>
            </p:nvSpPr>
            <p:spPr bwMode="auto">
              <a:xfrm>
                <a:off x="8304213"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Oval 76"/>
              <p:cNvSpPr>
                <a:spLocks noChangeArrowheads="1"/>
              </p:cNvSpPr>
              <p:nvPr/>
            </p:nvSpPr>
            <p:spPr bwMode="auto">
              <a:xfrm>
                <a:off x="8212138"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Oval 77"/>
              <p:cNvSpPr>
                <a:spLocks noChangeArrowheads="1"/>
              </p:cNvSpPr>
              <p:nvPr/>
            </p:nvSpPr>
            <p:spPr bwMode="auto">
              <a:xfrm>
                <a:off x="8267700"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Rectangle 78"/>
              <p:cNvSpPr>
                <a:spLocks noChangeArrowheads="1"/>
              </p:cNvSpPr>
              <p:nvPr/>
            </p:nvSpPr>
            <p:spPr bwMode="auto">
              <a:xfrm>
                <a:off x="8985250" y="6237288"/>
                <a:ext cx="36512" cy="147638"/>
              </a:xfrm>
              <a:prstGeom prst="rect">
                <a:avLst/>
              </a:prstGeom>
              <a:solidFill>
                <a:srgbClr val="8D91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Rectangle 79"/>
              <p:cNvSpPr>
                <a:spLocks noChangeArrowheads="1"/>
              </p:cNvSpPr>
              <p:nvPr/>
            </p:nvSpPr>
            <p:spPr bwMode="auto">
              <a:xfrm>
                <a:off x="8985250" y="6237288"/>
                <a:ext cx="36512" cy="36513"/>
              </a:xfrm>
              <a:prstGeom prst="rect">
                <a:avLst/>
              </a:prstGeom>
              <a:solidFill>
                <a:srgbClr val="7076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Oval 80"/>
              <p:cNvSpPr>
                <a:spLocks noChangeArrowheads="1"/>
              </p:cNvSpPr>
              <p:nvPr/>
            </p:nvSpPr>
            <p:spPr bwMode="auto">
              <a:xfrm>
                <a:off x="8893175" y="6348413"/>
                <a:ext cx="203200" cy="184150"/>
              </a:xfrm>
              <a:prstGeom prst="ellipse">
                <a:avLst/>
              </a:pr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Oval 81"/>
              <p:cNvSpPr>
                <a:spLocks noChangeArrowheads="1"/>
              </p:cNvSpPr>
              <p:nvPr/>
            </p:nvSpPr>
            <p:spPr bwMode="auto">
              <a:xfrm>
                <a:off x="8948738" y="6384926"/>
                <a:ext cx="111125" cy="111125"/>
              </a:xfrm>
              <a:prstGeom prst="ellipse">
                <a:avLst/>
              </a:prstGeom>
              <a:solidFill>
                <a:srgbClr val="8D91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82"/>
              <p:cNvSpPr>
                <a:spLocks/>
              </p:cNvSpPr>
              <p:nvPr/>
            </p:nvSpPr>
            <p:spPr bwMode="auto">
              <a:xfrm>
                <a:off x="7531100" y="3441701"/>
                <a:ext cx="865187" cy="735013"/>
              </a:xfrm>
              <a:custGeom>
                <a:avLst/>
                <a:gdLst>
                  <a:gd name="T0" fmla="*/ 11 w 47"/>
                  <a:gd name="T1" fmla="*/ 40 h 40"/>
                  <a:gd name="T2" fmla="*/ 27 w 47"/>
                  <a:gd name="T3" fmla="*/ 28 h 40"/>
                  <a:gd name="T4" fmla="*/ 43 w 47"/>
                  <a:gd name="T5" fmla="*/ 12 h 40"/>
                  <a:gd name="T6" fmla="*/ 33 w 47"/>
                  <a:gd name="T7" fmla="*/ 0 h 40"/>
                  <a:gd name="T8" fmla="*/ 33 w 47"/>
                  <a:gd name="T9" fmla="*/ 0 h 40"/>
                  <a:gd name="T10" fmla="*/ 10 w 47"/>
                  <a:gd name="T11" fmla="*/ 20 h 40"/>
                  <a:gd name="T12" fmla="*/ 11 w 47"/>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47" h="40">
                    <a:moveTo>
                      <a:pt x="11" y="40"/>
                    </a:moveTo>
                    <a:cubicBezTo>
                      <a:pt x="19" y="40"/>
                      <a:pt x="23" y="32"/>
                      <a:pt x="27" y="28"/>
                    </a:cubicBezTo>
                    <a:cubicBezTo>
                      <a:pt x="43" y="12"/>
                      <a:pt x="43" y="12"/>
                      <a:pt x="43" y="12"/>
                    </a:cubicBezTo>
                    <a:cubicBezTo>
                      <a:pt x="47" y="8"/>
                      <a:pt x="39" y="1"/>
                      <a:pt x="33" y="0"/>
                    </a:cubicBezTo>
                    <a:cubicBezTo>
                      <a:pt x="33" y="0"/>
                      <a:pt x="33" y="0"/>
                      <a:pt x="33" y="0"/>
                    </a:cubicBezTo>
                    <a:cubicBezTo>
                      <a:pt x="30" y="0"/>
                      <a:pt x="19" y="11"/>
                      <a:pt x="10" y="20"/>
                    </a:cubicBezTo>
                    <a:cubicBezTo>
                      <a:pt x="0" y="30"/>
                      <a:pt x="1" y="40"/>
                      <a:pt x="11" y="40"/>
                    </a:cubicBezTo>
                    <a:close/>
                  </a:path>
                </a:pathLst>
              </a:custGeom>
              <a:solidFill>
                <a:srgbClr val="5362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83"/>
              <p:cNvSpPr>
                <a:spLocks/>
              </p:cNvSpPr>
              <p:nvPr/>
            </p:nvSpPr>
            <p:spPr bwMode="auto">
              <a:xfrm>
                <a:off x="7954963" y="3735388"/>
                <a:ext cx="1435100" cy="460375"/>
              </a:xfrm>
              <a:custGeom>
                <a:avLst/>
                <a:gdLst>
                  <a:gd name="T0" fmla="*/ 8 w 78"/>
                  <a:gd name="T1" fmla="*/ 0 h 25"/>
                  <a:gd name="T2" fmla="*/ 70 w 78"/>
                  <a:gd name="T3" fmla="*/ 0 h 25"/>
                  <a:gd name="T4" fmla="*/ 78 w 78"/>
                  <a:gd name="T5" fmla="*/ 9 h 25"/>
                  <a:gd name="T6" fmla="*/ 78 w 78"/>
                  <a:gd name="T7" fmla="*/ 16 h 25"/>
                  <a:gd name="T8" fmla="*/ 70 w 78"/>
                  <a:gd name="T9" fmla="*/ 25 h 25"/>
                  <a:gd name="T10" fmla="*/ 8 w 78"/>
                  <a:gd name="T11" fmla="*/ 25 h 25"/>
                  <a:gd name="T12" fmla="*/ 0 w 78"/>
                  <a:gd name="T13" fmla="*/ 16 h 25"/>
                  <a:gd name="T14" fmla="*/ 0 w 78"/>
                  <a:gd name="T15" fmla="*/ 9 h 25"/>
                  <a:gd name="T16" fmla="*/ 8 w 78"/>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25">
                    <a:moveTo>
                      <a:pt x="8" y="0"/>
                    </a:moveTo>
                    <a:cubicBezTo>
                      <a:pt x="70" y="0"/>
                      <a:pt x="70" y="0"/>
                      <a:pt x="70" y="0"/>
                    </a:cubicBezTo>
                    <a:cubicBezTo>
                      <a:pt x="74" y="0"/>
                      <a:pt x="78" y="4"/>
                      <a:pt x="78" y="9"/>
                    </a:cubicBezTo>
                    <a:cubicBezTo>
                      <a:pt x="78" y="16"/>
                      <a:pt x="78" y="16"/>
                      <a:pt x="78" y="16"/>
                    </a:cubicBezTo>
                    <a:cubicBezTo>
                      <a:pt x="78" y="21"/>
                      <a:pt x="74" y="25"/>
                      <a:pt x="70"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84"/>
              <p:cNvSpPr>
                <a:spLocks/>
              </p:cNvSpPr>
              <p:nvPr/>
            </p:nvSpPr>
            <p:spPr bwMode="auto">
              <a:xfrm>
                <a:off x="7954963" y="3735388"/>
                <a:ext cx="698500" cy="460375"/>
              </a:xfrm>
              <a:custGeom>
                <a:avLst/>
                <a:gdLst>
                  <a:gd name="T0" fmla="*/ 8 w 38"/>
                  <a:gd name="T1" fmla="*/ 0 h 25"/>
                  <a:gd name="T2" fmla="*/ 38 w 38"/>
                  <a:gd name="T3" fmla="*/ 0 h 25"/>
                  <a:gd name="T4" fmla="*/ 38 w 38"/>
                  <a:gd name="T5" fmla="*/ 25 h 25"/>
                  <a:gd name="T6" fmla="*/ 8 w 38"/>
                  <a:gd name="T7" fmla="*/ 25 h 25"/>
                  <a:gd name="T8" fmla="*/ 0 w 38"/>
                  <a:gd name="T9" fmla="*/ 16 h 25"/>
                  <a:gd name="T10" fmla="*/ 0 w 38"/>
                  <a:gd name="T11" fmla="*/ 9 h 25"/>
                  <a:gd name="T12" fmla="*/ 8 w 38"/>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38" h="25">
                    <a:moveTo>
                      <a:pt x="8" y="0"/>
                    </a:moveTo>
                    <a:cubicBezTo>
                      <a:pt x="38" y="0"/>
                      <a:pt x="38" y="0"/>
                      <a:pt x="38" y="0"/>
                    </a:cubicBezTo>
                    <a:cubicBezTo>
                      <a:pt x="38" y="25"/>
                      <a:pt x="38" y="25"/>
                      <a:pt x="38" y="25"/>
                    </a:cubicBezTo>
                    <a:cubicBezTo>
                      <a:pt x="8" y="25"/>
                      <a:pt x="8" y="25"/>
                      <a:pt x="8" y="25"/>
                    </a:cubicBezTo>
                    <a:cubicBezTo>
                      <a:pt x="4" y="25"/>
                      <a:pt x="0" y="21"/>
                      <a:pt x="0" y="16"/>
                    </a:cubicBezTo>
                    <a:cubicBezTo>
                      <a:pt x="0" y="9"/>
                      <a:pt x="0" y="9"/>
                      <a:pt x="0" y="9"/>
                    </a:cubicBezTo>
                    <a:cubicBezTo>
                      <a:pt x="0" y="4"/>
                      <a:pt x="4" y="0"/>
                      <a:pt x="8" y="0"/>
                    </a:cubicBezTo>
                    <a:close/>
                  </a:path>
                </a:pathLst>
              </a:custGeom>
              <a:solidFill>
                <a:srgbClr val="EEA9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85"/>
              <p:cNvSpPr>
                <a:spLocks/>
              </p:cNvSpPr>
              <p:nvPr/>
            </p:nvSpPr>
            <p:spPr bwMode="auto">
              <a:xfrm>
                <a:off x="7974013" y="4103688"/>
                <a:ext cx="1398587" cy="92075"/>
              </a:xfrm>
              <a:custGeom>
                <a:avLst/>
                <a:gdLst>
                  <a:gd name="T0" fmla="*/ 76 w 76"/>
                  <a:gd name="T1" fmla="*/ 0 h 5"/>
                  <a:gd name="T2" fmla="*/ 69 w 76"/>
                  <a:gd name="T3" fmla="*/ 5 h 5"/>
                  <a:gd name="T4" fmla="*/ 7 w 76"/>
                  <a:gd name="T5" fmla="*/ 5 h 5"/>
                  <a:gd name="T6" fmla="*/ 0 w 76"/>
                  <a:gd name="T7" fmla="*/ 0 h 5"/>
                  <a:gd name="T8" fmla="*/ 76 w 76"/>
                  <a:gd name="T9" fmla="*/ 0 h 5"/>
                </a:gdLst>
                <a:ahLst/>
                <a:cxnLst>
                  <a:cxn ang="0">
                    <a:pos x="T0" y="T1"/>
                  </a:cxn>
                  <a:cxn ang="0">
                    <a:pos x="T2" y="T3"/>
                  </a:cxn>
                  <a:cxn ang="0">
                    <a:pos x="T4" y="T5"/>
                  </a:cxn>
                  <a:cxn ang="0">
                    <a:pos x="T6" y="T7"/>
                  </a:cxn>
                  <a:cxn ang="0">
                    <a:pos x="T8" y="T9"/>
                  </a:cxn>
                </a:cxnLst>
                <a:rect l="0" t="0" r="r" b="b"/>
                <a:pathLst>
                  <a:path w="76" h="5">
                    <a:moveTo>
                      <a:pt x="76" y="0"/>
                    </a:moveTo>
                    <a:cubicBezTo>
                      <a:pt x="75" y="3"/>
                      <a:pt x="72" y="5"/>
                      <a:pt x="69" y="5"/>
                    </a:cubicBezTo>
                    <a:cubicBezTo>
                      <a:pt x="7" y="5"/>
                      <a:pt x="7" y="5"/>
                      <a:pt x="7" y="5"/>
                    </a:cubicBezTo>
                    <a:cubicBezTo>
                      <a:pt x="4" y="5"/>
                      <a:pt x="1" y="3"/>
                      <a:pt x="0" y="0"/>
                    </a:cubicBezTo>
                    <a:lnTo>
                      <a:pt x="76" y="0"/>
                    </a:lnTo>
                    <a:close/>
                  </a:path>
                </a:pathLst>
              </a:custGeom>
              <a:solidFill>
                <a:srgbClr val="C97F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116" name="TextBox 115"/>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bg1"/>
                    </a:gs>
                    <a:gs pos="30000">
                      <a:schemeClr val="bg1"/>
                    </a:gs>
                  </a:gsLst>
                  <a:lin ang="5400000" scaled="0"/>
                </a:gradFill>
              </a:rPr>
              <a:t>http://dev.office.com/</a:t>
            </a:r>
          </a:p>
        </p:txBody>
      </p:sp>
      <p:sp>
        <p:nvSpPr>
          <p:cNvPr id="11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bg1"/>
                    </a:gs>
                    <a:gs pos="30000">
                      <a:schemeClr val="bg1"/>
                    </a:gs>
                  </a:gsLst>
                  <a:lin ang="5400000" scaled="0"/>
                </a:gradFill>
                <a:latin typeface="+mn-lt"/>
                <a:ea typeface="+mn-ea"/>
                <a:cs typeface="+mn-cs"/>
              </a:defRPr>
            </a:lvl1pPr>
          </a:lstStyle>
          <a:p>
            <a:r>
              <a:rPr lang="en-US" dirty="0" smtClean="0"/>
              <a:t>Microsoft Confidential</a:t>
            </a:r>
            <a:endParaRPr lang="en-US" dirty="0"/>
          </a:p>
        </p:txBody>
      </p:sp>
      <p:pic>
        <p:nvPicPr>
          <p:cNvPr id="115" name="Picture 114"/>
          <p:cNvPicPr>
            <a:picLocks noChangeAspect="1"/>
          </p:cNvPicPr>
          <p:nvPr userDrawn="1"/>
        </p:nvPicPr>
        <p:blipFill>
          <a:blip r:embed="rId2"/>
          <a:stretch>
            <a:fillRect/>
          </a:stretch>
        </p:blipFill>
        <p:spPr>
          <a:xfrm>
            <a:off x="436564" y="6148991"/>
            <a:ext cx="1161288" cy="368611"/>
          </a:xfrm>
          <a:prstGeom prst="rect">
            <a:avLst/>
          </a:prstGeom>
        </p:spPr>
      </p:pic>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rang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1" y="0"/>
            <a:ext cx="6245352" cy="6994525"/>
          </a:xfrm>
          <a:prstGeom prst="rect">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Footer Placeholder 1"/>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5595247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5"/>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Footer Placeholder 1"/>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2141224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ight Blu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Footer Placeholder 1"/>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468000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urple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Footer Placeholder 1"/>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3889953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Green Half and Half Layout">
    <p:bg>
      <p:bgPr>
        <a:solidFill>
          <a:srgbClr val="FFFFFF"/>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0" y="0"/>
            <a:ext cx="6245352" cy="6994525"/>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Text Placeholder 6"/>
          <p:cNvSpPr>
            <a:spLocks noGrp="1"/>
          </p:cNvSpPr>
          <p:nvPr>
            <p:ph type="body" sz="quarter" idx="10"/>
          </p:nvPr>
        </p:nvSpPr>
        <p:spPr>
          <a:xfrm>
            <a:off x="246063" y="2241533"/>
            <a:ext cx="5514975" cy="2511457"/>
          </a:xfrm>
        </p:spPr>
        <p:txBody>
          <a:bodyPr/>
          <a:lstStyle>
            <a:lvl1pPr>
              <a:defRPr sz="4000">
                <a:gradFill>
                  <a:gsLst>
                    <a:gs pos="93305">
                      <a:srgbClr val="FFFFFF"/>
                    </a:gs>
                    <a:gs pos="83000">
                      <a:srgbClr val="FFFFFF"/>
                    </a:gs>
                  </a:gsLst>
                  <a:lin ang="5400000" scaled="0"/>
                </a:gradFill>
              </a:defRPr>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gradFill>
                  <a:gsLst>
                    <a:gs pos="93305">
                      <a:srgbClr val="FFFFFF"/>
                    </a:gs>
                    <a:gs pos="83000">
                      <a:srgbClr val="FFFFFF"/>
                    </a:gs>
                  </a:gsLst>
                  <a:lin ang="5400000" scaled="0"/>
                </a:gradFill>
              </a:defRPr>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ext Placeholder 6"/>
          <p:cNvSpPr>
            <a:spLocks noGrp="1"/>
          </p:cNvSpPr>
          <p:nvPr>
            <p:ph type="body" sz="quarter" idx="11"/>
          </p:nvPr>
        </p:nvSpPr>
        <p:spPr>
          <a:xfrm>
            <a:off x="6675439" y="2241533"/>
            <a:ext cx="5486400" cy="2511457"/>
          </a:xfrm>
        </p:spPr>
        <p:txBody>
          <a:bodyPr/>
          <a:lstStyle>
            <a:lvl1pPr>
              <a:defRPr sz="4000"/>
            </a:lvl1pPr>
            <a:lvl2pPr marL="3429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a:lvl2pPr>
            <a:lvl3pPr marL="571500" indent="0">
              <a:buNone/>
              <a:defRPr sz="20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 name="Footer Placeholder 1"/>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bg1"/>
                    </a:gs>
                    <a:gs pos="30000">
                      <a:schemeClr val="bg1"/>
                    </a:gs>
                  </a:gsLst>
                  <a:lin ang="5400000" scaled="0"/>
                </a:gradFill>
              </a:rPr>
              <a:t>http://dev.office.com/</a:t>
            </a:r>
          </a:p>
        </p:txBody>
      </p:sp>
      <p:sp>
        <p:nvSpPr>
          <p:cNvPr id="11"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10" name="Picture 9"/>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4532257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1">
    <p:bg>
      <p:bgPr>
        <a:solidFill>
          <a:schemeClr val="accent3"/>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9163">
                      <a:schemeClr val="tx1"/>
                    </a:gs>
                    <a:gs pos="95397">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7490">
                      <a:schemeClr val="accent3">
                        <a:lumMod val="75000"/>
                      </a:schemeClr>
                    </a:gs>
                    <a:gs pos="88285">
                      <a:schemeClr val="accent3">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grpSp>
        <p:nvGrpSpPr>
          <p:cNvPr id="7" name="Group 6"/>
          <p:cNvGrpSpPr/>
          <p:nvPr userDrawn="1"/>
        </p:nvGrpSpPr>
        <p:grpSpPr>
          <a:xfrm>
            <a:off x="7657993" y="3089395"/>
            <a:ext cx="4511783" cy="3608268"/>
            <a:chOff x="6527800" y="2483620"/>
            <a:chExt cx="5473700" cy="4377555"/>
          </a:xfrm>
        </p:grpSpPr>
        <p:grpSp>
          <p:nvGrpSpPr>
            <p:cNvPr id="8" name="Group 7"/>
            <p:cNvGrpSpPr/>
            <p:nvPr/>
          </p:nvGrpSpPr>
          <p:grpSpPr>
            <a:xfrm flipH="1">
              <a:off x="8613773" y="2483620"/>
              <a:ext cx="1958976" cy="4377555"/>
              <a:chOff x="8956675" y="449263"/>
              <a:chExt cx="2063751" cy="4611687"/>
            </a:xfrm>
          </p:grpSpPr>
          <p:sp>
            <p:nvSpPr>
              <p:cNvPr id="48"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9"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0"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1"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2"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3"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4"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5"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6"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7"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8"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59"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0"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1"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2"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9" name="Group 8"/>
            <p:cNvGrpSpPr/>
            <p:nvPr/>
          </p:nvGrpSpPr>
          <p:grpSpPr>
            <a:xfrm>
              <a:off x="6527800" y="3994753"/>
              <a:ext cx="3240121" cy="2863247"/>
              <a:chOff x="7045326" y="4452083"/>
              <a:chExt cx="2722595" cy="2405917"/>
            </a:xfrm>
          </p:grpSpPr>
          <p:sp>
            <p:nvSpPr>
              <p:cNvPr id="37"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5"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6"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7"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11" name="Group 10"/>
            <p:cNvGrpSpPr/>
            <p:nvPr/>
          </p:nvGrpSpPr>
          <p:grpSpPr>
            <a:xfrm>
              <a:off x="10091976" y="4361890"/>
              <a:ext cx="1909524" cy="2419674"/>
              <a:chOff x="10091976" y="4967384"/>
              <a:chExt cx="1431688" cy="1814179"/>
            </a:xfrm>
          </p:grpSpPr>
          <p:sp>
            <p:nvSpPr>
              <p:cNvPr id="12"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sp>
        <p:nvSpPr>
          <p:cNvPr id="79" name="TextBox 7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75"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76" name="Picture 7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36120133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2">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7071">
                      <a:schemeClr val="bg2">
                        <a:lumMod val="75000"/>
                      </a:schemeClr>
                    </a:gs>
                    <a:gs pos="92515">
                      <a:schemeClr val="bg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4125680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3">
    <p:bg>
      <p:bgPr>
        <a:solidFill>
          <a:schemeClr val="accent5"/>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4979">
                      <a:schemeClr val="accent5">
                        <a:lumMod val="50000"/>
                      </a:schemeClr>
                    </a:gs>
                    <a:gs pos="77000">
                      <a:schemeClr val="accent5">
                        <a:lumMod val="50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sp>
        <p:nvSpPr>
          <p:cNvPr id="11" name="TextBox 10"/>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8"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7" name="Picture 6"/>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2067731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4">
    <p:bg>
      <p:bgPr>
        <a:solidFill>
          <a:schemeClr val="accent2"/>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9582">
                      <a:schemeClr val="accent2">
                        <a:lumMod val="75000"/>
                      </a:schemeClr>
                    </a:gs>
                    <a:gs pos="84000">
                      <a:schemeClr val="accent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pic>
        <p:nvPicPr>
          <p:cNvPr id="6" name="Picture 5"/>
          <p:cNvPicPr>
            <a:picLocks noChangeAspect="1"/>
          </p:cNvPicPr>
          <p:nvPr userDrawn="1"/>
        </p:nvPicPr>
        <p:blipFill>
          <a:blip r:embed="rId2"/>
          <a:stretch>
            <a:fillRect/>
          </a:stretch>
        </p:blipFill>
        <p:spPr>
          <a:xfrm>
            <a:off x="6645047" y="3726250"/>
            <a:ext cx="5334228" cy="2788849"/>
          </a:xfrm>
          <a:prstGeom prst="rect">
            <a:avLst/>
          </a:prstGeom>
        </p:spPr>
      </p:pic>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8" name="Picture 7"/>
          <p:cNvPicPr>
            <a:picLocks noChangeAspect="1"/>
          </p:cNvPicPr>
          <p:nvPr userDrawn="1"/>
        </p:nvPicPr>
        <p:blipFill>
          <a:blip r:embed="rId3">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936443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5">
    <p:bg>
      <p:bgPr>
        <a:solidFill>
          <a:schemeClr val="accent6"/>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88285">
                      <a:schemeClr val="accent6">
                        <a:lumMod val="75000"/>
                      </a:schemeClr>
                    </a:gs>
                    <a:gs pos="66000">
                      <a:schemeClr val="accent6">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grpSp>
        <p:nvGrpSpPr>
          <p:cNvPr id="6" name="Group 5"/>
          <p:cNvGrpSpPr/>
          <p:nvPr userDrawn="1"/>
        </p:nvGrpSpPr>
        <p:grpSpPr>
          <a:xfrm>
            <a:off x="5937247" y="3062258"/>
            <a:ext cx="6042028" cy="3686645"/>
            <a:chOff x="8092941" y="4424546"/>
            <a:chExt cx="3319523" cy="2025463"/>
          </a:xfrm>
        </p:grpSpPr>
        <p:grpSp>
          <p:nvGrpSpPr>
            <p:cNvPr id="7" name="Group 6"/>
            <p:cNvGrpSpPr/>
            <p:nvPr/>
          </p:nvGrpSpPr>
          <p:grpSpPr>
            <a:xfrm>
              <a:off x="8515202" y="4424546"/>
              <a:ext cx="2897262" cy="2025463"/>
              <a:chOff x="4243570" y="1476299"/>
              <a:chExt cx="3749792" cy="2621469"/>
            </a:xfrm>
          </p:grpSpPr>
          <p:grpSp>
            <p:nvGrpSpPr>
              <p:cNvPr id="9" name="Group 8"/>
              <p:cNvGrpSpPr/>
              <p:nvPr/>
            </p:nvGrpSpPr>
            <p:grpSpPr>
              <a:xfrm>
                <a:off x="6728351" y="3141663"/>
                <a:ext cx="896938" cy="695325"/>
                <a:chOff x="6638926" y="3141663"/>
                <a:chExt cx="896938" cy="695325"/>
              </a:xfrm>
            </p:grpSpPr>
            <p:sp>
              <p:nvSpPr>
                <p:cNvPr id="49" name="Freeform 17"/>
                <p:cNvSpPr>
                  <a:spLocks/>
                </p:cNvSpPr>
                <p:nvPr/>
              </p:nvSpPr>
              <p:spPr bwMode="auto">
                <a:xfrm>
                  <a:off x="7010401" y="3363913"/>
                  <a:ext cx="142875" cy="269875"/>
                </a:xfrm>
                <a:custGeom>
                  <a:avLst/>
                  <a:gdLst>
                    <a:gd name="T0" fmla="*/ 0 w 90"/>
                    <a:gd name="T1" fmla="*/ 170 h 170"/>
                    <a:gd name="T2" fmla="*/ 90 w 90"/>
                    <a:gd name="T3" fmla="*/ 170 h 170"/>
                    <a:gd name="T4" fmla="*/ 80 w 90"/>
                    <a:gd name="T5" fmla="*/ 0 h 170"/>
                    <a:gd name="T6" fmla="*/ 11 w 90"/>
                    <a:gd name="T7" fmla="*/ 0 h 170"/>
                    <a:gd name="T8" fmla="*/ 0 w 90"/>
                    <a:gd name="T9" fmla="*/ 170 h 170"/>
                  </a:gdLst>
                  <a:ahLst/>
                  <a:cxnLst>
                    <a:cxn ang="0">
                      <a:pos x="T0" y="T1"/>
                    </a:cxn>
                    <a:cxn ang="0">
                      <a:pos x="T2" y="T3"/>
                    </a:cxn>
                    <a:cxn ang="0">
                      <a:pos x="T4" y="T5"/>
                    </a:cxn>
                    <a:cxn ang="0">
                      <a:pos x="T6" y="T7"/>
                    </a:cxn>
                    <a:cxn ang="0">
                      <a:pos x="T8" y="T9"/>
                    </a:cxn>
                  </a:cxnLst>
                  <a:rect l="0" t="0" r="r" b="b"/>
                  <a:pathLst>
                    <a:path w="90" h="170">
                      <a:moveTo>
                        <a:pt x="0" y="170"/>
                      </a:moveTo>
                      <a:lnTo>
                        <a:pt x="90" y="170"/>
                      </a:lnTo>
                      <a:lnTo>
                        <a:pt x="80" y="0"/>
                      </a:lnTo>
                      <a:lnTo>
                        <a:pt x="11"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0" name="Freeform 18"/>
                <p:cNvSpPr>
                  <a:spLocks/>
                </p:cNvSpPr>
                <p:nvPr/>
              </p:nvSpPr>
              <p:spPr bwMode="auto">
                <a:xfrm>
                  <a:off x="7042151" y="3141663"/>
                  <a:ext cx="77788" cy="269875"/>
                </a:xfrm>
                <a:custGeom>
                  <a:avLst/>
                  <a:gdLst>
                    <a:gd name="T0" fmla="*/ 0 w 49"/>
                    <a:gd name="T1" fmla="*/ 170 h 170"/>
                    <a:gd name="T2" fmla="*/ 49 w 49"/>
                    <a:gd name="T3" fmla="*/ 170 h 170"/>
                    <a:gd name="T4" fmla="*/ 45 w 49"/>
                    <a:gd name="T5" fmla="*/ 0 h 170"/>
                    <a:gd name="T6" fmla="*/ 6 w 49"/>
                    <a:gd name="T7" fmla="*/ 0 h 170"/>
                    <a:gd name="T8" fmla="*/ 0 w 49"/>
                    <a:gd name="T9" fmla="*/ 170 h 170"/>
                  </a:gdLst>
                  <a:ahLst/>
                  <a:cxnLst>
                    <a:cxn ang="0">
                      <a:pos x="T0" y="T1"/>
                    </a:cxn>
                    <a:cxn ang="0">
                      <a:pos x="T2" y="T3"/>
                    </a:cxn>
                    <a:cxn ang="0">
                      <a:pos x="T4" y="T5"/>
                    </a:cxn>
                    <a:cxn ang="0">
                      <a:pos x="T6" y="T7"/>
                    </a:cxn>
                    <a:cxn ang="0">
                      <a:pos x="T8" y="T9"/>
                    </a:cxn>
                  </a:cxnLst>
                  <a:rect l="0" t="0" r="r" b="b"/>
                  <a:pathLst>
                    <a:path w="49" h="170">
                      <a:moveTo>
                        <a:pt x="0" y="170"/>
                      </a:moveTo>
                      <a:lnTo>
                        <a:pt x="49" y="170"/>
                      </a:lnTo>
                      <a:lnTo>
                        <a:pt x="45" y="0"/>
                      </a:lnTo>
                      <a:lnTo>
                        <a:pt x="6"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1" name="Oval 19"/>
                <p:cNvSpPr>
                  <a:spLocks noChangeArrowheads="1"/>
                </p:cNvSpPr>
                <p:nvPr/>
              </p:nvSpPr>
              <p:spPr bwMode="auto">
                <a:xfrm>
                  <a:off x="7375526" y="3676650"/>
                  <a:ext cx="160338" cy="16033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2" name="Oval 20"/>
                <p:cNvSpPr>
                  <a:spLocks noChangeArrowheads="1"/>
                </p:cNvSpPr>
                <p:nvPr/>
              </p:nvSpPr>
              <p:spPr bwMode="auto">
                <a:xfrm>
                  <a:off x="6638926" y="3671888"/>
                  <a:ext cx="160338" cy="1587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3" name="Freeform 21"/>
                <p:cNvSpPr>
                  <a:spLocks/>
                </p:cNvSpPr>
                <p:nvPr/>
              </p:nvSpPr>
              <p:spPr bwMode="auto">
                <a:xfrm>
                  <a:off x="6719888" y="3546475"/>
                  <a:ext cx="735013" cy="115888"/>
                </a:xfrm>
                <a:custGeom>
                  <a:avLst/>
                  <a:gdLst>
                    <a:gd name="T0" fmla="*/ 0 w 248"/>
                    <a:gd name="T1" fmla="*/ 39 h 39"/>
                    <a:gd name="T2" fmla="*/ 32 w 248"/>
                    <a:gd name="T3" fmla="*/ 18 h 39"/>
                    <a:gd name="T4" fmla="*/ 124 w 248"/>
                    <a:gd name="T5" fmla="*/ 0 h 39"/>
                    <a:gd name="T6" fmla="*/ 216 w 248"/>
                    <a:gd name="T7" fmla="*/ 18 h 39"/>
                    <a:gd name="T8" fmla="*/ 248 w 248"/>
                    <a:gd name="T9" fmla="*/ 39 h 39"/>
                    <a:gd name="T10" fmla="*/ 0 w 248"/>
                    <a:gd name="T11" fmla="*/ 39 h 39"/>
                  </a:gdLst>
                  <a:ahLst/>
                  <a:cxnLst>
                    <a:cxn ang="0">
                      <a:pos x="T0" y="T1"/>
                    </a:cxn>
                    <a:cxn ang="0">
                      <a:pos x="T2" y="T3"/>
                    </a:cxn>
                    <a:cxn ang="0">
                      <a:pos x="T4" y="T5"/>
                    </a:cxn>
                    <a:cxn ang="0">
                      <a:pos x="T6" y="T7"/>
                    </a:cxn>
                    <a:cxn ang="0">
                      <a:pos x="T8" y="T9"/>
                    </a:cxn>
                    <a:cxn ang="0">
                      <a:pos x="T10" y="T11"/>
                    </a:cxn>
                  </a:cxnLst>
                  <a:rect l="0" t="0" r="r" b="b"/>
                  <a:pathLst>
                    <a:path w="248" h="39">
                      <a:moveTo>
                        <a:pt x="0" y="39"/>
                      </a:moveTo>
                      <a:cubicBezTo>
                        <a:pt x="5" y="27"/>
                        <a:pt x="16" y="22"/>
                        <a:pt x="32" y="18"/>
                      </a:cubicBezTo>
                      <a:cubicBezTo>
                        <a:pt x="124" y="0"/>
                        <a:pt x="124" y="0"/>
                        <a:pt x="124" y="0"/>
                      </a:cubicBezTo>
                      <a:cubicBezTo>
                        <a:pt x="216" y="18"/>
                        <a:pt x="216" y="18"/>
                        <a:pt x="216" y="18"/>
                      </a:cubicBezTo>
                      <a:cubicBezTo>
                        <a:pt x="230" y="21"/>
                        <a:pt x="243" y="27"/>
                        <a:pt x="248" y="39"/>
                      </a:cubicBezTo>
                      <a:lnTo>
                        <a:pt x="0"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4" name="Rectangle 22"/>
                <p:cNvSpPr>
                  <a:spLocks noChangeArrowheads="1"/>
                </p:cNvSpPr>
                <p:nvPr/>
              </p:nvSpPr>
              <p:spPr bwMode="auto">
                <a:xfrm>
                  <a:off x="7375526" y="3662363"/>
                  <a:ext cx="79375" cy="952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5" name="Rectangle 23"/>
                <p:cNvSpPr>
                  <a:spLocks noChangeArrowheads="1"/>
                </p:cNvSpPr>
                <p:nvPr/>
              </p:nvSpPr>
              <p:spPr bwMode="auto">
                <a:xfrm>
                  <a:off x="6719888" y="3662363"/>
                  <a:ext cx="79375" cy="889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6" name="Freeform 24"/>
                <p:cNvSpPr>
                  <a:spLocks/>
                </p:cNvSpPr>
                <p:nvPr/>
              </p:nvSpPr>
              <p:spPr bwMode="auto">
                <a:xfrm>
                  <a:off x="7102476" y="3676650"/>
                  <a:ext cx="38100"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2" y="54"/>
                        <a:pt x="3" y="54"/>
                      </a:cubicBezTo>
                      <a:cubicBezTo>
                        <a:pt x="10" y="54"/>
                        <a:pt x="10" y="54"/>
                        <a:pt x="10" y="54"/>
                      </a:cubicBezTo>
                      <a:cubicBezTo>
                        <a:pt x="12" y="54"/>
                        <a:pt x="13" y="52"/>
                        <a:pt x="13" y="51"/>
                      </a:cubicBezTo>
                      <a:cubicBezTo>
                        <a:pt x="13" y="3"/>
                        <a:pt x="13" y="3"/>
                        <a:pt x="13" y="3"/>
                      </a:cubicBezTo>
                      <a:cubicBezTo>
                        <a:pt x="13" y="1"/>
                        <a:pt x="12" y="0"/>
                        <a:pt x="10" y="0"/>
                      </a:cubicBezTo>
                      <a:cubicBezTo>
                        <a:pt x="3" y="0"/>
                        <a:pt x="3" y="0"/>
                        <a:pt x="3" y="0"/>
                      </a:cubicBezTo>
                      <a:cubicBezTo>
                        <a:pt x="2"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7" name="Freeform 25"/>
                <p:cNvSpPr>
                  <a:spLocks/>
                </p:cNvSpPr>
                <p:nvPr/>
              </p:nvSpPr>
              <p:spPr bwMode="auto">
                <a:xfrm>
                  <a:off x="7021513" y="3676650"/>
                  <a:ext cx="39688"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1" y="54"/>
                        <a:pt x="3" y="54"/>
                      </a:cubicBezTo>
                      <a:cubicBezTo>
                        <a:pt x="10" y="54"/>
                        <a:pt x="10" y="54"/>
                        <a:pt x="10" y="54"/>
                      </a:cubicBezTo>
                      <a:cubicBezTo>
                        <a:pt x="11" y="54"/>
                        <a:pt x="13" y="52"/>
                        <a:pt x="13" y="51"/>
                      </a:cubicBezTo>
                      <a:cubicBezTo>
                        <a:pt x="13" y="3"/>
                        <a:pt x="13" y="3"/>
                        <a:pt x="13" y="3"/>
                      </a:cubicBezTo>
                      <a:cubicBezTo>
                        <a:pt x="13" y="1"/>
                        <a:pt x="11" y="0"/>
                        <a:pt x="10" y="0"/>
                      </a:cubicBezTo>
                      <a:cubicBezTo>
                        <a:pt x="3" y="0"/>
                        <a:pt x="3" y="0"/>
                        <a:pt x="3" y="0"/>
                      </a:cubicBezTo>
                      <a:cubicBezTo>
                        <a:pt x="1"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8" name="Rectangle 26"/>
                <p:cNvSpPr>
                  <a:spLocks noChangeArrowheads="1"/>
                </p:cNvSpPr>
                <p:nvPr/>
              </p:nvSpPr>
              <p:spPr bwMode="auto">
                <a:xfrm>
                  <a:off x="7040563" y="3562350"/>
                  <a:ext cx="82550" cy="2238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grpSp>
          <p:grpSp>
            <p:nvGrpSpPr>
              <p:cNvPr id="11" name="Group 10"/>
              <p:cNvGrpSpPr/>
              <p:nvPr/>
            </p:nvGrpSpPr>
            <p:grpSpPr>
              <a:xfrm rot="1103645">
                <a:off x="6767684" y="1476299"/>
                <a:ext cx="1225678" cy="1846263"/>
                <a:chOff x="6413501" y="1441450"/>
                <a:chExt cx="1225678" cy="1846263"/>
              </a:xfrm>
            </p:grpSpPr>
            <p:sp>
              <p:nvSpPr>
                <p:cNvPr id="25" name="Rectangle 5"/>
                <p:cNvSpPr>
                  <a:spLocks noChangeArrowheads="1"/>
                </p:cNvSpPr>
                <p:nvPr/>
              </p:nvSpPr>
              <p:spPr bwMode="auto">
                <a:xfrm>
                  <a:off x="7286626" y="1944688"/>
                  <a:ext cx="185738" cy="153988"/>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26" name="Freeform 6"/>
                <p:cNvSpPr>
                  <a:spLocks/>
                </p:cNvSpPr>
                <p:nvPr/>
              </p:nvSpPr>
              <p:spPr bwMode="auto">
                <a:xfrm>
                  <a:off x="7286626" y="1985963"/>
                  <a:ext cx="185738" cy="92075"/>
                </a:xfrm>
                <a:custGeom>
                  <a:avLst/>
                  <a:gdLst>
                    <a:gd name="T0" fmla="*/ 0 w 117"/>
                    <a:gd name="T1" fmla="*/ 22 h 58"/>
                    <a:gd name="T2" fmla="*/ 117 w 117"/>
                    <a:gd name="T3" fmla="*/ 0 h 58"/>
                    <a:gd name="T4" fmla="*/ 0 w 117"/>
                    <a:gd name="T5" fmla="*/ 58 h 58"/>
                    <a:gd name="T6" fmla="*/ 0 w 117"/>
                    <a:gd name="T7" fmla="*/ 22 h 58"/>
                  </a:gdLst>
                  <a:ahLst/>
                  <a:cxnLst>
                    <a:cxn ang="0">
                      <a:pos x="T0" y="T1"/>
                    </a:cxn>
                    <a:cxn ang="0">
                      <a:pos x="T2" y="T3"/>
                    </a:cxn>
                    <a:cxn ang="0">
                      <a:pos x="T4" y="T5"/>
                    </a:cxn>
                    <a:cxn ang="0">
                      <a:pos x="T6" y="T7"/>
                    </a:cxn>
                  </a:cxnLst>
                  <a:rect l="0" t="0" r="r" b="b"/>
                  <a:pathLst>
                    <a:path w="117" h="58">
                      <a:moveTo>
                        <a:pt x="0" y="22"/>
                      </a:moveTo>
                      <a:lnTo>
                        <a:pt x="117" y="0"/>
                      </a:lnTo>
                      <a:lnTo>
                        <a:pt x="0" y="58"/>
                      </a:lnTo>
                      <a:lnTo>
                        <a:pt x="0" y="22"/>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27" name="Freeform 7"/>
                <p:cNvSpPr>
                  <a:spLocks/>
                </p:cNvSpPr>
                <p:nvPr/>
              </p:nvSpPr>
              <p:spPr bwMode="auto">
                <a:xfrm>
                  <a:off x="6962776" y="1506538"/>
                  <a:ext cx="601663" cy="552450"/>
                </a:xfrm>
                <a:custGeom>
                  <a:avLst/>
                  <a:gdLst>
                    <a:gd name="T0" fmla="*/ 196 w 203"/>
                    <a:gd name="T1" fmla="*/ 75 h 187"/>
                    <a:gd name="T2" fmla="*/ 100 w 203"/>
                    <a:gd name="T3" fmla="*/ 8 h 187"/>
                    <a:gd name="T4" fmla="*/ 24 w 203"/>
                    <a:gd name="T5" fmla="*/ 21 h 187"/>
                    <a:gd name="T6" fmla="*/ 14 w 203"/>
                    <a:gd name="T7" fmla="*/ 94 h 187"/>
                    <a:gd name="T8" fmla="*/ 0 w 203"/>
                    <a:gd name="T9" fmla="*/ 115 h 187"/>
                    <a:gd name="T10" fmla="*/ 2 w 203"/>
                    <a:gd name="T11" fmla="*/ 131 h 187"/>
                    <a:gd name="T12" fmla="*/ 22 w 203"/>
                    <a:gd name="T13" fmla="*/ 128 h 187"/>
                    <a:gd name="T14" fmla="*/ 32 w 203"/>
                    <a:gd name="T15" fmla="*/ 187 h 187"/>
                    <a:gd name="T16" fmla="*/ 128 w 203"/>
                    <a:gd name="T17" fmla="*/ 170 h 187"/>
                    <a:gd name="T18" fmla="*/ 128 w 203"/>
                    <a:gd name="T19" fmla="*/ 171 h 187"/>
                    <a:gd name="T20" fmla="*/ 129 w 203"/>
                    <a:gd name="T21" fmla="*/ 170 h 187"/>
                    <a:gd name="T22" fmla="*/ 129 w 203"/>
                    <a:gd name="T23" fmla="*/ 170 h 187"/>
                    <a:gd name="T24" fmla="*/ 129 w 203"/>
                    <a:gd name="T25" fmla="*/ 170 h 187"/>
                    <a:gd name="T26" fmla="*/ 196 w 203"/>
                    <a:gd name="T27" fmla="*/ 75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187">
                      <a:moveTo>
                        <a:pt x="196" y="75"/>
                      </a:moveTo>
                      <a:cubicBezTo>
                        <a:pt x="188" y="30"/>
                        <a:pt x="145" y="0"/>
                        <a:pt x="100" y="8"/>
                      </a:cubicBezTo>
                      <a:cubicBezTo>
                        <a:pt x="24" y="21"/>
                        <a:pt x="24" y="21"/>
                        <a:pt x="24" y="21"/>
                      </a:cubicBezTo>
                      <a:cubicBezTo>
                        <a:pt x="24" y="21"/>
                        <a:pt x="15" y="91"/>
                        <a:pt x="14" y="94"/>
                      </a:cubicBezTo>
                      <a:cubicBezTo>
                        <a:pt x="13" y="103"/>
                        <a:pt x="8" y="110"/>
                        <a:pt x="0" y="115"/>
                      </a:cubicBezTo>
                      <a:cubicBezTo>
                        <a:pt x="2" y="131"/>
                        <a:pt x="2" y="131"/>
                        <a:pt x="2" y="131"/>
                      </a:cubicBezTo>
                      <a:cubicBezTo>
                        <a:pt x="22" y="128"/>
                        <a:pt x="22" y="128"/>
                        <a:pt x="22" y="128"/>
                      </a:cubicBezTo>
                      <a:cubicBezTo>
                        <a:pt x="32" y="187"/>
                        <a:pt x="32" y="187"/>
                        <a:pt x="32" y="187"/>
                      </a:cubicBezTo>
                      <a:cubicBezTo>
                        <a:pt x="128" y="170"/>
                        <a:pt x="128" y="170"/>
                        <a:pt x="128" y="170"/>
                      </a:cubicBezTo>
                      <a:cubicBezTo>
                        <a:pt x="128" y="171"/>
                        <a:pt x="128" y="171"/>
                        <a:pt x="128" y="171"/>
                      </a:cubicBezTo>
                      <a:cubicBezTo>
                        <a:pt x="129" y="171"/>
                        <a:pt x="129" y="170"/>
                        <a:pt x="129" y="170"/>
                      </a:cubicBezTo>
                      <a:cubicBezTo>
                        <a:pt x="129" y="170"/>
                        <a:pt x="129" y="170"/>
                        <a:pt x="129" y="170"/>
                      </a:cubicBezTo>
                      <a:cubicBezTo>
                        <a:pt x="129" y="170"/>
                        <a:pt x="129" y="170"/>
                        <a:pt x="129" y="170"/>
                      </a:cubicBezTo>
                      <a:cubicBezTo>
                        <a:pt x="174" y="162"/>
                        <a:pt x="203" y="120"/>
                        <a:pt x="196" y="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28" name="Freeform 8"/>
                <p:cNvSpPr>
                  <a:spLocks/>
                </p:cNvSpPr>
                <p:nvPr/>
              </p:nvSpPr>
              <p:spPr bwMode="auto">
                <a:xfrm>
                  <a:off x="6997701" y="1441450"/>
                  <a:ext cx="603250" cy="592138"/>
                </a:xfrm>
                <a:custGeom>
                  <a:avLst/>
                  <a:gdLst>
                    <a:gd name="T0" fmla="*/ 121 w 203"/>
                    <a:gd name="T1" fmla="*/ 6 h 200"/>
                    <a:gd name="T2" fmla="*/ 52 w 203"/>
                    <a:gd name="T3" fmla="*/ 18 h 200"/>
                    <a:gd name="T4" fmla="*/ 27 w 203"/>
                    <a:gd name="T5" fmla="*/ 0 h 200"/>
                    <a:gd name="T6" fmla="*/ 31 w 203"/>
                    <a:gd name="T7" fmla="*/ 22 h 200"/>
                    <a:gd name="T8" fmla="*/ 0 w 203"/>
                    <a:gd name="T9" fmla="*/ 1 h 200"/>
                    <a:gd name="T10" fmla="*/ 8 w 203"/>
                    <a:gd name="T11" fmla="*/ 46 h 200"/>
                    <a:gd name="T12" fmla="*/ 57 w 203"/>
                    <a:gd name="T13" fmla="*/ 83 h 200"/>
                    <a:gd name="T14" fmla="*/ 68 w 203"/>
                    <a:gd name="T15" fmla="*/ 150 h 200"/>
                    <a:gd name="T16" fmla="*/ 91 w 203"/>
                    <a:gd name="T17" fmla="*/ 146 h 200"/>
                    <a:gd name="T18" fmla="*/ 86 w 203"/>
                    <a:gd name="T19" fmla="*/ 120 h 200"/>
                    <a:gd name="T20" fmla="*/ 152 w 203"/>
                    <a:gd name="T21" fmla="*/ 186 h 200"/>
                    <a:gd name="T22" fmla="*/ 203 w 203"/>
                    <a:gd name="T23" fmla="*/ 200 h 200"/>
                    <a:gd name="T24" fmla="*/ 174 w 203"/>
                    <a:gd name="T25" fmla="*/ 43 h 200"/>
                    <a:gd name="T26" fmla="*/ 121 w 203"/>
                    <a:gd name="T27" fmla="*/ 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200">
                      <a:moveTo>
                        <a:pt x="121" y="6"/>
                      </a:moveTo>
                      <a:cubicBezTo>
                        <a:pt x="52" y="18"/>
                        <a:pt x="52" y="18"/>
                        <a:pt x="52" y="18"/>
                      </a:cubicBezTo>
                      <a:cubicBezTo>
                        <a:pt x="27" y="0"/>
                        <a:pt x="27" y="0"/>
                        <a:pt x="27" y="0"/>
                      </a:cubicBezTo>
                      <a:cubicBezTo>
                        <a:pt x="31" y="22"/>
                        <a:pt x="31" y="22"/>
                        <a:pt x="31" y="22"/>
                      </a:cubicBezTo>
                      <a:cubicBezTo>
                        <a:pt x="0" y="1"/>
                        <a:pt x="0" y="1"/>
                        <a:pt x="0" y="1"/>
                      </a:cubicBezTo>
                      <a:cubicBezTo>
                        <a:pt x="8" y="46"/>
                        <a:pt x="8" y="46"/>
                        <a:pt x="8" y="46"/>
                      </a:cubicBezTo>
                      <a:cubicBezTo>
                        <a:pt x="12" y="69"/>
                        <a:pt x="34" y="85"/>
                        <a:pt x="57" y="83"/>
                      </a:cubicBezTo>
                      <a:cubicBezTo>
                        <a:pt x="68" y="150"/>
                        <a:pt x="68" y="150"/>
                        <a:pt x="68" y="150"/>
                      </a:cubicBezTo>
                      <a:cubicBezTo>
                        <a:pt x="91" y="146"/>
                        <a:pt x="91" y="146"/>
                        <a:pt x="91" y="146"/>
                      </a:cubicBezTo>
                      <a:cubicBezTo>
                        <a:pt x="86" y="120"/>
                        <a:pt x="86" y="120"/>
                        <a:pt x="86" y="120"/>
                      </a:cubicBezTo>
                      <a:cubicBezTo>
                        <a:pt x="152" y="186"/>
                        <a:pt x="152" y="186"/>
                        <a:pt x="152" y="186"/>
                      </a:cubicBezTo>
                      <a:cubicBezTo>
                        <a:pt x="203" y="200"/>
                        <a:pt x="203" y="200"/>
                        <a:pt x="203" y="200"/>
                      </a:cubicBezTo>
                      <a:cubicBezTo>
                        <a:pt x="174" y="43"/>
                        <a:pt x="174" y="43"/>
                        <a:pt x="174" y="43"/>
                      </a:cubicBezTo>
                      <a:cubicBezTo>
                        <a:pt x="170" y="18"/>
                        <a:pt x="146" y="2"/>
                        <a:pt x="121" y="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29" name="Freeform 9"/>
                <p:cNvSpPr>
                  <a:spLocks/>
                </p:cNvSpPr>
                <p:nvPr/>
              </p:nvSpPr>
              <p:spPr bwMode="auto">
                <a:xfrm>
                  <a:off x="7239001" y="1701800"/>
                  <a:ext cx="88900" cy="147638"/>
                </a:xfrm>
                <a:custGeom>
                  <a:avLst/>
                  <a:gdLst>
                    <a:gd name="T0" fmla="*/ 0 w 30"/>
                    <a:gd name="T1" fmla="*/ 2 h 50"/>
                    <a:gd name="T2" fmla="*/ 8 w 30"/>
                    <a:gd name="T3" fmla="*/ 50 h 50"/>
                    <a:gd name="T4" fmla="*/ 28 w 30"/>
                    <a:gd name="T5" fmla="*/ 22 h 50"/>
                    <a:gd name="T6" fmla="*/ 0 w 30"/>
                    <a:gd name="T7" fmla="*/ 2 h 50"/>
                  </a:gdLst>
                  <a:ahLst/>
                  <a:cxnLst>
                    <a:cxn ang="0">
                      <a:pos x="T0" y="T1"/>
                    </a:cxn>
                    <a:cxn ang="0">
                      <a:pos x="T2" y="T3"/>
                    </a:cxn>
                    <a:cxn ang="0">
                      <a:pos x="T4" y="T5"/>
                    </a:cxn>
                    <a:cxn ang="0">
                      <a:pos x="T6" y="T7"/>
                    </a:cxn>
                  </a:cxnLst>
                  <a:rect l="0" t="0" r="r" b="b"/>
                  <a:pathLst>
                    <a:path w="30" h="50">
                      <a:moveTo>
                        <a:pt x="0" y="2"/>
                      </a:moveTo>
                      <a:cubicBezTo>
                        <a:pt x="8" y="50"/>
                        <a:pt x="8" y="50"/>
                        <a:pt x="8" y="50"/>
                      </a:cubicBezTo>
                      <a:cubicBezTo>
                        <a:pt x="21" y="48"/>
                        <a:pt x="30" y="35"/>
                        <a:pt x="28" y="22"/>
                      </a:cubicBezTo>
                      <a:cubicBezTo>
                        <a:pt x="26" y="9"/>
                        <a:pt x="13" y="0"/>
                        <a:pt x="0" y="2"/>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0" name="Oval 10"/>
                <p:cNvSpPr>
                  <a:spLocks noChangeArrowheads="1"/>
                </p:cNvSpPr>
                <p:nvPr/>
              </p:nvSpPr>
              <p:spPr bwMode="auto">
                <a:xfrm>
                  <a:off x="7064376" y="1801813"/>
                  <a:ext cx="34925" cy="365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1" name="Freeform 11"/>
                <p:cNvSpPr>
                  <a:spLocks/>
                </p:cNvSpPr>
                <p:nvPr/>
              </p:nvSpPr>
              <p:spPr bwMode="auto">
                <a:xfrm>
                  <a:off x="7037388" y="1920875"/>
                  <a:ext cx="96838" cy="76200"/>
                </a:xfrm>
                <a:custGeom>
                  <a:avLst/>
                  <a:gdLst>
                    <a:gd name="T0" fmla="*/ 0 w 33"/>
                    <a:gd name="T1" fmla="*/ 6 h 26"/>
                    <a:gd name="T2" fmla="*/ 3 w 33"/>
                    <a:gd name="T3" fmla="*/ 26 h 26"/>
                    <a:gd name="T4" fmla="*/ 33 w 33"/>
                    <a:gd name="T5" fmla="*/ 0 h 26"/>
                    <a:gd name="T6" fmla="*/ 0 w 33"/>
                    <a:gd name="T7" fmla="*/ 6 h 26"/>
                  </a:gdLst>
                  <a:ahLst/>
                  <a:cxnLst>
                    <a:cxn ang="0">
                      <a:pos x="T0" y="T1"/>
                    </a:cxn>
                    <a:cxn ang="0">
                      <a:pos x="T2" y="T3"/>
                    </a:cxn>
                    <a:cxn ang="0">
                      <a:pos x="T4" y="T5"/>
                    </a:cxn>
                    <a:cxn ang="0">
                      <a:pos x="T6" y="T7"/>
                    </a:cxn>
                  </a:cxnLst>
                  <a:rect l="0" t="0" r="r" b="b"/>
                  <a:pathLst>
                    <a:path w="33" h="26">
                      <a:moveTo>
                        <a:pt x="0" y="6"/>
                      </a:moveTo>
                      <a:cubicBezTo>
                        <a:pt x="3" y="26"/>
                        <a:pt x="3" y="26"/>
                        <a:pt x="3" y="26"/>
                      </a:cubicBezTo>
                      <a:cubicBezTo>
                        <a:pt x="18" y="23"/>
                        <a:pt x="29" y="13"/>
                        <a:pt x="33" y="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2" name="Freeform 12"/>
                <p:cNvSpPr>
                  <a:spLocks/>
                </p:cNvSpPr>
                <p:nvPr/>
              </p:nvSpPr>
              <p:spPr bwMode="auto">
                <a:xfrm>
                  <a:off x="7116763" y="1897063"/>
                  <a:ext cx="41275" cy="44450"/>
                </a:xfrm>
                <a:custGeom>
                  <a:avLst/>
                  <a:gdLst>
                    <a:gd name="T0" fmla="*/ 12 w 14"/>
                    <a:gd name="T1" fmla="*/ 15 h 15"/>
                    <a:gd name="T2" fmla="*/ 11 w 14"/>
                    <a:gd name="T3" fmla="*/ 4 h 15"/>
                    <a:gd name="T4" fmla="*/ 0 w 14"/>
                    <a:gd name="T5" fmla="*/ 2 h 15"/>
                    <a:gd name="T6" fmla="*/ 12 w 14"/>
                    <a:gd name="T7" fmla="*/ 15 h 15"/>
                  </a:gdLst>
                  <a:ahLst/>
                  <a:cxnLst>
                    <a:cxn ang="0">
                      <a:pos x="T0" y="T1"/>
                    </a:cxn>
                    <a:cxn ang="0">
                      <a:pos x="T2" y="T3"/>
                    </a:cxn>
                    <a:cxn ang="0">
                      <a:pos x="T4" y="T5"/>
                    </a:cxn>
                    <a:cxn ang="0">
                      <a:pos x="T6" y="T7"/>
                    </a:cxn>
                  </a:cxnLst>
                  <a:rect l="0" t="0" r="r" b="b"/>
                  <a:pathLst>
                    <a:path w="14" h="15">
                      <a:moveTo>
                        <a:pt x="12" y="15"/>
                      </a:moveTo>
                      <a:cubicBezTo>
                        <a:pt x="14" y="11"/>
                        <a:pt x="14" y="7"/>
                        <a:pt x="11" y="4"/>
                      </a:cubicBezTo>
                      <a:cubicBezTo>
                        <a:pt x="8" y="1"/>
                        <a:pt x="3" y="0"/>
                        <a:pt x="0" y="2"/>
                      </a:cubicBezTo>
                      <a:lnTo>
                        <a:pt x="12" y="15"/>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3" name="Freeform 13"/>
                <p:cNvSpPr>
                  <a:spLocks/>
                </p:cNvSpPr>
                <p:nvPr/>
              </p:nvSpPr>
              <p:spPr bwMode="auto">
                <a:xfrm>
                  <a:off x="6419851" y="2811463"/>
                  <a:ext cx="1052513" cy="250825"/>
                </a:xfrm>
                <a:custGeom>
                  <a:avLst/>
                  <a:gdLst>
                    <a:gd name="T0" fmla="*/ 42 w 355"/>
                    <a:gd name="T1" fmla="*/ 0 h 85"/>
                    <a:gd name="T2" fmla="*/ 0 w 355"/>
                    <a:gd name="T3" fmla="*/ 43 h 85"/>
                    <a:gd name="T4" fmla="*/ 42 w 355"/>
                    <a:gd name="T5" fmla="*/ 85 h 85"/>
                    <a:gd name="T6" fmla="*/ 312 w 355"/>
                    <a:gd name="T7" fmla="*/ 85 h 85"/>
                    <a:gd name="T8" fmla="*/ 355 w 355"/>
                    <a:gd name="T9" fmla="*/ 43 h 85"/>
                    <a:gd name="T10" fmla="*/ 355 w 355"/>
                    <a:gd name="T11" fmla="*/ 0 h 85"/>
                    <a:gd name="T12" fmla="*/ 42 w 355"/>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355" h="85">
                      <a:moveTo>
                        <a:pt x="42" y="0"/>
                      </a:moveTo>
                      <a:cubicBezTo>
                        <a:pt x="19" y="0"/>
                        <a:pt x="0" y="19"/>
                        <a:pt x="0" y="43"/>
                      </a:cubicBezTo>
                      <a:cubicBezTo>
                        <a:pt x="0" y="66"/>
                        <a:pt x="19" y="85"/>
                        <a:pt x="42" y="85"/>
                      </a:cubicBezTo>
                      <a:cubicBezTo>
                        <a:pt x="312" y="85"/>
                        <a:pt x="312" y="85"/>
                        <a:pt x="312" y="85"/>
                      </a:cubicBezTo>
                      <a:cubicBezTo>
                        <a:pt x="336" y="85"/>
                        <a:pt x="355" y="66"/>
                        <a:pt x="355" y="43"/>
                      </a:cubicBezTo>
                      <a:cubicBezTo>
                        <a:pt x="355" y="0"/>
                        <a:pt x="355" y="0"/>
                        <a:pt x="355" y="0"/>
                      </a:cubicBezTo>
                      <a:lnTo>
                        <a:pt x="42"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4" name="Freeform 14"/>
                <p:cNvSpPr>
                  <a:spLocks/>
                </p:cNvSpPr>
                <p:nvPr/>
              </p:nvSpPr>
              <p:spPr bwMode="auto">
                <a:xfrm>
                  <a:off x="7154863" y="2078038"/>
                  <a:ext cx="317500" cy="735013"/>
                </a:xfrm>
                <a:custGeom>
                  <a:avLst/>
                  <a:gdLst>
                    <a:gd name="T0" fmla="*/ 75 w 107"/>
                    <a:gd name="T1" fmla="*/ 0 h 249"/>
                    <a:gd name="T2" fmla="*/ 0 w 107"/>
                    <a:gd name="T3" fmla="*/ 124 h 249"/>
                    <a:gd name="T4" fmla="*/ 0 w 107"/>
                    <a:gd name="T5" fmla="*/ 249 h 249"/>
                    <a:gd name="T6" fmla="*/ 107 w 107"/>
                    <a:gd name="T7" fmla="*/ 249 h 249"/>
                    <a:gd name="T8" fmla="*/ 107 w 107"/>
                    <a:gd name="T9" fmla="*/ 0 h 249"/>
                    <a:gd name="T10" fmla="*/ 75 w 107"/>
                    <a:gd name="T11" fmla="*/ 0 h 249"/>
                  </a:gdLst>
                  <a:ahLst/>
                  <a:cxnLst>
                    <a:cxn ang="0">
                      <a:pos x="T0" y="T1"/>
                    </a:cxn>
                    <a:cxn ang="0">
                      <a:pos x="T2" y="T3"/>
                    </a:cxn>
                    <a:cxn ang="0">
                      <a:pos x="T4" y="T5"/>
                    </a:cxn>
                    <a:cxn ang="0">
                      <a:pos x="T6" y="T7"/>
                    </a:cxn>
                    <a:cxn ang="0">
                      <a:pos x="T8" y="T9"/>
                    </a:cxn>
                    <a:cxn ang="0">
                      <a:pos x="T10" y="T11"/>
                    </a:cxn>
                  </a:cxnLst>
                  <a:rect l="0" t="0" r="r" b="b"/>
                  <a:pathLst>
                    <a:path w="107" h="249">
                      <a:moveTo>
                        <a:pt x="75" y="0"/>
                      </a:moveTo>
                      <a:cubicBezTo>
                        <a:pt x="9" y="0"/>
                        <a:pt x="0" y="76"/>
                        <a:pt x="0" y="124"/>
                      </a:cubicBezTo>
                      <a:cubicBezTo>
                        <a:pt x="0" y="249"/>
                        <a:pt x="0" y="249"/>
                        <a:pt x="0" y="249"/>
                      </a:cubicBezTo>
                      <a:cubicBezTo>
                        <a:pt x="107" y="249"/>
                        <a:pt x="107" y="249"/>
                        <a:pt x="107" y="249"/>
                      </a:cubicBezTo>
                      <a:cubicBezTo>
                        <a:pt x="107" y="0"/>
                        <a:pt x="107" y="0"/>
                        <a:pt x="107" y="0"/>
                      </a:cubicBezTo>
                      <a:cubicBezTo>
                        <a:pt x="107" y="0"/>
                        <a:pt x="78" y="0"/>
                        <a:pt x="75" y="0"/>
                      </a:cubicBezTo>
                      <a:close/>
                    </a:path>
                  </a:pathLst>
                </a:custGeom>
                <a:solidFill>
                  <a:srgbClr val="D83B01">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5" name="Freeform 27"/>
                <p:cNvSpPr>
                  <a:spLocks/>
                </p:cNvSpPr>
                <p:nvPr/>
              </p:nvSpPr>
              <p:spPr bwMode="auto">
                <a:xfrm>
                  <a:off x="6846888" y="3092450"/>
                  <a:ext cx="471488" cy="58738"/>
                </a:xfrm>
                <a:custGeom>
                  <a:avLst/>
                  <a:gdLst>
                    <a:gd name="T0" fmla="*/ 0 w 159"/>
                    <a:gd name="T1" fmla="*/ 10 h 20"/>
                    <a:gd name="T2" fmla="*/ 10 w 159"/>
                    <a:gd name="T3" fmla="*/ 20 h 20"/>
                    <a:gd name="T4" fmla="*/ 148 w 159"/>
                    <a:gd name="T5" fmla="*/ 20 h 20"/>
                    <a:gd name="T6" fmla="*/ 159 w 159"/>
                    <a:gd name="T7" fmla="*/ 10 h 20"/>
                    <a:gd name="T8" fmla="*/ 159 w 159"/>
                    <a:gd name="T9" fmla="*/ 10 h 20"/>
                    <a:gd name="T10" fmla="*/ 148 w 159"/>
                    <a:gd name="T11" fmla="*/ 0 h 20"/>
                    <a:gd name="T12" fmla="*/ 10 w 159"/>
                    <a:gd name="T13" fmla="*/ 0 h 20"/>
                    <a:gd name="T14" fmla="*/ 0 w 159"/>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20">
                      <a:moveTo>
                        <a:pt x="0" y="10"/>
                      </a:moveTo>
                      <a:cubicBezTo>
                        <a:pt x="0" y="16"/>
                        <a:pt x="4" y="20"/>
                        <a:pt x="10" y="20"/>
                      </a:cubicBezTo>
                      <a:cubicBezTo>
                        <a:pt x="148" y="20"/>
                        <a:pt x="148" y="20"/>
                        <a:pt x="148" y="20"/>
                      </a:cubicBezTo>
                      <a:cubicBezTo>
                        <a:pt x="154" y="20"/>
                        <a:pt x="159" y="16"/>
                        <a:pt x="159" y="10"/>
                      </a:cubicBezTo>
                      <a:cubicBezTo>
                        <a:pt x="159" y="10"/>
                        <a:pt x="159" y="10"/>
                        <a:pt x="159" y="10"/>
                      </a:cubicBezTo>
                      <a:cubicBezTo>
                        <a:pt x="159" y="4"/>
                        <a:pt x="154" y="0"/>
                        <a:pt x="148" y="0"/>
                      </a:cubicBezTo>
                      <a:cubicBezTo>
                        <a:pt x="10" y="0"/>
                        <a:pt x="10" y="0"/>
                        <a:pt x="10" y="0"/>
                      </a:cubicBezTo>
                      <a:cubicBezTo>
                        <a:pt x="4" y="0"/>
                        <a:pt x="0" y="4"/>
                        <a:pt x="0"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6" name="Freeform 28"/>
                <p:cNvSpPr>
                  <a:spLocks/>
                </p:cNvSpPr>
                <p:nvPr/>
              </p:nvSpPr>
              <p:spPr bwMode="auto">
                <a:xfrm>
                  <a:off x="6630988" y="3055938"/>
                  <a:ext cx="901700" cy="65088"/>
                </a:xfrm>
                <a:custGeom>
                  <a:avLst/>
                  <a:gdLst>
                    <a:gd name="T0" fmla="*/ 304 w 304"/>
                    <a:gd name="T1" fmla="*/ 0 h 22"/>
                    <a:gd name="T2" fmla="*/ 304 w 304"/>
                    <a:gd name="T3" fmla="*/ 0 h 22"/>
                    <a:gd name="T4" fmla="*/ 282 w 304"/>
                    <a:gd name="T5" fmla="*/ 22 h 22"/>
                    <a:gd name="T6" fmla="*/ 22 w 304"/>
                    <a:gd name="T7" fmla="*/ 22 h 22"/>
                    <a:gd name="T8" fmla="*/ 0 w 304"/>
                    <a:gd name="T9" fmla="*/ 0 h 22"/>
                    <a:gd name="T10" fmla="*/ 0 w 304"/>
                    <a:gd name="T11" fmla="*/ 0 h 22"/>
                    <a:gd name="T12" fmla="*/ 304 w 304"/>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304" h="22">
                      <a:moveTo>
                        <a:pt x="304" y="0"/>
                      </a:moveTo>
                      <a:cubicBezTo>
                        <a:pt x="304" y="0"/>
                        <a:pt x="304" y="0"/>
                        <a:pt x="304" y="0"/>
                      </a:cubicBezTo>
                      <a:cubicBezTo>
                        <a:pt x="304" y="12"/>
                        <a:pt x="294" y="22"/>
                        <a:pt x="282" y="22"/>
                      </a:cubicBezTo>
                      <a:cubicBezTo>
                        <a:pt x="22" y="22"/>
                        <a:pt x="22" y="22"/>
                        <a:pt x="22" y="22"/>
                      </a:cubicBezTo>
                      <a:cubicBezTo>
                        <a:pt x="10" y="22"/>
                        <a:pt x="0" y="12"/>
                        <a:pt x="0" y="0"/>
                      </a:cubicBezTo>
                      <a:cubicBezTo>
                        <a:pt x="0" y="0"/>
                        <a:pt x="0" y="0"/>
                        <a:pt x="0" y="0"/>
                      </a:cubicBezTo>
                      <a:lnTo>
                        <a:pt x="304"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7" name="Freeform 29"/>
                <p:cNvSpPr>
                  <a:spLocks/>
                </p:cNvSpPr>
                <p:nvPr/>
              </p:nvSpPr>
              <p:spPr bwMode="auto">
                <a:xfrm>
                  <a:off x="7470908" y="2048827"/>
                  <a:ext cx="65088" cy="795337"/>
                </a:xfrm>
                <a:custGeom>
                  <a:avLst/>
                  <a:gdLst>
                    <a:gd name="T0" fmla="*/ 0 w 22"/>
                    <a:gd name="T1" fmla="*/ 0 h 269"/>
                    <a:gd name="T2" fmla="*/ 0 w 22"/>
                    <a:gd name="T3" fmla="*/ 0 h 269"/>
                    <a:gd name="T4" fmla="*/ 22 w 22"/>
                    <a:gd name="T5" fmla="*/ 22 h 269"/>
                    <a:gd name="T6" fmla="*/ 22 w 22"/>
                    <a:gd name="T7" fmla="*/ 247 h 269"/>
                    <a:gd name="T8" fmla="*/ 0 w 22"/>
                    <a:gd name="T9" fmla="*/ 269 h 269"/>
                    <a:gd name="T10" fmla="*/ 0 w 22"/>
                    <a:gd name="T11" fmla="*/ 269 h 269"/>
                    <a:gd name="T12" fmla="*/ 0 w 22"/>
                    <a:gd name="T13" fmla="*/ 0 h 269"/>
                  </a:gdLst>
                  <a:ahLst/>
                  <a:cxnLst>
                    <a:cxn ang="0">
                      <a:pos x="T0" y="T1"/>
                    </a:cxn>
                    <a:cxn ang="0">
                      <a:pos x="T2" y="T3"/>
                    </a:cxn>
                    <a:cxn ang="0">
                      <a:pos x="T4" y="T5"/>
                    </a:cxn>
                    <a:cxn ang="0">
                      <a:pos x="T6" y="T7"/>
                    </a:cxn>
                    <a:cxn ang="0">
                      <a:pos x="T8" y="T9"/>
                    </a:cxn>
                    <a:cxn ang="0">
                      <a:pos x="T10" y="T11"/>
                    </a:cxn>
                    <a:cxn ang="0">
                      <a:pos x="T12" y="T13"/>
                    </a:cxn>
                  </a:cxnLst>
                  <a:rect l="0" t="0" r="r" b="b"/>
                  <a:pathLst>
                    <a:path w="22" h="269">
                      <a:moveTo>
                        <a:pt x="0" y="0"/>
                      </a:moveTo>
                      <a:cubicBezTo>
                        <a:pt x="0" y="0"/>
                        <a:pt x="0" y="0"/>
                        <a:pt x="0" y="0"/>
                      </a:cubicBezTo>
                      <a:cubicBezTo>
                        <a:pt x="12" y="0"/>
                        <a:pt x="22" y="9"/>
                        <a:pt x="22" y="22"/>
                      </a:cubicBezTo>
                      <a:cubicBezTo>
                        <a:pt x="22" y="247"/>
                        <a:pt x="22" y="247"/>
                        <a:pt x="22" y="247"/>
                      </a:cubicBezTo>
                      <a:cubicBezTo>
                        <a:pt x="22" y="259"/>
                        <a:pt x="12" y="269"/>
                        <a:pt x="0" y="269"/>
                      </a:cubicBezTo>
                      <a:cubicBezTo>
                        <a:pt x="0" y="269"/>
                        <a:pt x="0" y="269"/>
                        <a:pt x="0" y="269"/>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8" name="Freeform 30"/>
                <p:cNvSpPr>
                  <a:spLocks/>
                </p:cNvSpPr>
                <p:nvPr/>
              </p:nvSpPr>
              <p:spPr bwMode="auto">
                <a:xfrm>
                  <a:off x="7116895" y="2488562"/>
                  <a:ext cx="468313" cy="677864"/>
                </a:xfrm>
                <a:custGeom>
                  <a:avLst/>
                  <a:gdLst>
                    <a:gd name="T0" fmla="*/ 0 w 158"/>
                    <a:gd name="T1" fmla="*/ 229 h 229"/>
                    <a:gd name="T2" fmla="*/ 122 w 158"/>
                    <a:gd name="T3" fmla="*/ 229 h 229"/>
                    <a:gd name="T4" fmla="*/ 158 w 158"/>
                    <a:gd name="T5" fmla="*/ 193 h 229"/>
                    <a:gd name="T6" fmla="*/ 158 w 158"/>
                    <a:gd name="T7" fmla="*/ 0 h 229"/>
                    <a:gd name="T8" fmla="*/ 142 w 158"/>
                    <a:gd name="T9" fmla="*/ 0 h 229"/>
                    <a:gd name="T10" fmla="*/ 142 w 158"/>
                    <a:gd name="T11" fmla="*/ 193 h 229"/>
                    <a:gd name="T12" fmla="*/ 122 w 158"/>
                    <a:gd name="T13" fmla="*/ 213 h 229"/>
                    <a:gd name="T14" fmla="*/ 0 w 158"/>
                    <a:gd name="T15" fmla="*/ 213 h 229"/>
                    <a:gd name="T16" fmla="*/ 0 w 158"/>
                    <a:gd name="T1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29">
                      <a:moveTo>
                        <a:pt x="0" y="229"/>
                      </a:moveTo>
                      <a:cubicBezTo>
                        <a:pt x="122" y="229"/>
                        <a:pt x="122" y="229"/>
                        <a:pt x="122" y="229"/>
                      </a:cubicBezTo>
                      <a:cubicBezTo>
                        <a:pt x="141" y="229"/>
                        <a:pt x="158" y="213"/>
                        <a:pt x="158" y="193"/>
                      </a:cubicBezTo>
                      <a:cubicBezTo>
                        <a:pt x="158" y="0"/>
                        <a:pt x="158" y="0"/>
                        <a:pt x="158" y="0"/>
                      </a:cubicBezTo>
                      <a:cubicBezTo>
                        <a:pt x="142" y="0"/>
                        <a:pt x="142" y="0"/>
                        <a:pt x="142" y="0"/>
                      </a:cubicBezTo>
                      <a:cubicBezTo>
                        <a:pt x="142" y="193"/>
                        <a:pt x="142" y="193"/>
                        <a:pt x="142" y="193"/>
                      </a:cubicBezTo>
                      <a:cubicBezTo>
                        <a:pt x="142" y="204"/>
                        <a:pt x="133" y="213"/>
                        <a:pt x="122" y="213"/>
                      </a:cubicBezTo>
                      <a:cubicBezTo>
                        <a:pt x="0" y="213"/>
                        <a:pt x="0" y="213"/>
                        <a:pt x="0" y="213"/>
                      </a:cubicBezTo>
                      <a:lnTo>
                        <a:pt x="0" y="2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9" name="Freeform 31"/>
                <p:cNvSpPr>
                  <a:spLocks/>
                </p:cNvSpPr>
                <p:nvPr/>
              </p:nvSpPr>
              <p:spPr bwMode="auto">
                <a:xfrm>
                  <a:off x="7181851" y="3182938"/>
                  <a:ext cx="115888" cy="104775"/>
                </a:xfrm>
                <a:custGeom>
                  <a:avLst/>
                  <a:gdLst>
                    <a:gd name="T0" fmla="*/ 39 w 39"/>
                    <a:gd name="T1" fmla="*/ 0 h 35"/>
                    <a:gd name="T2" fmla="*/ 39 w 39"/>
                    <a:gd name="T3" fmla="*/ 19 h 35"/>
                    <a:gd name="T4" fmla="*/ 24 w 39"/>
                    <a:gd name="T5" fmla="*/ 35 h 35"/>
                    <a:gd name="T6" fmla="*/ 16 w 39"/>
                    <a:gd name="T7" fmla="*/ 35 h 35"/>
                    <a:gd name="T8" fmla="*/ 0 w 39"/>
                    <a:gd name="T9" fmla="*/ 19 h 35"/>
                    <a:gd name="T10" fmla="*/ 0 w 39"/>
                    <a:gd name="T11" fmla="*/ 0 h 35"/>
                    <a:gd name="T12" fmla="*/ 39 w 39"/>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39" h="35">
                      <a:moveTo>
                        <a:pt x="39" y="0"/>
                      </a:moveTo>
                      <a:cubicBezTo>
                        <a:pt x="39" y="19"/>
                        <a:pt x="39" y="19"/>
                        <a:pt x="39" y="19"/>
                      </a:cubicBezTo>
                      <a:cubicBezTo>
                        <a:pt x="39" y="28"/>
                        <a:pt x="32" y="35"/>
                        <a:pt x="24" y="35"/>
                      </a:cubicBezTo>
                      <a:cubicBezTo>
                        <a:pt x="16" y="35"/>
                        <a:pt x="16" y="35"/>
                        <a:pt x="16" y="35"/>
                      </a:cubicBezTo>
                      <a:cubicBezTo>
                        <a:pt x="7" y="35"/>
                        <a:pt x="0" y="28"/>
                        <a:pt x="0" y="19"/>
                      </a:cubicBezTo>
                      <a:cubicBezTo>
                        <a:pt x="0" y="0"/>
                        <a:pt x="0" y="0"/>
                        <a:pt x="0" y="0"/>
                      </a:cubicBezTo>
                      <a:lnTo>
                        <a:pt x="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0" name="Freeform 32"/>
                <p:cNvSpPr>
                  <a:spLocks/>
                </p:cNvSpPr>
                <p:nvPr/>
              </p:nvSpPr>
              <p:spPr bwMode="auto">
                <a:xfrm>
                  <a:off x="7539166" y="2429827"/>
                  <a:ext cx="100013" cy="119064"/>
                </a:xfrm>
                <a:custGeom>
                  <a:avLst/>
                  <a:gdLst>
                    <a:gd name="T0" fmla="*/ 0 w 34"/>
                    <a:gd name="T1" fmla="*/ 0 h 40"/>
                    <a:gd name="T2" fmla="*/ 18 w 34"/>
                    <a:gd name="T3" fmla="*/ 0 h 40"/>
                    <a:gd name="T4" fmla="*/ 34 w 34"/>
                    <a:gd name="T5" fmla="*/ 16 h 40"/>
                    <a:gd name="T6" fmla="*/ 34 w 34"/>
                    <a:gd name="T7" fmla="*/ 24 h 40"/>
                    <a:gd name="T8" fmla="*/ 18 w 34"/>
                    <a:gd name="T9" fmla="*/ 40 h 40"/>
                    <a:gd name="T10" fmla="*/ 0 w 34"/>
                    <a:gd name="T11" fmla="*/ 40 h 40"/>
                    <a:gd name="T12" fmla="*/ 0 w 34"/>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4" h="40">
                      <a:moveTo>
                        <a:pt x="0" y="0"/>
                      </a:moveTo>
                      <a:cubicBezTo>
                        <a:pt x="18" y="0"/>
                        <a:pt x="18" y="0"/>
                        <a:pt x="18" y="0"/>
                      </a:cubicBezTo>
                      <a:cubicBezTo>
                        <a:pt x="27" y="0"/>
                        <a:pt x="34" y="7"/>
                        <a:pt x="34" y="16"/>
                      </a:cubicBezTo>
                      <a:cubicBezTo>
                        <a:pt x="34" y="24"/>
                        <a:pt x="34" y="24"/>
                        <a:pt x="34" y="24"/>
                      </a:cubicBezTo>
                      <a:cubicBezTo>
                        <a:pt x="34" y="33"/>
                        <a:pt x="27" y="40"/>
                        <a:pt x="18" y="40"/>
                      </a:cubicBezTo>
                      <a:cubicBezTo>
                        <a:pt x="0" y="40"/>
                        <a:pt x="0" y="40"/>
                        <a:pt x="0" y="40"/>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1" name="Freeform 33"/>
                <p:cNvSpPr>
                  <a:spLocks/>
                </p:cNvSpPr>
                <p:nvPr/>
              </p:nvSpPr>
              <p:spPr bwMode="auto">
                <a:xfrm>
                  <a:off x="6562726" y="2771775"/>
                  <a:ext cx="461963" cy="39688"/>
                </a:xfrm>
                <a:custGeom>
                  <a:avLst/>
                  <a:gdLst>
                    <a:gd name="T0" fmla="*/ 0 w 291"/>
                    <a:gd name="T1" fmla="*/ 0 h 25"/>
                    <a:gd name="T2" fmla="*/ 291 w 291"/>
                    <a:gd name="T3" fmla="*/ 13 h 25"/>
                    <a:gd name="T4" fmla="*/ 291 w 291"/>
                    <a:gd name="T5" fmla="*/ 25 h 25"/>
                    <a:gd name="T6" fmla="*/ 0 w 291"/>
                    <a:gd name="T7" fmla="*/ 25 h 25"/>
                    <a:gd name="T8" fmla="*/ 0 w 291"/>
                    <a:gd name="T9" fmla="*/ 0 h 25"/>
                  </a:gdLst>
                  <a:ahLst/>
                  <a:cxnLst>
                    <a:cxn ang="0">
                      <a:pos x="T0" y="T1"/>
                    </a:cxn>
                    <a:cxn ang="0">
                      <a:pos x="T2" y="T3"/>
                    </a:cxn>
                    <a:cxn ang="0">
                      <a:pos x="T4" y="T5"/>
                    </a:cxn>
                    <a:cxn ang="0">
                      <a:pos x="T6" y="T7"/>
                    </a:cxn>
                    <a:cxn ang="0">
                      <a:pos x="T8" y="T9"/>
                    </a:cxn>
                  </a:cxnLst>
                  <a:rect l="0" t="0" r="r" b="b"/>
                  <a:pathLst>
                    <a:path w="291" h="25">
                      <a:moveTo>
                        <a:pt x="0" y="0"/>
                      </a:moveTo>
                      <a:lnTo>
                        <a:pt x="291" y="13"/>
                      </a:lnTo>
                      <a:lnTo>
                        <a:pt x="291" y="25"/>
                      </a:lnTo>
                      <a:lnTo>
                        <a:pt x="0" y="25"/>
                      </a:lnTo>
                      <a:lnTo>
                        <a:pt x="0" y="0"/>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2" name="Freeform 34"/>
                <p:cNvSpPr>
                  <a:spLocks/>
                </p:cNvSpPr>
                <p:nvPr/>
              </p:nvSpPr>
              <p:spPr bwMode="auto">
                <a:xfrm>
                  <a:off x="6413501" y="2336800"/>
                  <a:ext cx="157163" cy="450850"/>
                </a:xfrm>
                <a:custGeom>
                  <a:avLst/>
                  <a:gdLst>
                    <a:gd name="T0" fmla="*/ 75 w 99"/>
                    <a:gd name="T1" fmla="*/ 284 h 284"/>
                    <a:gd name="T2" fmla="*/ 0 w 99"/>
                    <a:gd name="T3" fmla="*/ 2 h 284"/>
                    <a:gd name="T4" fmla="*/ 8 w 99"/>
                    <a:gd name="T5" fmla="*/ 0 h 284"/>
                    <a:gd name="T6" fmla="*/ 99 w 99"/>
                    <a:gd name="T7" fmla="*/ 274 h 284"/>
                    <a:gd name="T8" fmla="*/ 75 w 99"/>
                    <a:gd name="T9" fmla="*/ 284 h 284"/>
                  </a:gdLst>
                  <a:ahLst/>
                  <a:cxnLst>
                    <a:cxn ang="0">
                      <a:pos x="T0" y="T1"/>
                    </a:cxn>
                    <a:cxn ang="0">
                      <a:pos x="T2" y="T3"/>
                    </a:cxn>
                    <a:cxn ang="0">
                      <a:pos x="T4" y="T5"/>
                    </a:cxn>
                    <a:cxn ang="0">
                      <a:pos x="T6" y="T7"/>
                    </a:cxn>
                    <a:cxn ang="0">
                      <a:pos x="T8" y="T9"/>
                    </a:cxn>
                  </a:cxnLst>
                  <a:rect l="0" t="0" r="r" b="b"/>
                  <a:pathLst>
                    <a:path w="99" h="284">
                      <a:moveTo>
                        <a:pt x="75" y="284"/>
                      </a:moveTo>
                      <a:lnTo>
                        <a:pt x="0" y="2"/>
                      </a:lnTo>
                      <a:lnTo>
                        <a:pt x="8" y="0"/>
                      </a:lnTo>
                      <a:lnTo>
                        <a:pt x="99" y="274"/>
                      </a:lnTo>
                      <a:lnTo>
                        <a:pt x="75" y="284"/>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3" name="Oval 35"/>
                <p:cNvSpPr>
                  <a:spLocks noChangeArrowheads="1"/>
                </p:cNvSpPr>
                <p:nvPr/>
              </p:nvSpPr>
              <p:spPr bwMode="auto">
                <a:xfrm>
                  <a:off x="6532563" y="2754313"/>
                  <a:ext cx="58738" cy="5715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4" name="Freeform 36"/>
                <p:cNvSpPr>
                  <a:spLocks/>
                </p:cNvSpPr>
                <p:nvPr/>
              </p:nvSpPr>
              <p:spPr bwMode="auto">
                <a:xfrm>
                  <a:off x="7283451" y="2181225"/>
                  <a:ext cx="153988" cy="631825"/>
                </a:xfrm>
                <a:custGeom>
                  <a:avLst/>
                  <a:gdLst>
                    <a:gd name="T0" fmla="*/ 52 w 52"/>
                    <a:gd name="T1" fmla="*/ 188 h 214"/>
                    <a:gd name="T2" fmla="*/ 26 w 52"/>
                    <a:gd name="T3" fmla="*/ 214 h 214"/>
                    <a:gd name="T4" fmla="*/ 26 w 52"/>
                    <a:gd name="T5" fmla="*/ 214 h 214"/>
                    <a:gd name="T6" fmla="*/ 0 w 52"/>
                    <a:gd name="T7" fmla="*/ 188 h 214"/>
                    <a:gd name="T8" fmla="*/ 0 w 52"/>
                    <a:gd name="T9" fmla="*/ 25 h 214"/>
                    <a:gd name="T10" fmla="*/ 26 w 52"/>
                    <a:gd name="T11" fmla="*/ 0 h 214"/>
                    <a:gd name="T12" fmla="*/ 26 w 52"/>
                    <a:gd name="T13" fmla="*/ 0 h 214"/>
                    <a:gd name="T14" fmla="*/ 52 w 52"/>
                    <a:gd name="T15" fmla="*/ 25 h 214"/>
                    <a:gd name="T16" fmla="*/ 52 w 52"/>
                    <a:gd name="T17" fmla="*/ 18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14">
                      <a:moveTo>
                        <a:pt x="52" y="188"/>
                      </a:moveTo>
                      <a:cubicBezTo>
                        <a:pt x="52" y="202"/>
                        <a:pt x="40" y="214"/>
                        <a:pt x="26" y="214"/>
                      </a:cubicBezTo>
                      <a:cubicBezTo>
                        <a:pt x="26" y="214"/>
                        <a:pt x="26" y="214"/>
                        <a:pt x="26" y="214"/>
                      </a:cubicBezTo>
                      <a:cubicBezTo>
                        <a:pt x="12" y="214"/>
                        <a:pt x="0" y="202"/>
                        <a:pt x="0" y="188"/>
                      </a:cubicBezTo>
                      <a:cubicBezTo>
                        <a:pt x="0" y="25"/>
                        <a:pt x="0" y="25"/>
                        <a:pt x="0" y="25"/>
                      </a:cubicBezTo>
                      <a:cubicBezTo>
                        <a:pt x="0" y="11"/>
                        <a:pt x="12" y="0"/>
                        <a:pt x="26" y="0"/>
                      </a:cubicBezTo>
                      <a:cubicBezTo>
                        <a:pt x="26" y="0"/>
                        <a:pt x="26" y="0"/>
                        <a:pt x="26" y="0"/>
                      </a:cubicBezTo>
                      <a:cubicBezTo>
                        <a:pt x="40" y="0"/>
                        <a:pt x="52" y="11"/>
                        <a:pt x="52" y="25"/>
                      </a:cubicBezTo>
                      <a:lnTo>
                        <a:pt x="52" y="188"/>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5" name="Freeform 37"/>
                <p:cNvSpPr>
                  <a:spLocks/>
                </p:cNvSpPr>
                <p:nvPr/>
              </p:nvSpPr>
              <p:spPr bwMode="auto">
                <a:xfrm>
                  <a:off x="6846888" y="2660650"/>
                  <a:ext cx="590550" cy="152400"/>
                </a:xfrm>
                <a:custGeom>
                  <a:avLst/>
                  <a:gdLst>
                    <a:gd name="T0" fmla="*/ 173 w 199"/>
                    <a:gd name="T1" fmla="*/ 0 h 52"/>
                    <a:gd name="T2" fmla="*/ 199 w 199"/>
                    <a:gd name="T3" fmla="*/ 26 h 52"/>
                    <a:gd name="T4" fmla="*/ 199 w 199"/>
                    <a:gd name="T5" fmla="*/ 26 h 52"/>
                    <a:gd name="T6" fmla="*/ 173 w 199"/>
                    <a:gd name="T7" fmla="*/ 52 h 52"/>
                    <a:gd name="T8" fmla="*/ 25 w 199"/>
                    <a:gd name="T9" fmla="*/ 52 h 52"/>
                    <a:gd name="T10" fmla="*/ 0 w 199"/>
                    <a:gd name="T11" fmla="*/ 26 h 52"/>
                    <a:gd name="T12" fmla="*/ 0 w 199"/>
                    <a:gd name="T13" fmla="*/ 26 h 52"/>
                    <a:gd name="T14" fmla="*/ 25 w 199"/>
                    <a:gd name="T15" fmla="*/ 0 h 52"/>
                    <a:gd name="T16" fmla="*/ 173 w 199"/>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52">
                      <a:moveTo>
                        <a:pt x="173" y="0"/>
                      </a:moveTo>
                      <a:cubicBezTo>
                        <a:pt x="187" y="0"/>
                        <a:pt x="199" y="11"/>
                        <a:pt x="199" y="26"/>
                      </a:cubicBezTo>
                      <a:cubicBezTo>
                        <a:pt x="199" y="26"/>
                        <a:pt x="199" y="26"/>
                        <a:pt x="199" y="26"/>
                      </a:cubicBezTo>
                      <a:cubicBezTo>
                        <a:pt x="199" y="40"/>
                        <a:pt x="187" y="52"/>
                        <a:pt x="173" y="52"/>
                      </a:cubicBezTo>
                      <a:cubicBezTo>
                        <a:pt x="25" y="52"/>
                        <a:pt x="25" y="52"/>
                        <a:pt x="25" y="52"/>
                      </a:cubicBezTo>
                      <a:cubicBezTo>
                        <a:pt x="11" y="52"/>
                        <a:pt x="0" y="40"/>
                        <a:pt x="0" y="26"/>
                      </a:cubicBezTo>
                      <a:cubicBezTo>
                        <a:pt x="0" y="26"/>
                        <a:pt x="0" y="26"/>
                        <a:pt x="0" y="26"/>
                      </a:cubicBezTo>
                      <a:cubicBezTo>
                        <a:pt x="0" y="11"/>
                        <a:pt x="11" y="0"/>
                        <a:pt x="25" y="0"/>
                      </a:cubicBezTo>
                      <a:lnTo>
                        <a:pt x="173"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6" name="Freeform 38"/>
                <p:cNvSpPr>
                  <a:spLocks/>
                </p:cNvSpPr>
                <p:nvPr/>
              </p:nvSpPr>
              <p:spPr bwMode="auto">
                <a:xfrm>
                  <a:off x="6775451" y="2660650"/>
                  <a:ext cx="306388" cy="152400"/>
                </a:xfrm>
                <a:custGeom>
                  <a:avLst/>
                  <a:gdLst>
                    <a:gd name="T0" fmla="*/ 103 w 103"/>
                    <a:gd name="T1" fmla="*/ 52 h 52"/>
                    <a:gd name="T2" fmla="*/ 0 w 103"/>
                    <a:gd name="T3" fmla="*/ 52 h 52"/>
                    <a:gd name="T4" fmla="*/ 51 w 103"/>
                    <a:gd name="T5" fmla="*/ 0 h 52"/>
                    <a:gd name="T6" fmla="*/ 103 w 103"/>
                    <a:gd name="T7" fmla="*/ 52 h 52"/>
                  </a:gdLst>
                  <a:ahLst/>
                  <a:cxnLst>
                    <a:cxn ang="0">
                      <a:pos x="T0" y="T1"/>
                    </a:cxn>
                    <a:cxn ang="0">
                      <a:pos x="T2" y="T3"/>
                    </a:cxn>
                    <a:cxn ang="0">
                      <a:pos x="T4" y="T5"/>
                    </a:cxn>
                    <a:cxn ang="0">
                      <a:pos x="T6" y="T7"/>
                    </a:cxn>
                  </a:cxnLst>
                  <a:rect l="0" t="0" r="r" b="b"/>
                  <a:pathLst>
                    <a:path w="103" h="52">
                      <a:moveTo>
                        <a:pt x="103" y="52"/>
                      </a:moveTo>
                      <a:cubicBezTo>
                        <a:pt x="0" y="52"/>
                        <a:pt x="0" y="52"/>
                        <a:pt x="0" y="52"/>
                      </a:cubicBezTo>
                      <a:cubicBezTo>
                        <a:pt x="0" y="23"/>
                        <a:pt x="23" y="0"/>
                        <a:pt x="51" y="0"/>
                      </a:cubicBezTo>
                      <a:cubicBezTo>
                        <a:pt x="80" y="0"/>
                        <a:pt x="103" y="23"/>
                        <a:pt x="103" y="52"/>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7" name="Rectangle 39"/>
                <p:cNvSpPr>
                  <a:spLocks noChangeArrowheads="1"/>
                </p:cNvSpPr>
                <p:nvPr/>
              </p:nvSpPr>
              <p:spPr bwMode="auto">
                <a:xfrm>
                  <a:off x="7010401" y="2660650"/>
                  <a:ext cx="71438" cy="152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8" name="Rectangle 40"/>
                <p:cNvSpPr>
                  <a:spLocks noChangeArrowheads="1"/>
                </p:cNvSpPr>
                <p:nvPr/>
              </p:nvSpPr>
              <p:spPr bwMode="auto">
                <a:xfrm>
                  <a:off x="7280276" y="2171700"/>
                  <a:ext cx="192088" cy="298450"/>
                </a:xfrm>
                <a:prstGeom prst="rect">
                  <a:avLst/>
                </a:prstGeom>
                <a:solidFill>
                  <a:srgbClr val="D83B01">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grpSp>
          <p:grpSp>
            <p:nvGrpSpPr>
              <p:cNvPr id="12" name="Group 11"/>
              <p:cNvGrpSpPr/>
              <p:nvPr/>
            </p:nvGrpSpPr>
            <p:grpSpPr>
              <a:xfrm>
                <a:off x="4243570" y="3315652"/>
                <a:ext cx="2525262" cy="593085"/>
                <a:chOff x="4243570" y="3315652"/>
                <a:chExt cx="2525262" cy="593085"/>
              </a:xfrm>
            </p:grpSpPr>
            <p:sp>
              <p:nvSpPr>
                <p:cNvPr id="22" name="Freeform 21"/>
                <p:cNvSpPr>
                  <a:spLocks/>
                </p:cNvSpPr>
                <p:nvPr/>
              </p:nvSpPr>
              <p:spPr bwMode="auto">
                <a:xfrm>
                  <a:off x="4243570" y="3504565"/>
                  <a:ext cx="512979" cy="404172"/>
                </a:xfrm>
                <a:custGeom>
                  <a:avLst/>
                  <a:gdLst>
                    <a:gd name="connsiteX0" fmla="*/ 373039 w 512979"/>
                    <a:gd name="connsiteY0" fmla="*/ 0 h 404172"/>
                    <a:gd name="connsiteX1" fmla="*/ 482434 w 512979"/>
                    <a:gd name="connsiteY1" fmla="*/ 0 h 404172"/>
                    <a:gd name="connsiteX2" fmla="*/ 499938 w 512979"/>
                    <a:gd name="connsiteY2" fmla="*/ 61406 h 404172"/>
                    <a:gd name="connsiteX3" fmla="*/ 179251 w 512979"/>
                    <a:gd name="connsiteY3" fmla="*/ 404172 h 404172"/>
                    <a:gd name="connsiteX4" fmla="*/ 0 w 512979"/>
                    <a:gd name="connsiteY4" fmla="*/ 404172 h 404172"/>
                    <a:gd name="connsiteX5" fmla="*/ 69947 w 512979"/>
                    <a:gd name="connsiteY5" fmla="*/ 321209 h 404172"/>
                    <a:gd name="connsiteX6" fmla="*/ 311778 w 512979"/>
                    <a:gd name="connsiteY6" fmla="*/ 35089 h 404172"/>
                    <a:gd name="connsiteX7" fmla="*/ 373039 w 512979"/>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79" h="404172">
                      <a:moveTo>
                        <a:pt x="373039" y="0"/>
                      </a:moveTo>
                      <a:cubicBezTo>
                        <a:pt x="482434" y="0"/>
                        <a:pt x="482434" y="0"/>
                        <a:pt x="482434" y="0"/>
                      </a:cubicBezTo>
                      <a:cubicBezTo>
                        <a:pt x="499938" y="0"/>
                        <a:pt x="530568" y="26317"/>
                        <a:pt x="499938" y="61406"/>
                      </a:cubicBezTo>
                      <a:lnTo>
                        <a:pt x="179251" y="404172"/>
                      </a:lnTo>
                      <a:lnTo>
                        <a:pt x="0" y="404172"/>
                      </a:lnTo>
                      <a:lnTo>
                        <a:pt x="69947" y="321209"/>
                      </a:lnTo>
                      <a:cubicBezTo>
                        <a:pt x="204708" y="161534"/>
                        <a:pt x="311778" y="35089"/>
                        <a:pt x="311778" y="35089"/>
                      </a:cubicBezTo>
                      <a:cubicBezTo>
                        <a:pt x="324905" y="13159"/>
                        <a:pt x="355536" y="0"/>
                        <a:pt x="373039"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smtClean="0">
                    <a:solidFill>
                      <a:srgbClr val="505050"/>
                    </a:solidFill>
                  </a:endParaRPr>
                </a:p>
              </p:txBody>
            </p:sp>
            <p:sp>
              <p:nvSpPr>
                <p:cNvPr id="23" name="Freeform 22"/>
                <p:cNvSpPr>
                  <a:spLocks/>
                </p:cNvSpPr>
                <p:nvPr/>
              </p:nvSpPr>
              <p:spPr bwMode="auto">
                <a:xfrm>
                  <a:off x="5692633" y="3504565"/>
                  <a:ext cx="512980" cy="404172"/>
                </a:xfrm>
                <a:custGeom>
                  <a:avLst/>
                  <a:gdLst>
                    <a:gd name="connsiteX0" fmla="*/ 30545 w 512980"/>
                    <a:gd name="connsiteY0" fmla="*/ 0 h 404172"/>
                    <a:gd name="connsiteX1" fmla="*/ 139940 w 512980"/>
                    <a:gd name="connsiteY1" fmla="*/ 0 h 404172"/>
                    <a:gd name="connsiteX2" fmla="*/ 201201 w 512980"/>
                    <a:gd name="connsiteY2" fmla="*/ 35089 h 404172"/>
                    <a:gd name="connsiteX3" fmla="*/ 443033 w 512980"/>
                    <a:gd name="connsiteY3" fmla="*/ 321209 h 404172"/>
                    <a:gd name="connsiteX4" fmla="*/ 512980 w 512980"/>
                    <a:gd name="connsiteY4" fmla="*/ 404172 h 404172"/>
                    <a:gd name="connsiteX5" fmla="*/ 333729 w 512980"/>
                    <a:gd name="connsiteY5" fmla="*/ 404172 h 404172"/>
                    <a:gd name="connsiteX6" fmla="*/ 13042 w 512980"/>
                    <a:gd name="connsiteY6" fmla="*/ 61406 h 404172"/>
                    <a:gd name="connsiteX7" fmla="*/ 30545 w 512980"/>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80" h="404172">
                      <a:moveTo>
                        <a:pt x="30545" y="0"/>
                      </a:moveTo>
                      <a:cubicBezTo>
                        <a:pt x="30545" y="0"/>
                        <a:pt x="30545" y="0"/>
                        <a:pt x="139940" y="0"/>
                      </a:cubicBezTo>
                      <a:cubicBezTo>
                        <a:pt x="157443" y="0"/>
                        <a:pt x="188074" y="13159"/>
                        <a:pt x="201201" y="35089"/>
                      </a:cubicBezTo>
                      <a:cubicBezTo>
                        <a:pt x="201201" y="35089"/>
                        <a:pt x="308272" y="161534"/>
                        <a:pt x="443033" y="321209"/>
                      </a:cubicBezTo>
                      <a:lnTo>
                        <a:pt x="512980" y="404172"/>
                      </a:lnTo>
                      <a:lnTo>
                        <a:pt x="333729" y="404172"/>
                      </a:lnTo>
                      <a:lnTo>
                        <a:pt x="13042" y="61406"/>
                      </a:lnTo>
                      <a:cubicBezTo>
                        <a:pt x="-17589" y="26317"/>
                        <a:pt x="13042" y="0"/>
                        <a:pt x="30545"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smtClean="0">
                    <a:solidFill>
                      <a:srgbClr val="505050"/>
                    </a:solidFill>
                  </a:endParaRPr>
                </a:p>
              </p:txBody>
            </p:sp>
            <p:sp>
              <p:nvSpPr>
                <p:cNvPr id="24" name="Freeform 23"/>
                <p:cNvSpPr>
                  <a:spLocks/>
                </p:cNvSpPr>
                <p:nvPr/>
              </p:nvSpPr>
              <p:spPr bwMode="auto">
                <a:xfrm>
                  <a:off x="4247506" y="3315652"/>
                  <a:ext cx="2521326" cy="276225"/>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smtClean="0">
                    <a:solidFill>
                      <a:srgbClr val="505050"/>
                    </a:solidFill>
                  </a:endParaRPr>
                </a:p>
              </p:txBody>
            </p:sp>
          </p:grpSp>
          <p:grpSp>
            <p:nvGrpSpPr>
              <p:cNvPr id="13" name="Group 12"/>
              <p:cNvGrpSpPr/>
              <p:nvPr/>
            </p:nvGrpSpPr>
            <p:grpSpPr>
              <a:xfrm rot="2350315">
                <a:off x="5989331" y="2507581"/>
                <a:ext cx="598331" cy="829441"/>
                <a:chOff x="6006115" y="2691336"/>
                <a:chExt cx="598331" cy="829441"/>
              </a:xfrm>
            </p:grpSpPr>
            <p:sp>
              <p:nvSpPr>
                <p:cNvPr id="20" name="Freeform 19"/>
                <p:cNvSpPr>
                  <a:spLocks/>
                </p:cNvSpPr>
                <p:nvPr/>
              </p:nvSpPr>
              <p:spPr bwMode="auto">
                <a:xfrm rot="1103645">
                  <a:off x="6006115" y="3349327"/>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21" name="Rectangle 20"/>
                <p:cNvSpPr>
                  <a:spLocks noChangeArrowheads="1"/>
                </p:cNvSpPr>
                <p:nvPr/>
              </p:nvSpPr>
              <p:spPr bwMode="auto">
                <a:xfrm rot="1103645">
                  <a:off x="6340921" y="2691336"/>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grpSp>
          <p:grpSp>
            <p:nvGrpSpPr>
              <p:cNvPr id="15" name="Group 14"/>
              <p:cNvGrpSpPr/>
              <p:nvPr/>
            </p:nvGrpSpPr>
            <p:grpSpPr>
              <a:xfrm rot="19811762">
                <a:off x="6350661" y="2802697"/>
                <a:ext cx="602318" cy="827644"/>
                <a:chOff x="6280309" y="2808848"/>
                <a:chExt cx="602318" cy="827644"/>
              </a:xfrm>
            </p:grpSpPr>
            <p:sp>
              <p:nvSpPr>
                <p:cNvPr id="18" name="Freeform 17"/>
                <p:cNvSpPr>
                  <a:spLocks/>
                </p:cNvSpPr>
                <p:nvPr/>
              </p:nvSpPr>
              <p:spPr bwMode="auto">
                <a:xfrm rot="1103645">
                  <a:off x="6280309" y="3465042"/>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19" name="Rectangle 18"/>
                <p:cNvSpPr>
                  <a:spLocks noChangeArrowheads="1"/>
                </p:cNvSpPr>
                <p:nvPr/>
              </p:nvSpPr>
              <p:spPr bwMode="auto">
                <a:xfrm rot="1103645">
                  <a:off x="6619102" y="2808848"/>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grpSp>
          <p:pic>
            <p:nvPicPr>
              <p:cNvPr id="17" name="Picture 1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163048" y="3292708"/>
                <a:ext cx="351684" cy="805060"/>
              </a:xfrm>
              <a:prstGeom prst="rect">
                <a:avLst/>
              </a:prstGeom>
            </p:spPr>
          </p:pic>
        </p:grpSp>
        <p:sp>
          <p:nvSpPr>
            <p:cNvPr id="8" name="Freeform 7"/>
            <p:cNvSpPr>
              <a:spLocks/>
            </p:cNvSpPr>
            <p:nvPr/>
          </p:nvSpPr>
          <p:spPr bwMode="auto">
            <a:xfrm flipH="1">
              <a:off x="8092941" y="5845715"/>
              <a:ext cx="1948093" cy="213424"/>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smtClean="0">
                <a:solidFill>
                  <a:srgbClr val="505050"/>
                </a:solidFill>
              </a:endParaRPr>
            </a:p>
          </p:txBody>
        </p:sp>
      </p:grpSp>
      <p:sp>
        <p:nvSpPr>
          <p:cNvPr id="63" name="TextBox 62"/>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5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60" name="Picture 59"/>
          <p:cNvPicPr>
            <a:picLocks noChangeAspect="1"/>
          </p:cNvPicPr>
          <p:nvPr userDrawn="1"/>
        </p:nvPicPr>
        <p:blipFill>
          <a:blip r:embed="rId3">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7541944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extBox 2"/>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5" name="Footer Placeholder 4"/>
          <p:cNvSpPr>
            <a:spLocks noGrp="1"/>
          </p:cNvSpPr>
          <p:nvPr>
            <p:ph type="ftr" sz="quarter" idx="11"/>
          </p:nvPr>
        </p:nvSpPr>
        <p:spPr/>
        <p:txBody>
          <a:bodyPr/>
          <a:lstStyle/>
          <a:p>
            <a:pPr>
              <a:defRPr/>
            </a:pPr>
            <a:r>
              <a:rPr lang="en-US" sz="1400" dirty="0" smtClean="0">
                <a:gradFill>
                  <a:gsLst>
                    <a:gs pos="8367">
                      <a:srgbClr val="000000"/>
                    </a:gs>
                    <a:gs pos="31000">
                      <a:srgbClr val="000000"/>
                    </a:gs>
                  </a:gsLst>
                  <a:lin ang="5400000" scaled="0"/>
                </a:gradFill>
              </a:rPr>
              <a:t>&lt;</a:t>
            </a:r>
            <a:r>
              <a:rPr lang="en-US" sz="1400" dirty="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dirty="0" smtClean="0">
                <a:gradFill>
                  <a:gsLst>
                    <a:gs pos="8367">
                      <a:srgbClr val="000000"/>
                    </a:gs>
                    <a:gs pos="31000">
                      <a:srgbClr val="000000"/>
                    </a:gs>
                  </a:gsLst>
                  <a:lin ang="5400000" scaled="0"/>
                </a:gradFill>
              </a:rPr>
              <a:t>&gt;&lt;Section title goes here&gt;</a:t>
            </a:r>
          </a:p>
          <a:p>
            <a:endParaRPr lang="en-US" dirty="0"/>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061056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Numbered Section Title Accent Color 6">
    <p:bg>
      <p:bgPr>
        <a:solidFill>
          <a:schemeClr val="accent4"/>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2103438" y="2353883"/>
            <a:ext cx="5938838" cy="738664"/>
          </a:xfrm>
        </p:spPr>
        <p:txBody>
          <a:bodyPr anchor="ctr" anchorCtr="0"/>
          <a:lstStyle>
            <a:lvl1pPr marL="0" indent="0">
              <a:buNone/>
              <a:defRPr>
                <a:gradFill>
                  <a:gsLst>
                    <a:gs pos="97908">
                      <a:schemeClr val="tx1"/>
                    </a:gs>
                    <a:gs pos="89000">
                      <a:schemeClr val="tx1"/>
                    </a:gs>
                  </a:gsLst>
                  <a:lin ang="5400000" scaled="0"/>
                </a:gradFill>
              </a:defRPr>
            </a:lvl1pPr>
          </a:lstStyle>
          <a:p>
            <a:pPr lvl="0"/>
            <a:r>
              <a:rPr lang="en-US" dirty="0" smtClean="0"/>
              <a:t>Section title</a:t>
            </a:r>
            <a:endParaRPr lang="en-US" dirty="0"/>
          </a:p>
        </p:txBody>
      </p:sp>
      <p:sp>
        <p:nvSpPr>
          <p:cNvPr id="14" name="Text Placeholder 13"/>
          <p:cNvSpPr>
            <a:spLocks noGrp="1"/>
          </p:cNvSpPr>
          <p:nvPr>
            <p:ph type="body" sz="quarter" idx="12" hasCustomPrompt="1"/>
          </p:nvPr>
        </p:nvSpPr>
        <p:spPr>
          <a:xfrm>
            <a:off x="242888" y="1211263"/>
            <a:ext cx="1860550" cy="3023905"/>
          </a:xfrm>
        </p:spPr>
        <p:txBody>
          <a:bodyPr/>
          <a:lstStyle>
            <a:lvl1pPr marL="0" indent="0">
              <a:buNone/>
              <a:defRPr sz="20500">
                <a:gradFill>
                  <a:gsLst>
                    <a:gs pos="96234">
                      <a:schemeClr val="accent4">
                        <a:lumMod val="75000"/>
                      </a:schemeClr>
                    </a:gs>
                    <a:gs pos="88285">
                      <a:schemeClr val="accent4">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en-US" dirty="0" smtClean="0"/>
              <a:t>#</a:t>
            </a:r>
            <a:endParaRPr lang="en-US" dirty="0"/>
          </a:p>
        </p:txBody>
      </p:sp>
      <p:grpSp>
        <p:nvGrpSpPr>
          <p:cNvPr id="6" name="Group 5"/>
          <p:cNvGrpSpPr/>
          <p:nvPr userDrawn="1"/>
        </p:nvGrpSpPr>
        <p:grpSpPr>
          <a:xfrm>
            <a:off x="6508747" y="3784600"/>
            <a:ext cx="5470527" cy="2735264"/>
            <a:chOff x="4664075" y="3040063"/>
            <a:chExt cx="7315200" cy="3657601"/>
          </a:xfrm>
        </p:grpSpPr>
        <p:grpSp>
          <p:nvGrpSpPr>
            <p:cNvPr id="7" name="Group 6"/>
            <p:cNvGrpSpPr/>
            <p:nvPr/>
          </p:nvGrpSpPr>
          <p:grpSpPr>
            <a:xfrm>
              <a:off x="7318375" y="3040063"/>
              <a:ext cx="4660900" cy="3657601"/>
              <a:chOff x="7318375" y="3040063"/>
              <a:chExt cx="4660900" cy="3657601"/>
            </a:xfrm>
          </p:grpSpPr>
          <p:sp>
            <p:nvSpPr>
              <p:cNvPr id="13" name="AutoShape 3"/>
              <p:cNvSpPr>
                <a:spLocks noChangeAspect="1" noChangeArrowheads="1" noTextEdit="1"/>
              </p:cNvSpPr>
              <p:nvPr/>
            </p:nvSpPr>
            <p:spPr bwMode="auto">
              <a:xfrm flipH="1">
                <a:off x="10056812" y="3040063"/>
                <a:ext cx="1922463"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Freeform 5"/>
              <p:cNvSpPr>
                <a:spLocks/>
              </p:cNvSpPr>
              <p:nvPr/>
            </p:nvSpPr>
            <p:spPr bwMode="auto">
              <a:xfrm flipH="1">
                <a:off x="11198224" y="3043238"/>
                <a:ext cx="468313" cy="314325"/>
              </a:xfrm>
              <a:custGeom>
                <a:avLst/>
                <a:gdLst>
                  <a:gd name="T0" fmla="*/ 141 w 141"/>
                  <a:gd name="T1" fmla="*/ 95 h 95"/>
                  <a:gd name="T2" fmla="*/ 141 w 141"/>
                  <a:gd name="T3" fmla="*/ 65 h 95"/>
                  <a:gd name="T4" fmla="*/ 76 w 141"/>
                  <a:gd name="T5" fmla="*/ 0 h 95"/>
                  <a:gd name="T6" fmla="*/ 64 w 141"/>
                  <a:gd name="T7" fmla="*/ 0 h 95"/>
                  <a:gd name="T8" fmla="*/ 0 w 141"/>
                  <a:gd name="T9" fmla="*/ 65 h 95"/>
                  <a:gd name="T10" fmla="*/ 0 w 141"/>
                  <a:gd name="T11" fmla="*/ 95 h 95"/>
                  <a:gd name="T12" fmla="*/ 141 w 141"/>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141" h="95">
                    <a:moveTo>
                      <a:pt x="141" y="95"/>
                    </a:moveTo>
                    <a:cubicBezTo>
                      <a:pt x="141" y="65"/>
                      <a:pt x="141" y="65"/>
                      <a:pt x="141" y="65"/>
                    </a:cubicBezTo>
                    <a:cubicBezTo>
                      <a:pt x="141" y="29"/>
                      <a:pt x="112" y="0"/>
                      <a:pt x="76" y="0"/>
                    </a:cubicBezTo>
                    <a:cubicBezTo>
                      <a:pt x="64" y="0"/>
                      <a:pt x="64" y="0"/>
                      <a:pt x="64" y="0"/>
                    </a:cubicBezTo>
                    <a:cubicBezTo>
                      <a:pt x="29" y="0"/>
                      <a:pt x="0" y="29"/>
                      <a:pt x="0" y="65"/>
                    </a:cubicBezTo>
                    <a:cubicBezTo>
                      <a:pt x="0" y="95"/>
                      <a:pt x="0" y="95"/>
                      <a:pt x="0" y="95"/>
                    </a:cubicBezTo>
                    <a:lnTo>
                      <a:pt x="141"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Freeform 6"/>
              <p:cNvSpPr>
                <a:spLocks/>
              </p:cNvSpPr>
              <p:nvPr/>
            </p:nvSpPr>
            <p:spPr bwMode="auto">
              <a:xfrm flipH="1">
                <a:off x="11149012" y="3427413"/>
                <a:ext cx="571500" cy="119063"/>
              </a:xfrm>
              <a:custGeom>
                <a:avLst/>
                <a:gdLst>
                  <a:gd name="T0" fmla="*/ 0 w 172"/>
                  <a:gd name="T1" fmla="*/ 27 h 36"/>
                  <a:gd name="T2" fmla="*/ 9 w 172"/>
                  <a:gd name="T3" fmla="*/ 36 h 36"/>
                  <a:gd name="T4" fmla="*/ 164 w 172"/>
                  <a:gd name="T5" fmla="*/ 36 h 36"/>
                  <a:gd name="T6" fmla="*/ 172 w 172"/>
                  <a:gd name="T7" fmla="*/ 27 h 36"/>
                  <a:gd name="T8" fmla="*/ 172 w 172"/>
                  <a:gd name="T9" fmla="*/ 8 h 36"/>
                  <a:gd name="T10" fmla="*/ 164 w 172"/>
                  <a:gd name="T11" fmla="*/ 0 h 36"/>
                  <a:gd name="T12" fmla="*/ 9 w 172"/>
                  <a:gd name="T13" fmla="*/ 0 h 36"/>
                  <a:gd name="T14" fmla="*/ 0 w 172"/>
                  <a:gd name="T15" fmla="*/ 8 h 36"/>
                  <a:gd name="T16" fmla="*/ 0 w 172"/>
                  <a:gd name="T17" fmla="*/ 2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36">
                    <a:moveTo>
                      <a:pt x="0" y="27"/>
                    </a:moveTo>
                    <a:cubicBezTo>
                      <a:pt x="0" y="32"/>
                      <a:pt x="4" y="36"/>
                      <a:pt x="9" y="36"/>
                    </a:cubicBezTo>
                    <a:cubicBezTo>
                      <a:pt x="164" y="36"/>
                      <a:pt x="164" y="36"/>
                      <a:pt x="164" y="36"/>
                    </a:cubicBezTo>
                    <a:cubicBezTo>
                      <a:pt x="169" y="36"/>
                      <a:pt x="172" y="32"/>
                      <a:pt x="172" y="27"/>
                    </a:cubicBezTo>
                    <a:cubicBezTo>
                      <a:pt x="172" y="8"/>
                      <a:pt x="172" y="8"/>
                      <a:pt x="172" y="8"/>
                    </a:cubicBezTo>
                    <a:cubicBezTo>
                      <a:pt x="172" y="3"/>
                      <a:pt x="169" y="0"/>
                      <a:pt x="164" y="0"/>
                    </a:cubicBezTo>
                    <a:cubicBezTo>
                      <a:pt x="9" y="0"/>
                      <a:pt x="9" y="0"/>
                      <a:pt x="9" y="0"/>
                    </a:cubicBezTo>
                    <a:cubicBezTo>
                      <a:pt x="4" y="0"/>
                      <a:pt x="0" y="3"/>
                      <a:pt x="0" y="8"/>
                    </a:cubicBezTo>
                    <a:lnTo>
                      <a:pt x="0" y="27"/>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Rectangle 7"/>
              <p:cNvSpPr>
                <a:spLocks noChangeArrowheads="1"/>
              </p:cNvSpPr>
              <p:nvPr/>
            </p:nvSpPr>
            <p:spPr bwMode="auto">
              <a:xfrm flipH="1">
                <a:off x="11118850" y="4994276"/>
                <a:ext cx="628650" cy="2063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Rectangle 8"/>
              <p:cNvSpPr>
                <a:spLocks noChangeArrowheads="1"/>
              </p:cNvSpPr>
              <p:nvPr/>
            </p:nvSpPr>
            <p:spPr bwMode="auto">
              <a:xfrm flipH="1">
                <a:off x="11118849"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9"/>
              <p:cNvSpPr>
                <a:spLocks/>
              </p:cNvSpPr>
              <p:nvPr/>
            </p:nvSpPr>
            <p:spPr bwMode="auto">
              <a:xfrm flipH="1">
                <a:off x="10906124"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3"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Rectangle 10"/>
              <p:cNvSpPr>
                <a:spLocks noChangeArrowheads="1"/>
              </p:cNvSpPr>
              <p:nvPr/>
            </p:nvSpPr>
            <p:spPr bwMode="auto">
              <a:xfrm flipH="1">
                <a:off x="11583987"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Freeform 11"/>
              <p:cNvSpPr>
                <a:spLocks/>
              </p:cNvSpPr>
              <p:nvPr/>
            </p:nvSpPr>
            <p:spPr bwMode="auto">
              <a:xfrm flipH="1">
                <a:off x="11371262"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2"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Freeform 12"/>
              <p:cNvSpPr>
                <a:spLocks/>
              </p:cNvSpPr>
              <p:nvPr/>
            </p:nvSpPr>
            <p:spPr bwMode="auto">
              <a:xfrm flipH="1">
                <a:off x="10890250" y="3868738"/>
                <a:ext cx="1085850" cy="1125538"/>
              </a:xfrm>
              <a:custGeom>
                <a:avLst/>
                <a:gdLst>
                  <a:gd name="T0" fmla="*/ 69 w 327"/>
                  <a:gd name="T1" fmla="*/ 0 h 340"/>
                  <a:gd name="T2" fmla="*/ 258 w 327"/>
                  <a:gd name="T3" fmla="*/ 0 h 340"/>
                  <a:gd name="T4" fmla="*/ 327 w 327"/>
                  <a:gd name="T5" fmla="*/ 70 h 340"/>
                  <a:gd name="T6" fmla="*/ 327 w 327"/>
                  <a:gd name="T7" fmla="*/ 128 h 340"/>
                  <a:gd name="T8" fmla="*/ 258 w 327"/>
                  <a:gd name="T9" fmla="*/ 128 h 340"/>
                  <a:gd name="T10" fmla="*/ 258 w 327"/>
                  <a:gd name="T11" fmla="*/ 340 h 340"/>
                  <a:gd name="T12" fmla="*/ 69 w 327"/>
                  <a:gd name="T13" fmla="*/ 340 h 340"/>
                  <a:gd name="T14" fmla="*/ 69 w 327"/>
                  <a:gd name="T15" fmla="*/ 128 h 340"/>
                  <a:gd name="T16" fmla="*/ 0 w 327"/>
                  <a:gd name="T17" fmla="*/ 128 h 340"/>
                  <a:gd name="T18" fmla="*/ 0 w 327"/>
                  <a:gd name="T19" fmla="*/ 70 h 340"/>
                  <a:gd name="T20" fmla="*/ 69 w 327"/>
                  <a:gd name="T21"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7" h="340">
                    <a:moveTo>
                      <a:pt x="69" y="0"/>
                    </a:moveTo>
                    <a:cubicBezTo>
                      <a:pt x="258" y="0"/>
                      <a:pt x="258" y="0"/>
                      <a:pt x="258" y="0"/>
                    </a:cubicBezTo>
                    <a:cubicBezTo>
                      <a:pt x="296" y="0"/>
                      <a:pt x="327" y="32"/>
                      <a:pt x="327" y="70"/>
                    </a:cubicBezTo>
                    <a:cubicBezTo>
                      <a:pt x="327" y="128"/>
                      <a:pt x="327" y="128"/>
                      <a:pt x="327" y="128"/>
                    </a:cubicBezTo>
                    <a:cubicBezTo>
                      <a:pt x="258" y="128"/>
                      <a:pt x="258" y="128"/>
                      <a:pt x="258" y="128"/>
                    </a:cubicBezTo>
                    <a:cubicBezTo>
                      <a:pt x="258" y="340"/>
                      <a:pt x="258" y="340"/>
                      <a:pt x="258" y="340"/>
                    </a:cubicBezTo>
                    <a:cubicBezTo>
                      <a:pt x="69" y="340"/>
                      <a:pt x="69" y="340"/>
                      <a:pt x="69" y="340"/>
                    </a:cubicBezTo>
                    <a:cubicBezTo>
                      <a:pt x="69" y="128"/>
                      <a:pt x="69" y="128"/>
                      <a:pt x="69" y="128"/>
                    </a:cubicBezTo>
                    <a:cubicBezTo>
                      <a:pt x="0" y="128"/>
                      <a:pt x="0" y="128"/>
                      <a:pt x="0" y="128"/>
                    </a:cubicBezTo>
                    <a:cubicBezTo>
                      <a:pt x="0" y="70"/>
                      <a:pt x="0" y="70"/>
                      <a:pt x="0" y="70"/>
                    </a:cubicBezTo>
                    <a:cubicBezTo>
                      <a:pt x="0" y="32"/>
                      <a:pt x="31" y="0"/>
                      <a:pt x="69"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Freeform 13"/>
              <p:cNvSpPr>
                <a:spLocks/>
              </p:cNvSpPr>
              <p:nvPr/>
            </p:nvSpPr>
            <p:spPr bwMode="auto">
              <a:xfrm flipH="1">
                <a:off x="10701337" y="4292601"/>
                <a:ext cx="387350" cy="579438"/>
              </a:xfrm>
              <a:custGeom>
                <a:avLst/>
                <a:gdLst>
                  <a:gd name="T0" fmla="*/ 44 w 117"/>
                  <a:gd name="T1" fmla="*/ 175 h 175"/>
                  <a:gd name="T2" fmla="*/ 117 w 117"/>
                  <a:gd name="T3" fmla="*/ 175 h 175"/>
                  <a:gd name="T4" fmla="*/ 117 w 117"/>
                  <a:gd name="T5" fmla="*/ 119 h 175"/>
                  <a:gd name="T6" fmla="*/ 51 w 117"/>
                  <a:gd name="T7" fmla="*/ 119 h 175"/>
                  <a:gd name="T8" fmla="*/ 51 w 117"/>
                  <a:gd name="T9" fmla="*/ 0 h 175"/>
                  <a:gd name="T10" fmla="*/ 0 w 117"/>
                  <a:gd name="T11" fmla="*/ 0 h 175"/>
                  <a:gd name="T12" fmla="*/ 0 w 117"/>
                  <a:gd name="T13" fmla="*/ 131 h 175"/>
                  <a:gd name="T14" fmla="*/ 44 w 117"/>
                  <a:gd name="T15" fmla="*/ 175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175">
                    <a:moveTo>
                      <a:pt x="44" y="175"/>
                    </a:moveTo>
                    <a:cubicBezTo>
                      <a:pt x="117" y="175"/>
                      <a:pt x="117" y="175"/>
                      <a:pt x="117" y="175"/>
                    </a:cubicBezTo>
                    <a:cubicBezTo>
                      <a:pt x="117" y="119"/>
                      <a:pt x="117" y="119"/>
                      <a:pt x="117" y="119"/>
                    </a:cubicBezTo>
                    <a:cubicBezTo>
                      <a:pt x="51" y="119"/>
                      <a:pt x="51" y="119"/>
                      <a:pt x="51" y="119"/>
                    </a:cubicBezTo>
                    <a:cubicBezTo>
                      <a:pt x="51" y="0"/>
                      <a:pt x="51" y="0"/>
                      <a:pt x="51" y="0"/>
                    </a:cubicBezTo>
                    <a:cubicBezTo>
                      <a:pt x="0" y="0"/>
                      <a:pt x="0" y="0"/>
                      <a:pt x="0" y="0"/>
                    </a:cubicBezTo>
                    <a:cubicBezTo>
                      <a:pt x="0" y="131"/>
                      <a:pt x="0" y="131"/>
                      <a:pt x="0" y="131"/>
                    </a:cubicBezTo>
                    <a:cubicBezTo>
                      <a:pt x="0" y="155"/>
                      <a:pt x="20" y="175"/>
                      <a:pt x="44" y="1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Rectangle 14"/>
              <p:cNvSpPr>
                <a:spLocks noChangeArrowheads="1"/>
              </p:cNvSpPr>
              <p:nvPr/>
            </p:nvSpPr>
            <p:spPr bwMode="auto">
              <a:xfrm flipH="1">
                <a:off x="11776074" y="4292601"/>
                <a:ext cx="169863" cy="1003300"/>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Freeform 15"/>
              <p:cNvSpPr>
                <a:spLocks/>
              </p:cNvSpPr>
              <p:nvPr/>
            </p:nvSpPr>
            <p:spPr bwMode="auto">
              <a:xfrm flipH="1">
                <a:off x="11776074" y="5124451"/>
                <a:ext cx="169863" cy="338138"/>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Freeform 16"/>
              <p:cNvSpPr>
                <a:spLocks/>
              </p:cNvSpPr>
              <p:nvPr/>
            </p:nvSpPr>
            <p:spPr bwMode="auto">
              <a:xfrm flipH="1">
                <a:off x="10531474" y="4700588"/>
                <a:ext cx="341313" cy="171450"/>
              </a:xfrm>
              <a:custGeom>
                <a:avLst/>
                <a:gdLst>
                  <a:gd name="T0" fmla="*/ 0 w 103"/>
                  <a:gd name="T1" fmla="*/ 0 h 52"/>
                  <a:gd name="T2" fmla="*/ 103 w 103"/>
                  <a:gd name="T3" fmla="*/ 0 h 52"/>
                  <a:gd name="T4" fmla="*/ 52 w 103"/>
                  <a:gd name="T5" fmla="*/ 52 h 52"/>
                  <a:gd name="T6" fmla="*/ 0 w 103"/>
                  <a:gd name="T7" fmla="*/ 0 h 52"/>
                </a:gdLst>
                <a:ahLst/>
                <a:cxnLst>
                  <a:cxn ang="0">
                    <a:pos x="T0" y="T1"/>
                  </a:cxn>
                  <a:cxn ang="0">
                    <a:pos x="T2" y="T3"/>
                  </a:cxn>
                  <a:cxn ang="0">
                    <a:pos x="T4" y="T5"/>
                  </a:cxn>
                  <a:cxn ang="0">
                    <a:pos x="T6" y="T7"/>
                  </a:cxn>
                </a:cxnLst>
                <a:rect l="0" t="0" r="r" b="b"/>
                <a:pathLst>
                  <a:path w="103" h="52">
                    <a:moveTo>
                      <a:pt x="0" y="0"/>
                    </a:moveTo>
                    <a:cubicBezTo>
                      <a:pt x="103" y="0"/>
                      <a:pt x="103" y="0"/>
                      <a:pt x="103" y="0"/>
                    </a:cubicBezTo>
                    <a:cubicBezTo>
                      <a:pt x="103" y="29"/>
                      <a:pt x="80" y="52"/>
                      <a:pt x="52" y="52"/>
                    </a:cubicBezTo>
                    <a:cubicBezTo>
                      <a:pt x="23" y="52"/>
                      <a:pt x="0" y="29"/>
                      <a:pt x="0"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Rectangle 17"/>
              <p:cNvSpPr>
                <a:spLocks noChangeArrowheads="1"/>
              </p:cNvSpPr>
              <p:nvPr/>
            </p:nvSpPr>
            <p:spPr bwMode="auto">
              <a:xfrm flipH="1">
                <a:off x="11776074" y="5084763"/>
                <a:ext cx="173038" cy="88900"/>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Rectangle 18"/>
              <p:cNvSpPr>
                <a:spLocks noChangeArrowheads="1"/>
              </p:cNvSpPr>
              <p:nvPr/>
            </p:nvSpPr>
            <p:spPr bwMode="auto">
              <a:xfrm flipH="1">
                <a:off x="10266362" y="4624388"/>
                <a:ext cx="746125" cy="762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Freeform 19"/>
              <p:cNvSpPr>
                <a:spLocks/>
              </p:cNvSpPr>
              <p:nvPr/>
            </p:nvSpPr>
            <p:spPr bwMode="auto">
              <a:xfrm flipH="1">
                <a:off x="10059987" y="4246563"/>
                <a:ext cx="779463" cy="377825"/>
              </a:xfrm>
              <a:custGeom>
                <a:avLst/>
                <a:gdLst>
                  <a:gd name="T0" fmla="*/ 127 w 491"/>
                  <a:gd name="T1" fmla="*/ 0 h 238"/>
                  <a:gd name="T2" fmla="*/ 491 w 491"/>
                  <a:gd name="T3" fmla="*/ 0 h 238"/>
                  <a:gd name="T4" fmla="*/ 361 w 491"/>
                  <a:gd name="T5" fmla="*/ 238 h 238"/>
                  <a:gd name="T6" fmla="*/ 0 w 491"/>
                  <a:gd name="T7" fmla="*/ 238 h 238"/>
                  <a:gd name="T8" fmla="*/ 127 w 491"/>
                  <a:gd name="T9" fmla="*/ 0 h 238"/>
                </a:gdLst>
                <a:ahLst/>
                <a:cxnLst>
                  <a:cxn ang="0">
                    <a:pos x="T0" y="T1"/>
                  </a:cxn>
                  <a:cxn ang="0">
                    <a:pos x="T2" y="T3"/>
                  </a:cxn>
                  <a:cxn ang="0">
                    <a:pos x="T4" y="T5"/>
                  </a:cxn>
                  <a:cxn ang="0">
                    <a:pos x="T6" y="T7"/>
                  </a:cxn>
                  <a:cxn ang="0">
                    <a:pos x="T8" y="T9"/>
                  </a:cxn>
                </a:cxnLst>
                <a:rect l="0" t="0" r="r" b="b"/>
                <a:pathLst>
                  <a:path w="491" h="238">
                    <a:moveTo>
                      <a:pt x="127" y="0"/>
                    </a:moveTo>
                    <a:lnTo>
                      <a:pt x="491" y="0"/>
                    </a:lnTo>
                    <a:lnTo>
                      <a:pt x="361" y="238"/>
                    </a:lnTo>
                    <a:lnTo>
                      <a:pt x="0" y="238"/>
                    </a:lnTo>
                    <a:lnTo>
                      <a:pt x="127" y="0"/>
                    </a:ln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Rectangle 20"/>
              <p:cNvSpPr>
                <a:spLocks noChangeArrowheads="1"/>
              </p:cNvSpPr>
              <p:nvPr/>
            </p:nvSpPr>
            <p:spPr bwMode="auto">
              <a:xfrm flipH="1">
                <a:off x="10839449" y="4624388"/>
                <a:ext cx="173038" cy="762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Freeform 21"/>
              <p:cNvSpPr>
                <a:spLocks/>
              </p:cNvSpPr>
              <p:nvPr/>
            </p:nvSpPr>
            <p:spPr bwMode="auto">
              <a:xfrm flipH="1">
                <a:off x="11334750" y="3640138"/>
                <a:ext cx="200025" cy="327025"/>
              </a:xfrm>
              <a:custGeom>
                <a:avLst/>
                <a:gdLst>
                  <a:gd name="T0" fmla="*/ 63 w 126"/>
                  <a:gd name="T1" fmla="*/ 206 h 206"/>
                  <a:gd name="T2" fmla="*/ 126 w 126"/>
                  <a:gd name="T3" fmla="*/ 144 h 206"/>
                  <a:gd name="T4" fmla="*/ 126 w 126"/>
                  <a:gd name="T5" fmla="*/ 0 h 206"/>
                  <a:gd name="T6" fmla="*/ 0 w 126"/>
                  <a:gd name="T7" fmla="*/ 0 h 206"/>
                  <a:gd name="T8" fmla="*/ 0 w 126"/>
                  <a:gd name="T9" fmla="*/ 144 h 206"/>
                  <a:gd name="T10" fmla="*/ 63 w 126"/>
                  <a:gd name="T11" fmla="*/ 206 h 206"/>
                </a:gdLst>
                <a:ahLst/>
                <a:cxnLst>
                  <a:cxn ang="0">
                    <a:pos x="T0" y="T1"/>
                  </a:cxn>
                  <a:cxn ang="0">
                    <a:pos x="T2" y="T3"/>
                  </a:cxn>
                  <a:cxn ang="0">
                    <a:pos x="T4" y="T5"/>
                  </a:cxn>
                  <a:cxn ang="0">
                    <a:pos x="T6" y="T7"/>
                  </a:cxn>
                  <a:cxn ang="0">
                    <a:pos x="T8" y="T9"/>
                  </a:cxn>
                  <a:cxn ang="0">
                    <a:pos x="T10" y="T11"/>
                  </a:cxn>
                </a:cxnLst>
                <a:rect l="0" t="0" r="r" b="b"/>
                <a:pathLst>
                  <a:path w="126" h="206">
                    <a:moveTo>
                      <a:pt x="63" y="206"/>
                    </a:moveTo>
                    <a:lnTo>
                      <a:pt x="126" y="144"/>
                    </a:lnTo>
                    <a:lnTo>
                      <a:pt x="126" y="0"/>
                    </a:lnTo>
                    <a:lnTo>
                      <a:pt x="0" y="0"/>
                    </a:lnTo>
                    <a:lnTo>
                      <a:pt x="0" y="144"/>
                    </a:lnTo>
                    <a:lnTo>
                      <a:pt x="63" y="206"/>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Freeform 22"/>
              <p:cNvSpPr>
                <a:spLocks/>
              </p:cNvSpPr>
              <p:nvPr/>
            </p:nvSpPr>
            <p:spPr bwMode="auto">
              <a:xfrm flipH="1">
                <a:off x="11334750" y="3640138"/>
                <a:ext cx="200025" cy="171450"/>
              </a:xfrm>
              <a:custGeom>
                <a:avLst/>
                <a:gdLst>
                  <a:gd name="T0" fmla="*/ 60 w 60"/>
                  <a:gd name="T1" fmla="*/ 48 h 52"/>
                  <a:gd name="T2" fmla="*/ 31 w 60"/>
                  <a:gd name="T3" fmla="*/ 52 h 52"/>
                  <a:gd name="T4" fmla="*/ 0 w 60"/>
                  <a:gd name="T5" fmla="*/ 48 h 52"/>
                  <a:gd name="T6" fmla="*/ 0 w 60"/>
                  <a:gd name="T7" fmla="*/ 0 h 52"/>
                  <a:gd name="T8" fmla="*/ 60 w 60"/>
                  <a:gd name="T9" fmla="*/ 0 h 52"/>
                  <a:gd name="T10" fmla="*/ 60 w 60"/>
                  <a:gd name="T11" fmla="*/ 48 h 52"/>
                </a:gdLst>
                <a:ahLst/>
                <a:cxnLst>
                  <a:cxn ang="0">
                    <a:pos x="T0" y="T1"/>
                  </a:cxn>
                  <a:cxn ang="0">
                    <a:pos x="T2" y="T3"/>
                  </a:cxn>
                  <a:cxn ang="0">
                    <a:pos x="T4" y="T5"/>
                  </a:cxn>
                  <a:cxn ang="0">
                    <a:pos x="T6" y="T7"/>
                  </a:cxn>
                  <a:cxn ang="0">
                    <a:pos x="T8" y="T9"/>
                  </a:cxn>
                  <a:cxn ang="0">
                    <a:pos x="T10" y="T11"/>
                  </a:cxn>
                </a:cxnLst>
                <a:rect l="0" t="0" r="r" b="b"/>
                <a:pathLst>
                  <a:path w="60" h="52">
                    <a:moveTo>
                      <a:pt x="60" y="48"/>
                    </a:moveTo>
                    <a:cubicBezTo>
                      <a:pt x="51" y="51"/>
                      <a:pt x="41" y="52"/>
                      <a:pt x="31" y="52"/>
                    </a:cubicBezTo>
                    <a:cubicBezTo>
                      <a:pt x="20" y="52"/>
                      <a:pt x="10" y="51"/>
                      <a:pt x="0" y="48"/>
                    </a:cubicBezTo>
                    <a:cubicBezTo>
                      <a:pt x="0" y="0"/>
                      <a:pt x="0" y="0"/>
                      <a:pt x="0" y="0"/>
                    </a:cubicBezTo>
                    <a:cubicBezTo>
                      <a:pt x="60" y="0"/>
                      <a:pt x="60" y="0"/>
                      <a:pt x="60" y="0"/>
                    </a:cubicBezTo>
                    <a:lnTo>
                      <a:pt x="60" y="48"/>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Freeform 23"/>
              <p:cNvSpPr>
                <a:spLocks/>
              </p:cNvSpPr>
              <p:nvPr/>
            </p:nvSpPr>
            <p:spPr bwMode="auto">
              <a:xfrm flipH="1">
                <a:off x="11198224" y="3332163"/>
                <a:ext cx="468313" cy="442913"/>
              </a:xfrm>
              <a:custGeom>
                <a:avLst/>
                <a:gdLst>
                  <a:gd name="T0" fmla="*/ 141 w 141"/>
                  <a:gd name="T1" fmla="*/ 0 h 134"/>
                  <a:gd name="T2" fmla="*/ 141 w 141"/>
                  <a:gd name="T3" fmla="*/ 110 h 134"/>
                  <a:gd name="T4" fmla="*/ 140 w 141"/>
                  <a:gd name="T5" fmla="*/ 110 h 134"/>
                  <a:gd name="T6" fmla="*/ 71 w 141"/>
                  <a:gd name="T7" fmla="*/ 134 h 134"/>
                  <a:gd name="T8" fmla="*/ 0 w 141"/>
                  <a:gd name="T9" fmla="*/ 110 h 134"/>
                  <a:gd name="T10" fmla="*/ 0 w 141"/>
                  <a:gd name="T11" fmla="*/ 0 h 134"/>
                  <a:gd name="T12" fmla="*/ 141 w 141"/>
                  <a:gd name="T13" fmla="*/ 0 h 134"/>
                </a:gdLst>
                <a:ahLst/>
                <a:cxnLst>
                  <a:cxn ang="0">
                    <a:pos x="T0" y="T1"/>
                  </a:cxn>
                  <a:cxn ang="0">
                    <a:pos x="T2" y="T3"/>
                  </a:cxn>
                  <a:cxn ang="0">
                    <a:pos x="T4" y="T5"/>
                  </a:cxn>
                  <a:cxn ang="0">
                    <a:pos x="T6" y="T7"/>
                  </a:cxn>
                  <a:cxn ang="0">
                    <a:pos x="T8" y="T9"/>
                  </a:cxn>
                  <a:cxn ang="0">
                    <a:pos x="T10" y="T11"/>
                  </a:cxn>
                  <a:cxn ang="0">
                    <a:pos x="T12" y="T13"/>
                  </a:cxn>
                </a:cxnLst>
                <a:rect l="0" t="0" r="r" b="b"/>
                <a:pathLst>
                  <a:path w="141" h="134">
                    <a:moveTo>
                      <a:pt x="141" y="0"/>
                    </a:moveTo>
                    <a:cubicBezTo>
                      <a:pt x="141" y="110"/>
                      <a:pt x="141" y="110"/>
                      <a:pt x="141" y="110"/>
                    </a:cubicBezTo>
                    <a:cubicBezTo>
                      <a:pt x="140" y="110"/>
                      <a:pt x="140" y="110"/>
                      <a:pt x="140" y="110"/>
                    </a:cubicBezTo>
                    <a:cubicBezTo>
                      <a:pt x="121" y="125"/>
                      <a:pt x="97" y="134"/>
                      <a:pt x="71" y="134"/>
                    </a:cubicBezTo>
                    <a:cubicBezTo>
                      <a:pt x="45" y="134"/>
                      <a:pt x="19" y="125"/>
                      <a:pt x="0" y="110"/>
                    </a:cubicBezTo>
                    <a:cubicBezTo>
                      <a:pt x="0" y="0"/>
                      <a:pt x="0" y="0"/>
                      <a:pt x="0" y="0"/>
                    </a:cubicBezTo>
                    <a:lnTo>
                      <a:pt x="141"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Rectangle 24"/>
              <p:cNvSpPr>
                <a:spLocks noChangeArrowheads="1"/>
              </p:cNvSpPr>
              <p:nvPr/>
            </p:nvSpPr>
            <p:spPr bwMode="auto">
              <a:xfrm flipH="1">
                <a:off x="11776074" y="4292601"/>
                <a:ext cx="169863"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Rectangle 25"/>
              <p:cNvSpPr>
                <a:spLocks noChangeArrowheads="1"/>
              </p:cNvSpPr>
              <p:nvPr/>
            </p:nvSpPr>
            <p:spPr bwMode="auto">
              <a:xfrm flipH="1">
                <a:off x="10920412" y="4292601"/>
                <a:ext cx="168275"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7" name="Rectangle 26"/>
              <p:cNvSpPr>
                <a:spLocks noChangeArrowheads="1"/>
              </p:cNvSpPr>
              <p:nvPr/>
            </p:nvSpPr>
            <p:spPr bwMode="auto">
              <a:xfrm flipH="1">
                <a:off x="111982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8" name="Rectangle 27"/>
              <p:cNvSpPr>
                <a:spLocks noChangeArrowheads="1"/>
              </p:cNvSpPr>
              <p:nvPr/>
            </p:nvSpPr>
            <p:spPr bwMode="auto">
              <a:xfrm flipH="1">
                <a:off x="116300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9" name="Oval 28"/>
              <p:cNvSpPr>
                <a:spLocks noChangeArrowheads="1"/>
              </p:cNvSpPr>
              <p:nvPr/>
            </p:nvSpPr>
            <p:spPr bwMode="auto">
              <a:xfrm flipH="1">
                <a:off x="11541124"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0" name="Oval 29"/>
              <p:cNvSpPr>
                <a:spLocks noChangeArrowheads="1"/>
              </p:cNvSpPr>
              <p:nvPr/>
            </p:nvSpPr>
            <p:spPr bwMode="auto">
              <a:xfrm flipH="1">
                <a:off x="11288712"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1" name="Freeform 30"/>
              <p:cNvSpPr>
                <a:spLocks/>
              </p:cNvSpPr>
              <p:nvPr/>
            </p:nvSpPr>
            <p:spPr bwMode="auto">
              <a:xfrm flipH="1">
                <a:off x="11401425" y="3573463"/>
                <a:ext cx="63500" cy="30163"/>
              </a:xfrm>
              <a:custGeom>
                <a:avLst/>
                <a:gdLst>
                  <a:gd name="T0" fmla="*/ 9 w 19"/>
                  <a:gd name="T1" fmla="*/ 9 h 9"/>
                  <a:gd name="T2" fmla="*/ 19 w 19"/>
                  <a:gd name="T3" fmla="*/ 0 h 9"/>
                  <a:gd name="T4" fmla="*/ 0 w 19"/>
                  <a:gd name="T5" fmla="*/ 0 h 9"/>
                  <a:gd name="T6" fmla="*/ 9 w 19"/>
                  <a:gd name="T7" fmla="*/ 9 h 9"/>
                </a:gdLst>
                <a:ahLst/>
                <a:cxnLst>
                  <a:cxn ang="0">
                    <a:pos x="T0" y="T1"/>
                  </a:cxn>
                  <a:cxn ang="0">
                    <a:pos x="T2" y="T3"/>
                  </a:cxn>
                  <a:cxn ang="0">
                    <a:pos x="T4" y="T5"/>
                  </a:cxn>
                  <a:cxn ang="0">
                    <a:pos x="T6" y="T7"/>
                  </a:cxn>
                </a:cxnLst>
                <a:rect l="0" t="0" r="r" b="b"/>
                <a:pathLst>
                  <a:path w="19" h="9">
                    <a:moveTo>
                      <a:pt x="9" y="9"/>
                    </a:moveTo>
                    <a:cubicBezTo>
                      <a:pt x="15" y="9"/>
                      <a:pt x="19" y="5"/>
                      <a:pt x="19" y="0"/>
                    </a:cubicBezTo>
                    <a:cubicBezTo>
                      <a:pt x="0" y="0"/>
                      <a:pt x="0" y="0"/>
                      <a:pt x="0" y="0"/>
                    </a:cubicBezTo>
                    <a:cubicBezTo>
                      <a:pt x="0" y="5"/>
                      <a:pt x="4" y="9"/>
                      <a:pt x="9" y="9"/>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Freeform 31"/>
              <p:cNvSpPr>
                <a:spLocks/>
              </p:cNvSpPr>
              <p:nvPr/>
            </p:nvSpPr>
            <p:spPr bwMode="auto">
              <a:xfrm flipH="1">
                <a:off x="11364912" y="3679826"/>
                <a:ext cx="136525" cy="39688"/>
              </a:xfrm>
              <a:custGeom>
                <a:avLst/>
                <a:gdLst>
                  <a:gd name="T0" fmla="*/ 41 w 41"/>
                  <a:gd name="T1" fmla="*/ 6 h 12"/>
                  <a:gd name="T2" fmla="*/ 36 w 41"/>
                  <a:gd name="T3" fmla="*/ 12 h 12"/>
                  <a:gd name="T4" fmla="*/ 5 w 41"/>
                  <a:gd name="T5" fmla="*/ 12 h 12"/>
                  <a:gd name="T6" fmla="*/ 0 w 41"/>
                  <a:gd name="T7" fmla="*/ 6 h 12"/>
                  <a:gd name="T8" fmla="*/ 0 w 41"/>
                  <a:gd name="T9" fmla="*/ 6 h 12"/>
                  <a:gd name="T10" fmla="*/ 5 w 41"/>
                  <a:gd name="T11" fmla="*/ 0 h 12"/>
                  <a:gd name="T12" fmla="*/ 36 w 41"/>
                  <a:gd name="T13" fmla="*/ 0 h 12"/>
                  <a:gd name="T14" fmla="*/ 41 w 41"/>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12">
                    <a:moveTo>
                      <a:pt x="41" y="6"/>
                    </a:moveTo>
                    <a:cubicBezTo>
                      <a:pt x="41" y="9"/>
                      <a:pt x="39" y="12"/>
                      <a:pt x="36" y="12"/>
                    </a:cubicBezTo>
                    <a:cubicBezTo>
                      <a:pt x="5" y="12"/>
                      <a:pt x="5" y="12"/>
                      <a:pt x="5" y="12"/>
                    </a:cubicBezTo>
                    <a:cubicBezTo>
                      <a:pt x="2" y="12"/>
                      <a:pt x="0" y="9"/>
                      <a:pt x="0" y="6"/>
                    </a:cubicBezTo>
                    <a:cubicBezTo>
                      <a:pt x="0" y="6"/>
                      <a:pt x="0" y="6"/>
                      <a:pt x="0" y="6"/>
                    </a:cubicBezTo>
                    <a:cubicBezTo>
                      <a:pt x="0" y="3"/>
                      <a:pt x="2" y="0"/>
                      <a:pt x="5" y="0"/>
                    </a:cubicBezTo>
                    <a:cubicBezTo>
                      <a:pt x="36" y="0"/>
                      <a:pt x="36" y="0"/>
                      <a:pt x="36" y="0"/>
                    </a:cubicBezTo>
                    <a:cubicBezTo>
                      <a:pt x="39" y="0"/>
                      <a:pt x="41" y="3"/>
                      <a:pt x="41" y="6"/>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3" name="Freeform 32"/>
              <p:cNvSpPr>
                <a:spLocks noEditPoints="1"/>
              </p:cNvSpPr>
              <p:nvPr/>
            </p:nvSpPr>
            <p:spPr bwMode="auto">
              <a:xfrm flipH="1">
                <a:off x="11304587" y="3603626"/>
                <a:ext cx="255588" cy="228600"/>
              </a:xfrm>
              <a:custGeom>
                <a:avLst/>
                <a:gdLst>
                  <a:gd name="T0" fmla="*/ 38 w 77"/>
                  <a:gd name="T1" fmla="*/ 0 h 69"/>
                  <a:gd name="T2" fmla="*/ 0 w 77"/>
                  <a:gd name="T3" fmla="*/ 39 h 69"/>
                  <a:gd name="T4" fmla="*/ 0 w 77"/>
                  <a:gd name="T5" fmla="*/ 60 h 69"/>
                  <a:gd name="T6" fmla="*/ 0 w 77"/>
                  <a:gd name="T7" fmla="*/ 63 h 69"/>
                  <a:gd name="T8" fmla="*/ 39 w 77"/>
                  <a:gd name="T9" fmla="*/ 69 h 69"/>
                  <a:gd name="T10" fmla="*/ 77 w 77"/>
                  <a:gd name="T11" fmla="*/ 63 h 69"/>
                  <a:gd name="T12" fmla="*/ 77 w 77"/>
                  <a:gd name="T13" fmla="*/ 60 h 69"/>
                  <a:gd name="T14" fmla="*/ 77 w 77"/>
                  <a:gd name="T15" fmla="*/ 39 h 69"/>
                  <a:gd name="T16" fmla="*/ 38 w 77"/>
                  <a:gd name="T17" fmla="*/ 0 h 69"/>
                  <a:gd name="T18" fmla="*/ 61 w 77"/>
                  <a:gd name="T19" fmla="*/ 45 h 69"/>
                  <a:gd name="T20" fmla="*/ 45 w 77"/>
                  <a:gd name="T21" fmla="*/ 48 h 69"/>
                  <a:gd name="T22" fmla="*/ 45 w 77"/>
                  <a:gd name="T23" fmla="*/ 35 h 69"/>
                  <a:gd name="T24" fmla="*/ 32 w 77"/>
                  <a:gd name="T25" fmla="*/ 35 h 69"/>
                  <a:gd name="T26" fmla="*/ 32 w 77"/>
                  <a:gd name="T27" fmla="*/ 48 h 69"/>
                  <a:gd name="T28" fmla="*/ 15 w 77"/>
                  <a:gd name="T29" fmla="*/ 45 h 69"/>
                  <a:gd name="T30" fmla="*/ 15 w 77"/>
                  <a:gd name="T31" fmla="*/ 37 h 69"/>
                  <a:gd name="T32" fmla="*/ 38 w 77"/>
                  <a:gd name="T33" fmla="*/ 24 h 69"/>
                  <a:gd name="T34" fmla="*/ 62 w 77"/>
                  <a:gd name="T35" fmla="*/ 37 h 69"/>
                  <a:gd name="T36" fmla="*/ 61 w 77"/>
                  <a:gd name="T37" fmla="*/ 4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 h="69">
                    <a:moveTo>
                      <a:pt x="38" y="0"/>
                    </a:moveTo>
                    <a:cubicBezTo>
                      <a:pt x="17" y="0"/>
                      <a:pt x="0" y="18"/>
                      <a:pt x="0" y="39"/>
                    </a:cubicBezTo>
                    <a:cubicBezTo>
                      <a:pt x="0" y="60"/>
                      <a:pt x="0" y="60"/>
                      <a:pt x="0" y="60"/>
                    </a:cubicBezTo>
                    <a:cubicBezTo>
                      <a:pt x="0" y="61"/>
                      <a:pt x="0" y="62"/>
                      <a:pt x="0" y="63"/>
                    </a:cubicBezTo>
                    <a:cubicBezTo>
                      <a:pt x="13" y="67"/>
                      <a:pt x="25" y="69"/>
                      <a:pt x="39" y="69"/>
                    </a:cubicBezTo>
                    <a:cubicBezTo>
                      <a:pt x="52" y="69"/>
                      <a:pt x="65" y="67"/>
                      <a:pt x="77" y="63"/>
                    </a:cubicBezTo>
                    <a:cubicBezTo>
                      <a:pt x="77" y="62"/>
                      <a:pt x="77" y="61"/>
                      <a:pt x="77" y="60"/>
                    </a:cubicBezTo>
                    <a:cubicBezTo>
                      <a:pt x="77" y="39"/>
                      <a:pt x="77" y="39"/>
                      <a:pt x="77" y="39"/>
                    </a:cubicBezTo>
                    <a:cubicBezTo>
                      <a:pt x="77" y="18"/>
                      <a:pt x="60" y="0"/>
                      <a:pt x="38" y="0"/>
                    </a:cubicBezTo>
                    <a:close/>
                    <a:moveTo>
                      <a:pt x="61" y="45"/>
                    </a:moveTo>
                    <a:cubicBezTo>
                      <a:pt x="56" y="46"/>
                      <a:pt x="50" y="47"/>
                      <a:pt x="45" y="48"/>
                    </a:cubicBezTo>
                    <a:cubicBezTo>
                      <a:pt x="45" y="35"/>
                      <a:pt x="45" y="35"/>
                      <a:pt x="45" y="35"/>
                    </a:cubicBezTo>
                    <a:cubicBezTo>
                      <a:pt x="32" y="35"/>
                      <a:pt x="32" y="35"/>
                      <a:pt x="32" y="35"/>
                    </a:cubicBezTo>
                    <a:cubicBezTo>
                      <a:pt x="32" y="48"/>
                      <a:pt x="32" y="48"/>
                      <a:pt x="32" y="48"/>
                    </a:cubicBezTo>
                    <a:cubicBezTo>
                      <a:pt x="27" y="47"/>
                      <a:pt x="21" y="46"/>
                      <a:pt x="15" y="45"/>
                    </a:cubicBezTo>
                    <a:cubicBezTo>
                      <a:pt x="15" y="44"/>
                      <a:pt x="15" y="37"/>
                      <a:pt x="15" y="37"/>
                    </a:cubicBezTo>
                    <a:cubicBezTo>
                      <a:pt x="15" y="24"/>
                      <a:pt x="26" y="24"/>
                      <a:pt x="38" y="24"/>
                    </a:cubicBezTo>
                    <a:cubicBezTo>
                      <a:pt x="51" y="24"/>
                      <a:pt x="62" y="24"/>
                      <a:pt x="62" y="37"/>
                    </a:cubicBezTo>
                    <a:cubicBezTo>
                      <a:pt x="62" y="37"/>
                      <a:pt x="61" y="44"/>
                      <a:pt x="61" y="4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4" name="Rectangle 43"/>
              <p:cNvSpPr/>
              <p:nvPr/>
            </p:nvSpPr>
            <p:spPr bwMode="auto">
              <a:xfrm flipH="1">
                <a:off x="7318375" y="4336256"/>
                <a:ext cx="502444" cy="13811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8" name="Group 7"/>
            <p:cNvGrpSpPr/>
            <p:nvPr/>
          </p:nvGrpSpPr>
          <p:grpSpPr>
            <a:xfrm>
              <a:off x="4664075" y="4286961"/>
              <a:ext cx="5793411" cy="2392930"/>
              <a:chOff x="4664075" y="4286961"/>
              <a:chExt cx="5793411" cy="2392930"/>
            </a:xfrm>
          </p:grpSpPr>
          <p:pic>
            <p:nvPicPr>
              <p:cNvPr id="9" name="Picture 8"/>
              <p:cNvPicPr>
                <a:picLocks noChangeAspect="1"/>
              </p:cNvPicPr>
              <p:nvPr/>
            </p:nvPicPr>
            <p:blipFill>
              <a:blip r:embed="rId2"/>
              <a:stretch>
                <a:fillRect/>
              </a:stretch>
            </p:blipFill>
            <p:spPr>
              <a:xfrm flipH="1">
                <a:off x="4664075" y="4286961"/>
                <a:ext cx="5793411" cy="239293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rcRect l="528" t="1822" r="1518" b="1873"/>
              <a:stretch>
                <a:fillRect/>
              </a:stretch>
            </p:blipFill>
            <p:spPr>
              <a:xfrm>
                <a:off x="6666858" y="4311651"/>
                <a:ext cx="1177925" cy="650875"/>
              </a:xfrm>
              <a:custGeom>
                <a:avLst/>
                <a:gdLst>
                  <a:gd name="connsiteX0" fmla="*/ 15608 w 1177925"/>
                  <a:gd name="connsiteY0" fmla="*/ 0 h 650875"/>
                  <a:gd name="connsiteX1" fmla="*/ 1162317 w 1177925"/>
                  <a:gd name="connsiteY1" fmla="*/ 0 h 650875"/>
                  <a:gd name="connsiteX2" fmla="*/ 1177925 w 1177925"/>
                  <a:gd name="connsiteY2" fmla="*/ 15608 h 650875"/>
                  <a:gd name="connsiteX3" fmla="*/ 1177925 w 1177925"/>
                  <a:gd name="connsiteY3" fmla="*/ 635267 h 650875"/>
                  <a:gd name="connsiteX4" fmla="*/ 1162317 w 1177925"/>
                  <a:gd name="connsiteY4" fmla="*/ 650875 h 650875"/>
                  <a:gd name="connsiteX5" fmla="*/ 15608 w 1177925"/>
                  <a:gd name="connsiteY5" fmla="*/ 650875 h 650875"/>
                  <a:gd name="connsiteX6" fmla="*/ 0 w 1177925"/>
                  <a:gd name="connsiteY6" fmla="*/ 635267 h 650875"/>
                  <a:gd name="connsiteX7" fmla="*/ 0 w 1177925"/>
                  <a:gd name="connsiteY7" fmla="*/ 15608 h 650875"/>
                  <a:gd name="connsiteX8" fmla="*/ 15608 w 1177925"/>
                  <a:gd name="connsiteY8" fmla="*/ 0 h 650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7925" h="650875">
                    <a:moveTo>
                      <a:pt x="15608" y="0"/>
                    </a:moveTo>
                    <a:lnTo>
                      <a:pt x="1162317" y="0"/>
                    </a:lnTo>
                    <a:cubicBezTo>
                      <a:pt x="1170937" y="0"/>
                      <a:pt x="1177925" y="6988"/>
                      <a:pt x="1177925" y="15608"/>
                    </a:cubicBezTo>
                    <a:lnTo>
                      <a:pt x="1177925" y="635267"/>
                    </a:lnTo>
                    <a:cubicBezTo>
                      <a:pt x="1177925" y="643887"/>
                      <a:pt x="1170937" y="650875"/>
                      <a:pt x="1162317" y="650875"/>
                    </a:cubicBezTo>
                    <a:lnTo>
                      <a:pt x="15608" y="650875"/>
                    </a:lnTo>
                    <a:cubicBezTo>
                      <a:pt x="6988" y="650875"/>
                      <a:pt x="0" y="643887"/>
                      <a:pt x="0" y="635267"/>
                    </a:cubicBezTo>
                    <a:lnTo>
                      <a:pt x="0" y="15608"/>
                    </a:lnTo>
                    <a:cubicBezTo>
                      <a:pt x="0" y="6988"/>
                      <a:pt x="6988" y="0"/>
                      <a:pt x="15608" y="0"/>
                    </a:cubicBezTo>
                    <a:close/>
                  </a:path>
                </a:pathLst>
              </a:custGeom>
            </p:spPr>
          </p:pic>
          <p:sp>
            <p:nvSpPr>
              <p:cNvPr id="12" name="Rectangle 11"/>
              <p:cNvSpPr/>
              <p:nvPr/>
            </p:nvSpPr>
            <p:spPr bwMode="auto">
              <a:xfrm>
                <a:off x="5717381" y="4994276"/>
                <a:ext cx="226539" cy="106362"/>
              </a:xfrm>
              <a:prstGeom prst="rect">
                <a:avLst/>
              </a:prstGeom>
              <a:solidFill>
                <a:srgbClr val="50505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sp>
        <p:nvSpPr>
          <p:cNvPr id="49" name="TextBox 4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45"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46" name="Picture 45"/>
          <p:cNvPicPr>
            <a:picLocks noChangeAspect="1"/>
          </p:cNvPicPr>
          <p:nvPr userDrawn="1"/>
        </p:nvPicPr>
        <p:blipFill>
          <a:blip r:embed="rId4">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6680622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b" anchorCtr="0">
            <a:spAutoFit/>
          </a:bodyPr>
          <a:lstStyle>
            <a:lvl1pPr>
              <a:defRPr sz="7200" spc="-100"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smtClean="0"/>
              <a:t>Section title</a:t>
            </a:r>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100000">
                      <a:schemeClr val="tx1"/>
                    </a:gs>
                    <a:gs pos="0">
                      <a:schemeClr val="tx1"/>
                    </a:gs>
                  </a:gsLst>
                  <a:lin ang="5400000" scaled="0"/>
                </a:gradFill>
              </a:defRPr>
            </a:lvl1pPr>
          </a:lstStyle>
          <a:p>
            <a:pPr lvl="0"/>
            <a:r>
              <a:rPr lang="en-US" dirty="0" smtClean="0"/>
              <a:t>Section title</a:t>
            </a:r>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6" name="Picture 5"/>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2662911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87425">
                      <a:schemeClr val="tx1"/>
                    </a:gs>
                    <a:gs pos="67000">
                      <a:schemeClr val="tx1"/>
                    </a:gs>
                  </a:gsLst>
                  <a:lin ang="5400000" scaled="0"/>
                </a:gradFill>
              </a:defRPr>
            </a:lvl1pPr>
          </a:lstStyle>
          <a:p>
            <a:r>
              <a:rPr lang="en-US" dirty="0" smtClean="0"/>
              <a:t>Section title</a:t>
            </a:r>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6" name="Picture 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80903634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vert="horz" wrap="square" lIns="146304" tIns="91440" rIns="146304" bIns="91440" rtlCol="0" anchor="t" anchorCtr="0">
            <a:spAutoFit/>
          </a:bodyPr>
          <a:lstStyle>
            <a:lvl1pPr>
              <a:defRPr lang="en-US" sz="7200" spc="-100" dirty="0">
                <a:gradFill>
                  <a:gsLst>
                    <a:gs pos="94012">
                      <a:srgbClr val="262626"/>
                    </a:gs>
                    <a:gs pos="37000">
                      <a:srgbClr val="262626"/>
                    </a:gs>
                  </a:gsLst>
                  <a:lin ang="5400000" scaled="0"/>
                </a:gradFill>
              </a:defRPr>
            </a:lvl1pPr>
          </a:lstStyle>
          <a:p>
            <a:pPr lvl="0"/>
            <a:r>
              <a:rPr lang="en-US" dirty="0" smtClean="0"/>
              <a:t>Section title</a:t>
            </a:r>
            <a:endParaRPr lang="en-US" dirty="0"/>
          </a:p>
        </p:txBody>
      </p:sp>
      <p:sp>
        <p:nvSpPr>
          <p:cNvPr id="9" name="TextBox 8"/>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7"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6" name="Picture 5"/>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728849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4371">
                      <a:srgbClr val="262626"/>
                    </a:gs>
                    <a:gs pos="36000">
                      <a:srgbClr val="262626"/>
                    </a:gs>
                  </a:gsLst>
                  <a:lin ang="5400000" scaled="0"/>
                </a:gradFill>
              </a:defRPr>
            </a:lvl1pPr>
          </a:lstStyle>
          <a:p>
            <a:r>
              <a:rPr lang="en-US" dirty="0" smtClean="0"/>
              <a:t>50/50 photo layout</a:t>
            </a:r>
            <a:endParaRPr lang="en-US" dirty="0"/>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smtClean="0"/>
              <a:t>Click icon to add picture</a:t>
            </a:r>
            <a:endParaRPr lang="en-US" dirty="0"/>
          </a:p>
        </p:txBody>
      </p:sp>
      <p:pic>
        <p:nvPicPr>
          <p:cNvPr id="6" name="Picture 5"/>
          <p:cNvPicPr>
            <a:picLocks noChangeAspect="1"/>
          </p:cNvPicPr>
          <p:nvPr userDrawn="1"/>
        </p:nvPicPr>
        <p:blipFill>
          <a:blip r:embed="rId3"/>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366974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5" name="Picture 4"/>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31155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5" name="Picture 4"/>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5" name="Picture 4"/>
          <p:cNvPicPr>
            <a:picLocks noChangeAspect="1"/>
          </p:cNvPicPr>
          <p:nvPr userDrawn="1"/>
        </p:nvPicPr>
        <p:blipFill>
          <a:blip r:embed="rId2">
            <a:lum bright="100000"/>
          </a:blip>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6"/>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8" name="Picture 7"/>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531337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
        <p:nvSpPr>
          <p:cNvPr id="8" name="TextBox 7"/>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5" name="Picture 4"/>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323907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Full gray layout">
    <p:bg>
      <p:bgPr>
        <a:solidFill>
          <a:schemeClr val="bg2">
            <a:lumMod val="20000"/>
            <a:lumOff val="80000"/>
          </a:schemeClr>
        </a:solidFill>
        <a:effectLst/>
      </p:bgPr>
    </p:bg>
    <p:spTree>
      <p:nvGrpSpPr>
        <p:cNvPr id="1" name=""/>
        <p:cNvGrpSpPr/>
        <p:nvPr/>
      </p:nvGrpSpPr>
      <p:grpSpPr>
        <a:xfrm>
          <a:off x="0" y="0"/>
          <a:ext cx="0" cy="0"/>
          <a:chOff x="0" y="0"/>
          <a:chExt cx="0" cy="0"/>
        </a:xfrm>
      </p:grpSpPr>
      <p:sp>
        <p:nvSpPr>
          <p:cNvPr id="5" name="Rectangle 4"/>
          <p:cNvSpPr/>
          <p:nvPr userDrawn="1"/>
        </p:nvSpPr>
        <p:spPr bwMode="auto">
          <a:xfrm>
            <a:off x="0" y="6350000"/>
            <a:ext cx="12436475" cy="644525"/>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5"/>
          <p:cNvSpPr>
            <a:spLocks noGrp="1"/>
          </p:cNvSpPr>
          <p:nvPr>
            <p:ph type="title"/>
          </p:nvPr>
        </p:nvSpPr>
        <p:spPr>
          <a:xfrm>
            <a:off x="274639" y="295274"/>
            <a:ext cx="11889564" cy="917575"/>
          </a:xfrm>
        </p:spPr>
        <p:txBody>
          <a:bodyPr/>
          <a:lstStyle/>
          <a:p>
            <a:r>
              <a:rPr lang="en-US" smtClean="0"/>
              <a:t>Click to edit Master title style</a:t>
            </a:r>
            <a:endParaRPr lang="en-US"/>
          </a:p>
        </p:txBody>
      </p:sp>
      <p:sp>
        <p:nvSpPr>
          <p:cNvPr id="13" name="Footer Placeholder 4"/>
          <p:cNvSpPr>
            <a:spLocks noGrp="1"/>
          </p:cNvSpPr>
          <p:nvPr>
            <p:ph type="ftr" sz="quarter" idx="11"/>
          </p:nvPr>
        </p:nvSpPr>
        <p:spPr>
          <a:xfrm>
            <a:off x="7964488" y="295272"/>
            <a:ext cx="4197350" cy="371475"/>
          </a:xfrm>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5" name="TextBox 14"/>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11" name="Picture 10"/>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931375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sion slide">
    <p:spTree>
      <p:nvGrpSpPr>
        <p:cNvPr id="1" name=""/>
        <p:cNvGrpSpPr/>
        <p:nvPr/>
      </p:nvGrpSpPr>
      <p:grpSpPr>
        <a:xfrm>
          <a:off x="0" y="0"/>
          <a:ext cx="0" cy="0"/>
          <a:chOff x="0" y="0"/>
          <a:chExt cx="0" cy="0"/>
        </a:xfrm>
      </p:grpSpPr>
      <p:sp>
        <p:nvSpPr>
          <p:cNvPr id="3" name="Rectangle 2"/>
          <p:cNvSpPr/>
          <p:nvPr userDrawn="1"/>
        </p:nvSpPr>
        <p:spPr bwMode="auto">
          <a:xfrm>
            <a:off x="5432589" y="6515100"/>
            <a:ext cx="1577505" cy="368300"/>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 name="Rectangle 3"/>
          <p:cNvSpPr/>
          <p:nvPr userDrawn="1"/>
        </p:nvSpPr>
        <p:spPr bwMode="auto">
          <a:xfrm>
            <a:off x="6225046" y="2095501"/>
            <a:ext cx="5939157" cy="4602162"/>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Rectangle 4"/>
          <p:cNvSpPr/>
          <p:nvPr userDrawn="1"/>
        </p:nvSpPr>
        <p:spPr bwMode="auto">
          <a:xfrm>
            <a:off x="246063" y="2095501"/>
            <a:ext cx="5897880" cy="4602162"/>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 name="Title 3"/>
          <p:cNvSpPr>
            <a:spLocks noGrp="1"/>
          </p:cNvSpPr>
          <p:nvPr>
            <p:ph type="title"/>
          </p:nvPr>
        </p:nvSpPr>
        <p:spPr>
          <a:xfrm>
            <a:off x="274639" y="295274"/>
            <a:ext cx="11889564" cy="917575"/>
          </a:xfrm>
        </p:spPr>
        <p:txBody>
          <a:bodyPr/>
          <a:lstStyle/>
          <a:p>
            <a:r>
              <a:rPr lang="en-US" smtClean="0"/>
              <a:t>Click to edit Master title style</a:t>
            </a:r>
            <a:endParaRPr lang="en-US" dirty="0"/>
          </a:p>
        </p:txBody>
      </p:sp>
      <p:sp>
        <p:nvSpPr>
          <p:cNvPr id="7" name="Data"/>
          <p:cNvSpPr/>
          <p:nvPr userDrawn="1"/>
        </p:nvSpPr>
        <p:spPr bwMode="auto">
          <a:xfrm>
            <a:off x="6225045" y="1211263"/>
            <a:ext cx="5939157"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6304" rIns="179212" bIns="143371" numCol="1" spcCol="0" rtlCol="0" fromWordArt="0" anchor="ctr"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r>
              <a:rPr kumimoji="0" lang="en-US" sz="5400" b="1" i="0" u="none" strike="noStrike" kern="1200" cap="none" spc="-20" normalizeH="0" baseline="0" noProof="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DATA</a:t>
            </a:r>
            <a:endParaRPr kumimoji="0" lang="en-US" sz="5400" b="1" i="0" u="none" strike="noStrike" kern="1200" cap="none" spc="-20" normalizeH="0" baseline="0" noProof="0" dirty="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endParaRPr>
          </a:p>
        </p:txBody>
      </p:sp>
      <p:sp>
        <p:nvSpPr>
          <p:cNvPr id="8" name="USER"/>
          <p:cNvSpPr/>
          <p:nvPr userDrawn="1"/>
        </p:nvSpPr>
        <p:spPr bwMode="auto">
          <a:xfrm>
            <a:off x="246063" y="1211263"/>
            <a:ext cx="5897880"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6304" rIns="179212" bIns="143371" numCol="1" spcCol="0" rtlCol="0" fromWordArt="0" anchor="ctr"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r>
              <a:rPr kumimoji="0" lang="en-US" sz="5400" b="1" i="0" u="none" strike="noStrike" kern="1200" cap="none" spc="-20" normalizeH="0" baseline="0" noProof="0" dirty="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USERS</a:t>
            </a:r>
          </a:p>
        </p:txBody>
      </p:sp>
      <p:grpSp>
        <p:nvGrpSpPr>
          <p:cNvPr id="9" name="Group 8"/>
          <p:cNvGrpSpPr/>
          <p:nvPr userDrawn="1"/>
        </p:nvGrpSpPr>
        <p:grpSpPr>
          <a:xfrm>
            <a:off x="662415" y="3684587"/>
            <a:ext cx="5262336" cy="2763865"/>
            <a:chOff x="540178" y="2851546"/>
            <a:chExt cx="5262336" cy="2763865"/>
          </a:xfrm>
        </p:grpSpPr>
        <p:sp>
          <p:nvSpPr>
            <p:cNvPr id="10" name="AutoShape 3"/>
            <p:cNvSpPr>
              <a:spLocks noChangeAspect="1" noChangeArrowheads="1" noTextEdit="1"/>
            </p:cNvSpPr>
            <p:nvPr/>
          </p:nvSpPr>
          <p:spPr bwMode="auto">
            <a:xfrm>
              <a:off x="855747" y="3586644"/>
              <a:ext cx="2539411" cy="2028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1" name="Rounded Rectangle 10"/>
            <p:cNvSpPr/>
            <p:nvPr/>
          </p:nvSpPr>
          <p:spPr bwMode="auto">
            <a:xfrm rot="5400000">
              <a:off x="4210932" y="4023829"/>
              <a:ext cx="1889570" cy="1293594"/>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 name="Rounded Rectangle 11"/>
            <p:cNvSpPr/>
            <p:nvPr/>
          </p:nvSpPr>
          <p:spPr bwMode="auto">
            <a:xfrm rot="5400000">
              <a:off x="4342251" y="4075857"/>
              <a:ext cx="1626931" cy="1133942"/>
            </a:xfrm>
            <a:prstGeom prst="roundRect">
              <a:avLst>
                <a:gd name="adj" fmla="val 3643"/>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Oval 12"/>
            <p:cNvSpPr/>
            <p:nvPr/>
          </p:nvSpPr>
          <p:spPr bwMode="auto">
            <a:xfrm rot="5400000">
              <a:off x="5117455" y="5486583"/>
              <a:ext cx="76525" cy="7652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 name="Rectangle 13"/>
            <p:cNvSpPr/>
            <p:nvPr/>
          </p:nvSpPr>
          <p:spPr>
            <a:xfrm>
              <a:off x="4649298" y="4092508"/>
              <a:ext cx="1025503" cy="1287474"/>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5" name="Rectangle 14"/>
            <p:cNvSpPr/>
            <p:nvPr/>
          </p:nvSpPr>
          <p:spPr>
            <a:xfrm>
              <a:off x="4649298" y="3911598"/>
              <a:ext cx="1025503" cy="199389"/>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cxnSp>
          <p:nvCxnSpPr>
            <p:cNvPr id="16" name="Straight Connector 15"/>
            <p:cNvCxnSpPr/>
            <p:nvPr/>
          </p:nvCxnSpPr>
          <p:spPr>
            <a:xfrm>
              <a:off x="4731651" y="4390496"/>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31651" y="4494102"/>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731651" y="4597709"/>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731651" y="4701315"/>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731651" y="4908528"/>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731651" y="4804922"/>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731651" y="5012137"/>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3" name="Freeform 12"/>
            <p:cNvSpPr>
              <a:spLocks noEditPoints="1"/>
            </p:cNvSpPr>
            <p:nvPr/>
          </p:nvSpPr>
          <p:spPr bwMode="auto">
            <a:xfrm>
              <a:off x="5297283" y="4189760"/>
              <a:ext cx="333312" cy="325365"/>
            </a:xfrm>
            <a:custGeom>
              <a:avLst/>
              <a:gdLst>
                <a:gd name="T0" fmla="*/ 731 w 1609"/>
                <a:gd name="T1" fmla="*/ 843 h 1572"/>
                <a:gd name="T2" fmla="*/ 1444 w 1609"/>
                <a:gd name="T3" fmla="*/ 843 h 1572"/>
                <a:gd name="T4" fmla="*/ 731 w 1609"/>
                <a:gd name="T5" fmla="*/ 1572 h 1572"/>
                <a:gd name="T6" fmla="*/ 0 w 1609"/>
                <a:gd name="T7" fmla="*/ 843 h 1572"/>
                <a:gd name="T8" fmla="*/ 731 w 1609"/>
                <a:gd name="T9" fmla="*/ 132 h 1572"/>
                <a:gd name="T10" fmla="*/ 731 w 1609"/>
                <a:gd name="T11" fmla="*/ 843 h 1572"/>
                <a:gd name="T12" fmla="*/ 731 w 1609"/>
                <a:gd name="T13" fmla="*/ 843 h 1572"/>
                <a:gd name="T14" fmla="*/ 898 w 1609"/>
                <a:gd name="T15" fmla="*/ 734 h 1572"/>
                <a:gd name="T16" fmla="*/ 1609 w 1609"/>
                <a:gd name="T17" fmla="*/ 734 h 1572"/>
                <a:gd name="T18" fmla="*/ 898 w 1609"/>
                <a:gd name="T19" fmla="*/ 0 h 1572"/>
                <a:gd name="T20" fmla="*/ 898 w 1609"/>
                <a:gd name="T21" fmla="*/ 734 h 1572"/>
                <a:gd name="T22" fmla="*/ 898 w 1609"/>
                <a:gd name="T23" fmla="*/ 734 h 1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9" h="1572">
                  <a:moveTo>
                    <a:pt x="731" y="843"/>
                  </a:moveTo>
                  <a:cubicBezTo>
                    <a:pt x="1444" y="843"/>
                    <a:pt x="1444" y="843"/>
                    <a:pt x="1444" y="843"/>
                  </a:cubicBezTo>
                  <a:cubicBezTo>
                    <a:pt x="1444" y="1244"/>
                    <a:pt x="1115" y="1572"/>
                    <a:pt x="731" y="1572"/>
                  </a:cubicBezTo>
                  <a:cubicBezTo>
                    <a:pt x="329" y="1572"/>
                    <a:pt x="0" y="1244"/>
                    <a:pt x="0" y="843"/>
                  </a:cubicBezTo>
                  <a:cubicBezTo>
                    <a:pt x="0" y="460"/>
                    <a:pt x="329" y="132"/>
                    <a:pt x="731" y="132"/>
                  </a:cubicBezTo>
                  <a:cubicBezTo>
                    <a:pt x="731" y="843"/>
                    <a:pt x="731" y="843"/>
                    <a:pt x="731" y="843"/>
                  </a:cubicBezTo>
                  <a:cubicBezTo>
                    <a:pt x="731" y="843"/>
                    <a:pt x="731" y="843"/>
                    <a:pt x="731" y="843"/>
                  </a:cubicBezTo>
                  <a:close/>
                  <a:moveTo>
                    <a:pt x="898" y="734"/>
                  </a:moveTo>
                  <a:cubicBezTo>
                    <a:pt x="1609" y="734"/>
                    <a:pt x="1609" y="734"/>
                    <a:pt x="1609" y="734"/>
                  </a:cubicBezTo>
                  <a:cubicBezTo>
                    <a:pt x="1609" y="331"/>
                    <a:pt x="1281" y="0"/>
                    <a:pt x="898" y="0"/>
                  </a:cubicBezTo>
                  <a:cubicBezTo>
                    <a:pt x="898" y="734"/>
                    <a:pt x="898" y="734"/>
                    <a:pt x="898" y="734"/>
                  </a:cubicBezTo>
                  <a:cubicBezTo>
                    <a:pt x="898" y="734"/>
                    <a:pt x="898" y="734"/>
                    <a:pt x="898" y="734"/>
                  </a:cubicBezTo>
                  <a:close/>
                </a:path>
              </a:pathLst>
            </a:custGeom>
            <a:solidFill>
              <a:srgbClr val="A32B0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4" name="Freeform 5"/>
            <p:cNvSpPr>
              <a:spLocks/>
            </p:cNvSpPr>
            <p:nvPr/>
          </p:nvSpPr>
          <p:spPr bwMode="auto">
            <a:xfrm>
              <a:off x="1787391" y="5363155"/>
              <a:ext cx="1714098" cy="195853"/>
            </a:xfrm>
            <a:custGeom>
              <a:avLst/>
              <a:gdLst>
                <a:gd name="T0" fmla="*/ 999 w 1094"/>
                <a:gd name="T1" fmla="*/ 0 h 125"/>
                <a:gd name="T2" fmla="*/ 76 w 1094"/>
                <a:gd name="T3" fmla="*/ 0 h 125"/>
                <a:gd name="T4" fmla="*/ 0 w 1094"/>
                <a:gd name="T5" fmla="*/ 125 h 125"/>
                <a:gd name="T6" fmla="*/ 1094 w 1094"/>
                <a:gd name="T7" fmla="*/ 125 h 125"/>
                <a:gd name="T8" fmla="*/ 999 w 1094"/>
                <a:gd name="T9" fmla="*/ 0 h 125"/>
              </a:gdLst>
              <a:ahLst/>
              <a:cxnLst>
                <a:cxn ang="0">
                  <a:pos x="T0" y="T1"/>
                </a:cxn>
                <a:cxn ang="0">
                  <a:pos x="T2" y="T3"/>
                </a:cxn>
                <a:cxn ang="0">
                  <a:pos x="T4" y="T5"/>
                </a:cxn>
                <a:cxn ang="0">
                  <a:pos x="T6" y="T7"/>
                </a:cxn>
                <a:cxn ang="0">
                  <a:pos x="T8" y="T9"/>
                </a:cxn>
              </a:cxnLst>
              <a:rect l="0" t="0" r="r" b="b"/>
              <a:pathLst>
                <a:path w="1094" h="125">
                  <a:moveTo>
                    <a:pt x="999" y="0"/>
                  </a:moveTo>
                  <a:lnTo>
                    <a:pt x="76" y="0"/>
                  </a:lnTo>
                  <a:lnTo>
                    <a:pt x="0" y="125"/>
                  </a:lnTo>
                  <a:lnTo>
                    <a:pt x="1094" y="125"/>
                  </a:lnTo>
                  <a:lnTo>
                    <a:pt x="999"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5" name="Rectangle 6"/>
            <p:cNvSpPr>
              <a:spLocks noChangeArrowheads="1"/>
            </p:cNvSpPr>
            <p:nvPr/>
          </p:nvSpPr>
          <p:spPr bwMode="auto">
            <a:xfrm>
              <a:off x="1787391" y="5559005"/>
              <a:ext cx="1714098" cy="56406"/>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6" name="Freeform 7"/>
            <p:cNvSpPr>
              <a:spLocks/>
            </p:cNvSpPr>
            <p:nvPr/>
          </p:nvSpPr>
          <p:spPr bwMode="auto">
            <a:xfrm>
              <a:off x="919374" y="2851546"/>
              <a:ext cx="3462665" cy="2065065"/>
            </a:xfrm>
            <a:custGeom>
              <a:avLst/>
              <a:gdLst>
                <a:gd name="T0" fmla="*/ 1042 w 1042"/>
                <a:gd name="T1" fmla="*/ 587 h 621"/>
                <a:gd name="T2" fmla="*/ 1008 w 1042"/>
                <a:gd name="T3" fmla="*/ 621 h 621"/>
                <a:gd name="T4" fmla="*/ 34 w 1042"/>
                <a:gd name="T5" fmla="*/ 621 h 621"/>
                <a:gd name="T6" fmla="*/ 0 w 1042"/>
                <a:gd name="T7" fmla="*/ 587 h 621"/>
                <a:gd name="T8" fmla="*/ 0 w 1042"/>
                <a:gd name="T9" fmla="*/ 34 h 621"/>
                <a:gd name="T10" fmla="*/ 34 w 1042"/>
                <a:gd name="T11" fmla="*/ 0 h 621"/>
                <a:gd name="T12" fmla="*/ 1008 w 1042"/>
                <a:gd name="T13" fmla="*/ 0 h 621"/>
                <a:gd name="T14" fmla="*/ 1042 w 1042"/>
                <a:gd name="T15" fmla="*/ 34 h 621"/>
                <a:gd name="T16" fmla="*/ 1042 w 1042"/>
                <a:gd name="T17" fmla="*/ 58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2" h="621">
                  <a:moveTo>
                    <a:pt x="1042" y="587"/>
                  </a:moveTo>
                  <a:cubicBezTo>
                    <a:pt x="1042" y="606"/>
                    <a:pt x="1027" y="621"/>
                    <a:pt x="1008" y="621"/>
                  </a:cubicBezTo>
                  <a:cubicBezTo>
                    <a:pt x="34" y="621"/>
                    <a:pt x="34" y="621"/>
                    <a:pt x="34" y="621"/>
                  </a:cubicBezTo>
                  <a:cubicBezTo>
                    <a:pt x="15" y="621"/>
                    <a:pt x="0" y="606"/>
                    <a:pt x="0" y="587"/>
                  </a:cubicBezTo>
                  <a:cubicBezTo>
                    <a:pt x="0" y="34"/>
                    <a:pt x="0" y="34"/>
                    <a:pt x="0" y="34"/>
                  </a:cubicBezTo>
                  <a:cubicBezTo>
                    <a:pt x="0" y="15"/>
                    <a:pt x="15" y="0"/>
                    <a:pt x="34" y="0"/>
                  </a:cubicBezTo>
                  <a:cubicBezTo>
                    <a:pt x="1008" y="0"/>
                    <a:pt x="1008" y="0"/>
                    <a:pt x="1008" y="0"/>
                  </a:cubicBezTo>
                  <a:cubicBezTo>
                    <a:pt x="1027" y="0"/>
                    <a:pt x="1042" y="15"/>
                    <a:pt x="1042" y="34"/>
                  </a:cubicBezTo>
                  <a:lnTo>
                    <a:pt x="1042" y="587"/>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7" name="Freeform 8"/>
            <p:cNvSpPr>
              <a:spLocks/>
            </p:cNvSpPr>
            <p:nvPr/>
          </p:nvSpPr>
          <p:spPr bwMode="auto">
            <a:xfrm>
              <a:off x="2415685" y="4910344"/>
              <a:ext cx="444976" cy="542119"/>
            </a:xfrm>
            <a:custGeom>
              <a:avLst/>
              <a:gdLst>
                <a:gd name="T0" fmla="*/ 94 w 134"/>
                <a:gd name="T1" fmla="*/ 0 h 163"/>
                <a:gd name="T2" fmla="*/ 99 w 134"/>
                <a:gd name="T3" fmla="*/ 17 h 163"/>
                <a:gd name="T4" fmla="*/ 67 w 134"/>
                <a:gd name="T5" fmla="*/ 49 h 163"/>
                <a:gd name="T6" fmla="*/ 35 w 134"/>
                <a:gd name="T7" fmla="*/ 17 h 163"/>
                <a:gd name="T8" fmla="*/ 40 w 134"/>
                <a:gd name="T9" fmla="*/ 0 h 163"/>
                <a:gd name="T10" fmla="*/ 0 w 134"/>
                <a:gd name="T11" fmla="*/ 0 h 163"/>
                <a:gd name="T12" fmla="*/ 0 w 134"/>
                <a:gd name="T13" fmla="*/ 163 h 163"/>
                <a:gd name="T14" fmla="*/ 134 w 134"/>
                <a:gd name="T15" fmla="*/ 163 h 163"/>
                <a:gd name="T16" fmla="*/ 134 w 134"/>
                <a:gd name="T17" fmla="*/ 0 h 163"/>
                <a:gd name="T18" fmla="*/ 94 w 134"/>
                <a:gd name="T19"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163">
                  <a:moveTo>
                    <a:pt x="94" y="0"/>
                  </a:moveTo>
                  <a:cubicBezTo>
                    <a:pt x="97" y="5"/>
                    <a:pt x="99" y="11"/>
                    <a:pt x="99" y="17"/>
                  </a:cubicBezTo>
                  <a:cubicBezTo>
                    <a:pt x="99" y="35"/>
                    <a:pt x="84" y="49"/>
                    <a:pt x="67" y="49"/>
                  </a:cubicBezTo>
                  <a:cubicBezTo>
                    <a:pt x="49" y="49"/>
                    <a:pt x="35" y="35"/>
                    <a:pt x="35" y="17"/>
                  </a:cubicBezTo>
                  <a:cubicBezTo>
                    <a:pt x="35" y="11"/>
                    <a:pt x="37" y="5"/>
                    <a:pt x="40" y="0"/>
                  </a:cubicBezTo>
                  <a:cubicBezTo>
                    <a:pt x="0" y="0"/>
                    <a:pt x="0" y="0"/>
                    <a:pt x="0" y="0"/>
                  </a:cubicBezTo>
                  <a:cubicBezTo>
                    <a:pt x="0" y="163"/>
                    <a:pt x="0" y="163"/>
                    <a:pt x="0" y="163"/>
                  </a:cubicBezTo>
                  <a:cubicBezTo>
                    <a:pt x="134" y="163"/>
                    <a:pt x="134" y="163"/>
                    <a:pt x="134" y="163"/>
                  </a:cubicBezTo>
                  <a:cubicBezTo>
                    <a:pt x="134" y="0"/>
                    <a:pt x="134" y="0"/>
                    <a:pt x="134" y="0"/>
                  </a:cubicBezTo>
                  <a:lnTo>
                    <a:pt x="94"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8" name="Freeform 9"/>
            <p:cNvSpPr>
              <a:spLocks/>
            </p:cNvSpPr>
            <p:nvPr/>
          </p:nvSpPr>
          <p:spPr bwMode="auto">
            <a:xfrm>
              <a:off x="1016516" y="2945555"/>
              <a:ext cx="3255845" cy="1798705"/>
            </a:xfrm>
            <a:custGeom>
              <a:avLst/>
              <a:gdLst>
                <a:gd name="T0" fmla="*/ 980 w 980"/>
                <a:gd name="T1" fmla="*/ 527 h 541"/>
                <a:gd name="T2" fmla="*/ 966 w 980"/>
                <a:gd name="T3" fmla="*/ 541 h 541"/>
                <a:gd name="T4" fmla="*/ 14 w 980"/>
                <a:gd name="T5" fmla="*/ 541 h 541"/>
                <a:gd name="T6" fmla="*/ 0 w 980"/>
                <a:gd name="T7" fmla="*/ 527 h 541"/>
                <a:gd name="T8" fmla="*/ 0 w 980"/>
                <a:gd name="T9" fmla="*/ 14 h 541"/>
                <a:gd name="T10" fmla="*/ 14 w 980"/>
                <a:gd name="T11" fmla="*/ 0 h 541"/>
                <a:gd name="T12" fmla="*/ 966 w 980"/>
                <a:gd name="T13" fmla="*/ 0 h 541"/>
                <a:gd name="T14" fmla="*/ 980 w 980"/>
                <a:gd name="T15" fmla="*/ 14 h 541"/>
                <a:gd name="T16" fmla="*/ 980 w 980"/>
                <a:gd name="T17" fmla="*/ 527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0" h="541">
                  <a:moveTo>
                    <a:pt x="980" y="527"/>
                  </a:moveTo>
                  <a:cubicBezTo>
                    <a:pt x="980" y="535"/>
                    <a:pt x="974" y="541"/>
                    <a:pt x="966" y="541"/>
                  </a:cubicBezTo>
                  <a:cubicBezTo>
                    <a:pt x="14" y="541"/>
                    <a:pt x="14" y="541"/>
                    <a:pt x="14" y="541"/>
                  </a:cubicBezTo>
                  <a:cubicBezTo>
                    <a:pt x="6" y="541"/>
                    <a:pt x="0" y="535"/>
                    <a:pt x="0" y="527"/>
                  </a:cubicBezTo>
                  <a:cubicBezTo>
                    <a:pt x="0" y="14"/>
                    <a:pt x="0" y="14"/>
                    <a:pt x="0" y="14"/>
                  </a:cubicBezTo>
                  <a:cubicBezTo>
                    <a:pt x="0" y="6"/>
                    <a:pt x="6" y="0"/>
                    <a:pt x="14" y="0"/>
                  </a:cubicBezTo>
                  <a:cubicBezTo>
                    <a:pt x="966" y="0"/>
                    <a:pt x="966" y="0"/>
                    <a:pt x="966" y="0"/>
                  </a:cubicBezTo>
                  <a:cubicBezTo>
                    <a:pt x="974" y="0"/>
                    <a:pt x="980" y="6"/>
                    <a:pt x="980" y="14"/>
                  </a:cubicBezTo>
                  <a:lnTo>
                    <a:pt x="980" y="527"/>
                  </a:lnTo>
                  <a:close/>
                </a:path>
              </a:pathLst>
            </a:custGeom>
            <a:solidFill>
              <a:srgbClr val="E8E8E8"/>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9" name="Rectangle 14"/>
            <p:cNvSpPr>
              <a:spLocks noChangeArrowheads="1"/>
            </p:cNvSpPr>
            <p:nvPr/>
          </p:nvSpPr>
          <p:spPr bwMode="auto">
            <a:xfrm>
              <a:off x="1108374" y="3051647"/>
              <a:ext cx="3064658" cy="1586528"/>
            </a:xfrm>
            <a:prstGeom prst="rect">
              <a:avLst/>
            </a:prstGeom>
            <a:solidFill>
              <a:srgbClr val="217346"/>
            </a:solidFill>
            <a:ln>
              <a:noFill/>
            </a:ln>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0" name="Freeform 5"/>
            <p:cNvSpPr>
              <a:spLocks noChangeAspect="1" noEditPoints="1"/>
            </p:cNvSpPr>
            <p:nvPr/>
          </p:nvSpPr>
          <p:spPr bwMode="black">
            <a:xfrm>
              <a:off x="1267533" y="3182438"/>
              <a:ext cx="1321583" cy="1325610"/>
            </a:xfrm>
            <a:custGeom>
              <a:avLst/>
              <a:gdLst>
                <a:gd name="T0" fmla="*/ 367 w 414"/>
                <a:gd name="T1" fmla="*/ 274 h 415"/>
                <a:gd name="T2" fmla="*/ 301 w 414"/>
                <a:gd name="T3" fmla="*/ 189 h 415"/>
                <a:gd name="T4" fmla="*/ 367 w 414"/>
                <a:gd name="T5" fmla="*/ 189 h 415"/>
                <a:gd name="T6" fmla="*/ 301 w 414"/>
                <a:gd name="T7" fmla="*/ 326 h 415"/>
                <a:gd name="T8" fmla="*/ 301 w 414"/>
                <a:gd name="T9" fmla="*/ 293 h 415"/>
                <a:gd name="T10" fmla="*/ 367 w 414"/>
                <a:gd name="T11" fmla="*/ 170 h 415"/>
                <a:gd name="T12" fmla="*/ 301 w 414"/>
                <a:gd name="T13" fmla="*/ 85 h 415"/>
                <a:gd name="T14" fmla="*/ 367 w 414"/>
                <a:gd name="T15" fmla="*/ 85 h 415"/>
                <a:gd name="T16" fmla="*/ 367 w 414"/>
                <a:gd name="T17" fmla="*/ 326 h 415"/>
                <a:gd name="T18" fmla="*/ 301 w 414"/>
                <a:gd name="T19" fmla="*/ 326 h 415"/>
                <a:gd name="T20" fmla="*/ 367 w 414"/>
                <a:gd name="T21" fmla="*/ 241 h 415"/>
                <a:gd name="T22" fmla="*/ 301 w 414"/>
                <a:gd name="T23" fmla="*/ 222 h 415"/>
                <a:gd name="T24" fmla="*/ 301 w 414"/>
                <a:gd name="T25" fmla="*/ 189 h 415"/>
                <a:gd name="T26" fmla="*/ 367 w 414"/>
                <a:gd name="T27" fmla="*/ 170 h 415"/>
                <a:gd name="T28" fmla="*/ 301 w 414"/>
                <a:gd name="T29" fmla="*/ 170 h 415"/>
                <a:gd name="T30" fmla="*/ 367 w 414"/>
                <a:gd name="T31" fmla="*/ 118 h 415"/>
                <a:gd name="T32" fmla="*/ 400 w 414"/>
                <a:gd name="T33" fmla="*/ 42 h 415"/>
                <a:gd name="T34" fmla="*/ 0 w 414"/>
                <a:gd name="T35" fmla="*/ 42 h 415"/>
                <a:gd name="T36" fmla="*/ 245 w 414"/>
                <a:gd name="T37" fmla="*/ 368 h 415"/>
                <a:gd name="T38" fmla="*/ 414 w 414"/>
                <a:gd name="T39" fmla="*/ 56 h 415"/>
                <a:gd name="T40" fmla="*/ 118 w 414"/>
                <a:gd name="T41" fmla="*/ 232 h 415"/>
                <a:gd name="T42" fmla="*/ 117 w 414"/>
                <a:gd name="T43" fmla="*/ 225 h 415"/>
                <a:gd name="T44" fmla="*/ 114 w 414"/>
                <a:gd name="T45" fmla="*/ 224 h 415"/>
                <a:gd name="T46" fmla="*/ 112 w 414"/>
                <a:gd name="T47" fmla="*/ 232 h 415"/>
                <a:gd name="T48" fmla="*/ 98 w 414"/>
                <a:gd name="T49" fmla="*/ 206 h 415"/>
                <a:gd name="T50" fmla="*/ 113 w 414"/>
                <a:gd name="T51" fmla="*/ 176 h 415"/>
                <a:gd name="T52" fmla="*/ 116 w 414"/>
                <a:gd name="T53" fmla="*/ 185 h 415"/>
                <a:gd name="T54" fmla="*/ 118 w 414"/>
                <a:gd name="T55" fmla="*/ 186 h 415"/>
                <a:gd name="T56" fmla="*/ 120 w 414"/>
                <a:gd name="T57" fmla="*/ 176 h 415"/>
                <a:gd name="T58" fmla="*/ 134 w 414"/>
                <a:gd name="T59" fmla="*/ 205 h 415"/>
                <a:gd name="T60" fmla="*/ 400 w 414"/>
                <a:gd name="T61" fmla="*/ 354 h 415"/>
                <a:gd name="T62" fmla="*/ 282 w 414"/>
                <a:gd name="T63" fmla="*/ 326 h 415"/>
                <a:gd name="T64" fmla="*/ 245 w 414"/>
                <a:gd name="T65" fmla="*/ 274 h 415"/>
                <a:gd name="T66" fmla="*/ 245 w 414"/>
                <a:gd name="T67" fmla="*/ 241 h 415"/>
                <a:gd name="T68" fmla="*/ 282 w 414"/>
                <a:gd name="T69" fmla="*/ 189 h 415"/>
                <a:gd name="T70" fmla="*/ 282 w 414"/>
                <a:gd name="T71" fmla="*/ 170 h 415"/>
                <a:gd name="T72" fmla="*/ 245 w 414"/>
                <a:gd name="T73" fmla="*/ 118 h 415"/>
                <a:gd name="T74" fmla="*/ 245 w 414"/>
                <a:gd name="T75" fmla="*/ 85 h 415"/>
                <a:gd name="T76" fmla="*/ 400 w 414"/>
                <a:gd name="T77" fmla="*/ 354 h 415"/>
                <a:gd name="T78" fmla="*/ 301 w 414"/>
                <a:gd name="T79" fmla="*/ 326 h 415"/>
                <a:gd name="T80" fmla="*/ 367 w 414"/>
                <a:gd name="T81" fmla="*/ 241 h 415"/>
                <a:gd name="T82" fmla="*/ 367 w 414"/>
                <a:gd name="T83" fmla="*/ 274 h 415"/>
                <a:gd name="T84" fmla="*/ 301 w 414"/>
                <a:gd name="T85" fmla="*/ 189 h 415"/>
                <a:gd name="T86" fmla="*/ 367 w 414"/>
                <a:gd name="T87" fmla="*/ 189 h 415"/>
                <a:gd name="T88" fmla="*/ 301 w 414"/>
                <a:gd name="T89" fmla="*/ 170 h 415"/>
                <a:gd name="T90" fmla="*/ 367 w 414"/>
                <a:gd name="T91" fmla="*/ 85 h 415"/>
                <a:gd name="T92" fmla="*/ 367 w 414"/>
                <a:gd name="T93" fmla="*/ 118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14" h="415">
                  <a:moveTo>
                    <a:pt x="301" y="241"/>
                  </a:moveTo>
                  <a:cubicBezTo>
                    <a:pt x="301" y="274"/>
                    <a:pt x="301" y="274"/>
                    <a:pt x="301" y="274"/>
                  </a:cubicBezTo>
                  <a:cubicBezTo>
                    <a:pt x="367" y="274"/>
                    <a:pt x="367" y="274"/>
                    <a:pt x="367" y="274"/>
                  </a:cubicBezTo>
                  <a:cubicBezTo>
                    <a:pt x="367" y="241"/>
                    <a:pt x="367" y="241"/>
                    <a:pt x="367" y="241"/>
                  </a:cubicBezTo>
                  <a:lnTo>
                    <a:pt x="301" y="241"/>
                  </a:lnTo>
                  <a:close/>
                  <a:moveTo>
                    <a:pt x="301" y="189"/>
                  </a:moveTo>
                  <a:cubicBezTo>
                    <a:pt x="301" y="222"/>
                    <a:pt x="301" y="222"/>
                    <a:pt x="301" y="222"/>
                  </a:cubicBezTo>
                  <a:cubicBezTo>
                    <a:pt x="367" y="222"/>
                    <a:pt x="367" y="222"/>
                    <a:pt x="367" y="222"/>
                  </a:cubicBezTo>
                  <a:cubicBezTo>
                    <a:pt x="367" y="189"/>
                    <a:pt x="367" y="189"/>
                    <a:pt x="367" y="189"/>
                  </a:cubicBezTo>
                  <a:lnTo>
                    <a:pt x="301" y="189"/>
                  </a:lnTo>
                  <a:close/>
                  <a:moveTo>
                    <a:pt x="301" y="293"/>
                  </a:moveTo>
                  <a:cubicBezTo>
                    <a:pt x="301" y="326"/>
                    <a:pt x="301" y="326"/>
                    <a:pt x="301" y="326"/>
                  </a:cubicBezTo>
                  <a:cubicBezTo>
                    <a:pt x="367" y="326"/>
                    <a:pt x="367" y="326"/>
                    <a:pt x="367" y="326"/>
                  </a:cubicBezTo>
                  <a:cubicBezTo>
                    <a:pt x="367" y="293"/>
                    <a:pt x="367" y="293"/>
                    <a:pt x="367" y="293"/>
                  </a:cubicBezTo>
                  <a:lnTo>
                    <a:pt x="301" y="293"/>
                  </a:lnTo>
                  <a:close/>
                  <a:moveTo>
                    <a:pt x="301" y="137"/>
                  </a:moveTo>
                  <a:cubicBezTo>
                    <a:pt x="301" y="170"/>
                    <a:pt x="301" y="170"/>
                    <a:pt x="301" y="170"/>
                  </a:cubicBezTo>
                  <a:cubicBezTo>
                    <a:pt x="367" y="170"/>
                    <a:pt x="367" y="170"/>
                    <a:pt x="367" y="170"/>
                  </a:cubicBezTo>
                  <a:cubicBezTo>
                    <a:pt x="367" y="137"/>
                    <a:pt x="367" y="137"/>
                    <a:pt x="367" y="137"/>
                  </a:cubicBezTo>
                  <a:lnTo>
                    <a:pt x="301" y="137"/>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301" y="326"/>
                  </a:moveTo>
                  <a:cubicBezTo>
                    <a:pt x="367" y="326"/>
                    <a:pt x="367" y="326"/>
                    <a:pt x="367" y="326"/>
                  </a:cubicBezTo>
                  <a:cubicBezTo>
                    <a:pt x="367" y="293"/>
                    <a:pt x="367" y="293"/>
                    <a:pt x="367" y="293"/>
                  </a:cubicBezTo>
                  <a:cubicBezTo>
                    <a:pt x="301" y="293"/>
                    <a:pt x="301" y="293"/>
                    <a:pt x="301" y="293"/>
                  </a:cubicBezTo>
                  <a:lnTo>
                    <a:pt x="301" y="326"/>
                  </a:lnTo>
                  <a:close/>
                  <a:moveTo>
                    <a:pt x="301" y="274"/>
                  </a:moveTo>
                  <a:cubicBezTo>
                    <a:pt x="367" y="274"/>
                    <a:pt x="367" y="274"/>
                    <a:pt x="367" y="274"/>
                  </a:cubicBezTo>
                  <a:cubicBezTo>
                    <a:pt x="367" y="241"/>
                    <a:pt x="367" y="241"/>
                    <a:pt x="367" y="241"/>
                  </a:cubicBezTo>
                  <a:cubicBezTo>
                    <a:pt x="301" y="241"/>
                    <a:pt x="301" y="241"/>
                    <a:pt x="301" y="241"/>
                  </a:cubicBezTo>
                  <a:lnTo>
                    <a:pt x="301" y="274"/>
                  </a:lnTo>
                  <a:close/>
                  <a:moveTo>
                    <a:pt x="301" y="222"/>
                  </a:moveTo>
                  <a:cubicBezTo>
                    <a:pt x="367" y="222"/>
                    <a:pt x="367" y="222"/>
                    <a:pt x="367" y="222"/>
                  </a:cubicBezTo>
                  <a:cubicBezTo>
                    <a:pt x="367" y="189"/>
                    <a:pt x="367" y="189"/>
                    <a:pt x="367" y="189"/>
                  </a:cubicBezTo>
                  <a:cubicBezTo>
                    <a:pt x="301" y="189"/>
                    <a:pt x="301" y="189"/>
                    <a:pt x="301" y="189"/>
                  </a:cubicBezTo>
                  <a:lnTo>
                    <a:pt x="301" y="222"/>
                  </a:lnTo>
                  <a:close/>
                  <a:moveTo>
                    <a:pt x="301" y="170"/>
                  </a:moveTo>
                  <a:cubicBezTo>
                    <a:pt x="367" y="170"/>
                    <a:pt x="367" y="170"/>
                    <a:pt x="367" y="170"/>
                  </a:cubicBezTo>
                  <a:cubicBezTo>
                    <a:pt x="367" y="137"/>
                    <a:pt x="367" y="137"/>
                    <a:pt x="367" y="137"/>
                  </a:cubicBezTo>
                  <a:cubicBezTo>
                    <a:pt x="301" y="137"/>
                    <a:pt x="301" y="137"/>
                    <a:pt x="301" y="137"/>
                  </a:cubicBezTo>
                  <a:lnTo>
                    <a:pt x="301" y="170"/>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400" y="42"/>
                  </a:moveTo>
                  <a:cubicBezTo>
                    <a:pt x="245" y="42"/>
                    <a:pt x="245" y="42"/>
                    <a:pt x="245" y="42"/>
                  </a:cubicBezTo>
                  <a:cubicBezTo>
                    <a:pt x="245" y="0"/>
                    <a:pt x="245" y="0"/>
                    <a:pt x="245" y="0"/>
                  </a:cubicBezTo>
                  <a:cubicBezTo>
                    <a:pt x="0" y="42"/>
                    <a:pt x="0" y="42"/>
                    <a:pt x="0" y="42"/>
                  </a:cubicBezTo>
                  <a:cubicBezTo>
                    <a:pt x="0" y="373"/>
                    <a:pt x="0" y="373"/>
                    <a:pt x="0" y="373"/>
                  </a:cubicBezTo>
                  <a:cubicBezTo>
                    <a:pt x="245" y="415"/>
                    <a:pt x="245" y="415"/>
                    <a:pt x="245" y="415"/>
                  </a:cubicBezTo>
                  <a:cubicBezTo>
                    <a:pt x="245" y="368"/>
                    <a:pt x="245" y="368"/>
                    <a:pt x="245" y="368"/>
                  </a:cubicBezTo>
                  <a:cubicBezTo>
                    <a:pt x="401" y="368"/>
                    <a:pt x="401" y="368"/>
                    <a:pt x="401" y="368"/>
                  </a:cubicBezTo>
                  <a:cubicBezTo>
                    <a:pt x="410" y="368"/>
                    <a:pt x="414" y="362"/>
                    <a:pt x="414" y="354"/>
                  </a:cubicBezTo>
                  <a:cubicBezTo>
                    <a:pt x="414" y="56"/>
                    <a:pt x="414" y="56"/>
                    <a:pt x="414" y="56"/>
                  </a:cubicBezTo>
                  <a:cubicBezTo>
                    <a:pt x="414" y="49"/>
                    <a:pt x="408" y="42"/>
                    <a:pt x="400" y="42"/>
                  </a:cubicBezTo>
                  <a:close/>
                  <a:moveTo>
                    <a:pt x="139" y="282"/>
                  </a:moveTo>
                  <a:cubicBezTo>
                    <a:pt x="118" y="232"/>
                    <a:pt x="118" y="232"/>
                    <a:pt x="118" y="232"/>
                  </a:cubicBezTo>
                  <a:cubicBezTo>
                    <a:pt x="118" y="231"/>
                    <a:pt x="118" y="231"/>
                    <a:pt x="118" y="230"/>
                  </a:cubicBezTo>
                  <a:cubicBezTo>
                    <a:pt x="117" y="230"/>
                    <a:pt x="117" y="229"/>
                    <a:pt x="117" y="229"/>
                  </a:cubicBezTo>
                  <a:cubicBezTo>
                    <a:pt x="117" y="228"/>
                    <a:pt x="117" y="226"/>
                    <a:pt x="117" y="225"/>
                  </a:cubicBezTo>
                  <a:cubicBezTo>
                    <a:pt x="116" y="224"/>
                    <a:pt x="116" y="223"/>
                    <a:pt x="116" y="222"/>
                  </a:cubicBezTo>
                  <a:cubicBezTo>
                    <a:pt x="116" y="222"/>
                    <a:pt x="116" y="222"/>
                    <a:pt x="116" y="222"/>
                  </a:cubicBezTo>
                  <a:cubicBezTo>
                    <a:pt x="116" y="223"/>
                    <a:pt x="114" y="223"/>
                    <a:pt x="114" y="224"/>
                  </a:cubicBezTo>
                  <a:cubicBezTo>
                    <a:pt x="114" y="224"/>
                    <a:pt x="114" y="225"/>
                    <a:pt x="114" y="226"/>
                  </a:cubicBezTo>
                  <a:cubicBezTo>
                    <a:pt x="114" y="228"/>
                    <a:pt x="113" y="228"/>
                    <a:pt x="113" y="229"/>
                  </a:cubicBezTo>
                  <a:cubicBezTo>
                    <a:pt x="113" y="230"/>
                    <a:pt x="113" y="231"/>
                    <a:pt x="112" y="232"/>
                  </a:cubicBezTo>
                  <a:cubicBezTo>
                    <a:pt x="92" y="280"/>
                    <a:pt x="92" y="280"/>
                    <a:pt x="92" y="280"/>
                  </a:cubicBezTo>
                  <a:cubicBezTo>
                    <a:pt x="61" y="277"/>
                    <a:pt x="61" y="277"/>
                    <a:pt x="61" y="277"/>
                  </a:cubicBezTo>
                  <a:cubicBezTo>
                    <a:pt x="98" y="206"/>
                    <a:pt x="98" y="206"/>
                    <a:pt x="98" y="206"/>
                  </a:cubicBezTo>
                  <a:cubicBezTo>
                    <a:pt x="65" y="134"/>
                    <a:pt x="65" y="134"/>
                    <a:pt x="65" y="134"/>
                  </a:cubicBezTo>
                  <a:cubicBezTo>
                    <a:pt x="95" y="132"/>
                    <a:pt x="95" y="132"/>
                    <a:pt x="95" y="132"/>
                  </a:cubicBezTo>
                  <a:cubicBezTo>
                    <a:pt x="113" y="176"/>
                    <a:pt x="113" y="176"/>
                    <a:pt x="113" y="176"/>
                  </a:cubicBezTo>
                  <a:cubicBezTo>
                    <a:pt x="113" y="177"/>
                    <a:pt x="113" y="178"/>
                    <a:pt x="114" y="179"/>
                  </a:cubicBezTo>
                  <a:cubicBezTo>
                    <a:pt x="114" y="179"/>
                    <a:pt x="114" y="180"/>
                    <a:pt x="114" y="182"/>
                  </a:cubicBezTo>
                  <a:cubicBezTo>
                    <a:pt x="116" y="183"/>
                    <a:pt x="116" y="184"/>
                    <a:pt x="116" y="185"/>
                  </a:cubicBezTo>
                  <a:cubicBezTo>
                    <a:pt x="116" y="186"/>
                    <a:pt x="116" y="187"/>
                    <a:pt x="117" y="189"/>
                  </a:cubicBezTo>
                  <a:cubicBezTo>
                    <a:pt x="117" y="189"/>
                    <a:pt x="117" y="189"/>
                    <a:pt x="117" y="189"/>
                  </a:cubicBezTo>
                  <a:cubicBezTo>
                    <a:pt x="117" y="187"/>
                    <a:pt x="117" y="187"/>
                    <a:pt x="118" y="186"/>
                  </a:cubicBezTo>
                  <a:cubicBezTo>
                    <a:pt x="118" y="185"/>
                    <a:pt x="118" y="184"/>
                    <a:pt x="118" y="183"/>
                  </a:cubicBezTo>
                  <a:cubicBezTo>
                    <a:pt x="118" y="182"/>
                    <a:pt x="119" y="180"/>
                    <a:pt x="119" y="179"/>
                  </a:cubicBezTo>
                  <a:cubicBezTo>
                    <a:pt x="119" y="178"/>
                    <a:pt x="120" y="177"/>
                    <a:pt x="120" y="176"/>
                  </a:cubicBezTo>
                  <a:cubicBezTo>
                    <a:pt x="140" y="130"/>
                    <a:pt x="140" y="130"/>
                    <a:pt x="140" y="130"/>
                  </a:cubicBezTo>
                  <a:cubicBezTo>
                    <a:pt x="172" y="127"/>
                    <a:pt x="172" y="127"/>
                    <a:pt x="172" y="127"/>
                  </a:cubicBezTo>
                  <a:cubicBezTo>
                    <a:pt x="134" y="205"/>
                    <a:pt x="134" y="205"/>
                    <a:pt x="134" y="205"/>
                  </a:cubicBezTo>
                  <a:cubicBezTo>
                    <a:pt x="173" y="284"/>
                    <a:pt x="173" y="284"/>
                    <a:pt x="173" y="284"/>
                  </a:cubicBezTo>
                  <a:lnTo>
                    <a:pt x="139" y="282"/>
                  </a:lnTo>
                  <a:close/>
                  <a:moveTo>
                    <a:pt x="400" y="354"/>
                  </a:moveTo>
                  <a:cubicBezTo>
                    <a:pt x="245" y="354"/>
                    <a:pt x="245" y="354"/>
                    <a:pt x="245" y="354"/>
                  </a:cubicBezTo>
                  <a:cubicBezTo>
                    <a:pt x="245" y="326"/>
                    <a:pt x="245" y="326"/>
                    <a:pt x="245" y="326"/>
                  </a:cubicBezTo>
                  <a:cubicBezTo>
                    <a:pt x="282" y="326"/>
                    <a:pt x="282" y="326"/>
                    <a:pt x="282" y="326"/>
                  </a:cubicBezTo>
                  <a:cubicBezTo>
                    <a:pt x="282" y="293"/>
                    <a:pt x="282" y="293"/>
                    <a:pt x="282" y="293"/>
                  </a:cubicBezTo>
                  <a:cubicBezTo>
                    <a:pt x="245" y="293"/>
                    <a:pt x="245" y="293"/>
                    <a:pt x="245" y="293"/>
                  </a:cubicBezTo>
                  <a:cubicBezTo>
                    <a:pt x="245" y="274"/>
                    <a:pt x="245" y="274"/>
                    <a:pt x="245" y="274"/>
                  </a:cubicBezTo>
                  <a:cubicBezTo>
                    <a:pt x="282" y="274"/>
                    <a:pt x="282" y="274"/>
                    <a:pt x="282" y="274"/>
                  </a:cubicBezTo>
                  <a:cubicBezTo>
                    <a:pt x="282" y="241"/>
                    <a:pt x="282" y="241"/>
                    <a:pt x="282" y="241"/>
                  </a:cubicBezTo>
                  <a:cubicBezTo>
                    <a:pt x="245" y="241"/>
                    <a:pt x="245" y="241"/>
                    <a:pt x="245" y="241"/>
                  </a:cubicBezTo>
                  <a:cubicBezTo>
                    <a:pt x="245" y="222"/>
                    <a:pt x="245" y="222"/>
                    <a:pt x="245" y="222"/>
                  </a:cubicBezTo>
                  <a:cubicBezTo>
                    <a:pt x="282" y="222"/>
                    <a:pt x="282" y="222"/>
                    <a:pt x="282" y="222"/>
                  </a:cubicBezTo>
                  <a:cubicBezTo>
                    <a:pt x="282" y="189"/>
                    <a:pt x="282" y="189"/>
                    <a:pt x="282" y="189"/>
                  </a:cubicBezTo>
                  <a:cubicBezTo>
                    <a:pt x="245" y="189"/>
                    <a:pt x="245" y="189"/>
                    <a:pt x="245" y="189"/>
                  </a:cubicBezTo>
                  <a:cubicBezTo>
                    <a:pt x="245" y="170"/>
                    <a:pt x="245" y="170"/>
                    <a:pt x="245" y="170"/>
                  </a:cubicBezTo>
                  <a:cubicBezTo>
                    <a:pt x="282" y="170"/>
                    <a:pt x="282" y="170"/>
                    <a:pt x="282" y="170"/>
                  </a:cubicBezTo>
                  <a:cubicBezTo>
                    <a:pt x="282" y="137"/>
                    <a:pt x="282" y="137"/>
                    <a:pt x="282" y="137"/>
                  </a:cubicBezTo>
                  <a:cubicBezTo>
                    <a:pt x="245" y="137"/>
                    <a:pt x="245" y="137"/>
                    <a:pt x="245" y="137"/>
                  </a:cubicBezTo>
                  <a:cubicBezTo>
                    <a:pt x="245" y="118"/>
                    <a:pt x="245" y="118"/>
                    <a:pt x="245" y="118"/>
                  </a:cubicBezTo>
                  <a:cubicBezTo>
                    <a:pt x="282" y="118"/>
                    <a:pt x="282" y="118"/>
                    <a:pt x="282" y="118"/>
                  </a:cubicBezTo>
                  <a:cubicBezTo>
                    <a:pt x="282" y="85"/>
                    <a:pt x="282" y="85"/>
                    <a:pt x="282" y="85"/>
                  </a:cubicBezTo>
                  <a:cubicBezTo>
                    <a:pt x="245" y="85"/>
                    <a:pt x="245" y="85"/>
                    <a:pt x="245" y="85"/>
                  </a:cubicBezTo>
                  <a:cubicBezTo>
                    <a:pt x="245" y="56"/>
                    <a:pt x="245" y="56"/>
                    <a:pt x="245" y="56"/>
                  </a:cubicBezTo>
                  <a:cubicBezTo>
                    <a:pt x="400" y="56"/>
                    <a:pt x="400" y="56"/>
                    <a:pt x="400" y="56"/>
                  </a:cubicBezTo>
                  <a:lnTo>
                    <a:pt x="400" y="354"/>
                  </a:lnTo>
                  <a:close/>
                  <a:moveTo>
                    <a:pt x="367" y="293"/>
                  </a:moveTo>
                  <a:cubicBezTo>
                    <a:pt x="301" y="293"/>
                    <a:pt x="301" y="293"/>
                    <a:pt x="301" y="293"/>
                  </a:cubicBezTo>
                  <a:cubicBezTo>
                    <a:pt x="301" y="326"/>
                    <a:pt x="301" y="326"/>
                    <a:pt x="301" y="326"/>
                  </a:cubicBezTo>
                  <a:cubicBezTo>
                    <a:pt x="367" y="326"/>
                    <a:pt x="367" y="326"/>
                    <a:pt x="367" y="326"/>
                  </a:cubicBezTo>
                  <a:lnTo>
                    <a:pt x="367" y="293"/>
                  </a:lnTo>
                  <a:close/>
                  <a:moveTo>
                    <a:pt x="367" y="241"/>
                  </a:moveTo>
                  <a:cubicBezTo>
                    <a:pt x="301" y="241"/>
                    <a:pt x="301" y="241"/>
                    <a:pt x="301" y="241"/>
                  </a:cubicBezTo>
                  <a:cubicBezTo>
                    <a:pt x="301" y="274"/>
                    <a:pt x="301" y="274"/>
                    <a:pt x="301" y="274"/>
                  </a:cubicBezTo>
                  <a:cubicBezTo>
                    <a:pt x="367" y="274"/>
                    <a:pt x="367" y="274"/>
                    <a:pt x="367" y="274"/>
                  </a:cubicBezTo>
                  <a:lnTo>
                    <a:pt x="367" y="241"/>
                  </a:lnTo>
                  <a:close/>
                  <a:moveTo>
                    <a:pt x="367" y="189"/>
                  </a:moveTo>
                  <a:cubicBezTo>
                    <a:pt x="301" y="189"/>
                    <a:pt x="301" y="189"/>
                    <a:pt x="301" y="189"/>
                  </a:cubicBezTo>
                  <a:cubicBezTo>
                    <a:pt x="301" y="222"/>
                    <a:pt x="301" y="222"/>
                    <a:pt x="301" y="222"/>
                  </a:cubicBezTo>
                  <a:cubicBezTo>
                    <a:pt x="367" y="222"/>
                    <a:pt x="367" y="222"/>
                    <a:pt x="367" y="222"/>
                  </a:cubicBezTo>
                  <a:lnTo>
                    <a:pt x="367" y="189"/>
                  </a:lnTo>
                  <a:close/>
                  <a:moveTo>
                    <a:pt x="367" y="137"/>
                  </a:moveTo>
                  <a:cubicBezTo>
                    <a:pt x="301" y="137"/>
                    <a:pt x="301" y="137"/>
                    <a:pt x="301" y="137"/>
                  </a:cubicBezTo>
                  <a:cubicBezTo>
                    <a:pt x="301" y="170"/>
                    <a:pt x="301" y="170"/>
                    <a:pt x="301" y="170"/>
                  </a:cubicBezTo>
                  <a:cubicBezTo>
                    <a:pt x="367" y="170"/>
                    <a:pt x="367" y="170"/>
                    <a:pt x="367" y="170"/>
                  </a:cubicBezTo>
                  <a:lnTo>
                    <a:pt x="367" y="137"/>
                  </a:lnTo>
                  <a:close/>
                  <a:moveTo>
                    <a:pt x="367" y="85"/>
                  </a:moveTo>
                  <a:cubicBezTo>
                    <a:pt x="301" y="85"/>
                    <a:pt x="301" y="85"/>
                    <a:pt x="301" y="85"/>
                  </a:cubicBezTo>
                  <a:cubicBezTo>
                    <a:pt x="301" y="118"/>
                    <a:pt x="301" y="118"/>
                    <a:pt x="301" y="118"/>
                  </a:cubicBezTo>
                  <a:cubicBezTo>
                    <a:pt x="367" y="118"/>
                    <a:pt x="367" y="118"/>
                    <a:pt x="367" y="118"/>
                  </a:cubicBezTo>
                  <a:lnTo>
                    <a:pt x="367" y="85"/>
                  </a:lnTo>
                  <a:close/>
                </a:path>
              </a:pathLst>
            </a:custGeom>
            <a:solidFill>
              <a:srgbClr val="164E2F"/>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latin typeface="Segoe UI"/>
                <a:ea typeface="+mn-ea"/>
                <a:cs typeface="+mn-cs"/>
              </a:endParaRPr>
            </a:p>
          </p:txBody>
        </p:sp>
        <p:sp>
          <p:nvSpPr>
            <p:cNvPr id="31" name="Rectangle 30"/>
            <p:cNvSpPr/>
            <p:nvPr/>
          </p:nvSpPr>
          <p:spPr>
            <a:xfrm>
              <a:off x="2677674" y="3437617"/>
              <a:ext cx="1376999" cy="948535"/>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32" name="Rectangle 31"/>
            <p:cNvSpPr/>
            <p:nvPr/>
          </p:nvSpPr>
          <p:spPr>
            <a:xfrm>
              <a:off x="2677674" y="3304333"/>
              <a:ext cx="1376999" cy="146898"/>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grpSp>
          <p:nvGrpSpPr>
            <p:cNvPr id="33" name="Group 32"/>
            <p:cNvGrpSpPr/>
            <p:nvPr/>
          </p:nvGrpSpPr>
          <p:grpSpPr>
            <a:xfrm>
              <a:off x="2786888" y="3533161"/>
              <a:ext cx="1165218" cy="775768"/>
              <a:chOff x="1536522" y="2097832"/>
              <a:chExt cx="830830" cy="553142"/>
            </a:xfrm>
          </p:grpSpPr>
          <p:sp>
            <p:nvSpPr>
              <p:cNvPr id="98" name="Rectangle 97"/>
              <p:cNvSpPr/>
              <p:nvPr/>
            </p:nvSpPr>
            <p:spPr bwMode="auto">
              <a:xfrm>
                <a:off x="224447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9" name="Rectangle 98"/>
              <p:cNvSpPr/>
              <p:nvPr/>
            </p:nvSpPr>
            <p:spPr bwMode="auto">
              <a:xfrm>
                <a:off x="224447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0" name="Rectangle 99"/>
              <p:cNvSpPr/>
              <p:nvPr/>
            </p:nvSpPr>
            <p:spPr bwMode="auto">
              <a:xfrm>
                <a:off x="224447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1" name="Rectangle 100"/>
              <p:cNvSpPr/>
              <p:nvPr/>
            </p:nvSpPr>
            <p:spPr bwMode="auto">
              <a:xfrm>
                <a:off x="2244476"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2" name="Rectangle 101"/>
              <p:cNvSpPr/>
              <p:nvPr/>
            </p:nvSpPr>
            <p:spPr bwMode="auto">
              <a:xfrm>
                <a:off x="2244476"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3" name="Rectangle 102"/>
              <p:cNvSpPr/>
              <p:nvPr/>
            </p:nvSpPr>
            <p:spPr bwMode="auto">
              <a:xfrm>
                <a:off x="224447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4" name="Rectangle 103"/>
              <p:cNvSpPr/>
              <p:nvPr/>
            </p:nvSpPr>
            <p:spPr bwMode="auto">
              <a:xfrm>
                <a:off x="1890498"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5" name="Rectangle 104"/>
              <p:cNvSpPr/>
              <p:nvPr/>
            </p:nvSpPr>
            <p:spPr bwMode="auto">
              <a:xfrm>
                <a:off x="1890498"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6" name="Rectangle 105"/>
              <p:cNvSpPr/>
              <p:nvPr/>
            </p:nvSpPr>
            <p:spPr bwMode="auto">
              <a:xfrm>
                <a:off x="1890498"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7" name="Rectangle 106"/>
              <p:cNvSpPr/>
              <p:nvPr/>
            </p:nvSpPr>
            <p:spPr bwMode="auto">
              <a:xfrm>
                <a:off x="1890498"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8" name="Rectangle 107"/>
              <p:cNvSpPr/>
              <p:nvPr/>
            </p:nvSpPr>
            <p:spPr bwMode="auto">
              <a:xfrm>
                <a:off x="1890498"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9" name="Rectangle 108"/>
              <p:cNvSpPr/>
              <p:nvPr/>
            </p:nvSpPr>
            <p:spPr bwMode="auto">
              <a:xfrm>
                <a:off x="1890498"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0" name="Rectangle 109"/>
              <p:cNvSpPr/>
              <p:nvPr/>
            </p:nvSpPr>
            <p:spPr bwMode="auto">
              <a:xfrm>
                <a:off x="206748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1" name="Rectangle 110"/>
              <p:cNvSpPr/>
              <p:nvPr/>
            </p:nvSpPr>
            <p:spPr bwMode="auto">
              <a:xfrm>
                <a:off x="206748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2" name="Rectangle 111"/>
              <p:cNvSpPr/>
              <p:nvPr/>
            </p:nvSpPr>
            <p:spPr bwMode="auto">
              <a:xfrm>
                <a:off x="206748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3" name="Rectangle 112"/>
              <p:cNvSpPr/>
              <p:nvPr/>
            </p:nvSpPr>
            <p:spPr bwMode="auto">
              <a:xfrm>
                <a:off x="2067486"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4" name="Rectangle 113"/>
              <p:cNvSpPr/>
              <p:nvPr/>
            </p:nvSpPr>
            <p:spPr bwMode="auto">
              <a:xfrm>
                <a:off x="2067486"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5" name="Rectangle 114"/>
              <p:cNvSpPr/>
              <p:nvPr/>
            </p:nvSpPr>
            <p:spPr bwMode="auto">
              <a:xfrm>
                <a:off x="206748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6" name="Rectangle 115"/>
              <p:cNvSpPr/>
              <p:nvPr/>
            </p:nvSpPr>
            <p:spPr bwMode="auto">
              <a:xfrm>
                <a:off x="1713510"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7" name="Rectangle 116"/>
              <p:cNvSpPr/>
              <p:nvPr/>
            </p:nvSpPr>
            <p:spPr bwMode="auto">
              <a:xfrm>
                <a:off x="1713510"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8" name="Rectangle 117"/>
              <p:cNvSpPr/>
              <p:nvPr/>
            </p:nvSpPr>
            <p:spPr bwMode="auto">
              <a:xfrm>
                <a:off x="1713510"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9" name="Rectangle 118"/>
              <p:cNvSpPr/>
              <p:nvPr/>
            </p:nvSpPr>
            <p:spPr bwMode="auto">
              <a:xfrm>
                <a:off x="1713510"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0" name="Rectangle 119"/>
              <p:cNvSpPr/>
              <p:nvPr/>
            </p:nvSpPr>
            <p:spPr bwMode="auto">
              <a:xfrm>
                <a:off x="1713510"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1" name="Rectangle 120"/>
              <p:cNvSpPr/>
              <p:nvPr/>
            </p:nvSpPr>
            <p:spPr bwMode="auto">
              <a:xfrm>
                <a:off x="1713510"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2" name="Rectangle 121"/>
              <p:cNvSpPr/>
              <p:nvPr/>
            </p:nvSpPr>
            <p:spPr bwMode="auto">
              <a:xfrm>
                <a:off x="1536522"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3" name="Rectangle 122"/>
              <p:cNvSpPr/>
              <p:nvPr/>
            </p:nvSpPr>
            <p:spPr bwMode="auto">
              <a:xfrm>
                <a:off x="1536522"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4" name="Rectangle 123"/>
              <p:cNvSpPr/>
              <p:nvPr/>
            </p:nvSpPr>
            <p:spPr bwMode="auto">
              <a:xfrm>
                <a:off x="1536522"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5" name="Rectangle 124"/>
              <p:cNvSpPr/>
              <p:nvPr/>
            </p:nvSpPr>
            <p:spPr bwMode="auto">
              <a:xfrm>
                <a:off x="1536522"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6" name="Rectangle 125"/>
              <p:cNvSpPr/>
              <p:nvPr/>
            </p:nvSpPr>
            <p:spPr bwMode="auto">
              <a:xfrm>
                <a:off x="1536522"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7" name="Rectangle 126"/>
              <p:cNvSpPr/>
              <p:nvPr/>
            </p:nvSpPr>
            <p:spPr bwMode="auto">
              <a:xfrm>
                <a:off x="1536522"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4" name="AutoShape 3"/>
            <p:cNvSpPr>
              <a:spLocks noChangeAspect="1" noChangeArrowheads="1" noTextEdit="1"/>
            </p:cNvSpPr>
            <p:nvPr/>
          </p:nvSpPr>
          <p:spPr bwMode="auto">
            <a:xfrm>
              <a:off x="2667063" y="4056991"/>
              <a:ext cx="2750769" cy="1558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5" name="Rectangle 5"/>
            <p:cNvSpPr>
              <a:spLocks noChangeArrowheads="1"/>
            </p:cNvSpPr>
            <p:nvPr/>
          </p:nvSpPr>
          <p:spPr bwMode="auto">
            <a:xfrm>
              <a:off x="3010125" y="4040256"/>
              <a:ext cx="2098115" cy="144964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6" name="Oval 6"/>
            <p:cNvSpPr>
              <a:spLocks noChangeArrowheads="1"/>
            </p:cNvSpPr>
            <p:nvPr/>
          </p:nvSpPr>
          <p:spPr bwMode="auto">
            <a:xfrm>
              <a:off x="4035126" y="4071634"/>
              <a:ext cx="46020" cy="481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7" name="Rectangle 7"/>
            <p:cNvSpPr>
              <a:spLocks noChangeArrowheads="1"/>
            </p:cNvSpPr>
            <p:nvPr/>
          </p:nvSpPr>
          <p:spPr bwMode="auto">
            <a:xfrm>
              <a:off x="3087523" y="4151124"/>
              <a:ext cx="1957961" cy="1273930"/>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8" name="Freeform 8"/>
            <p:cNvSpPr>
              <a:spLocks/>
            </p:cNvSpPr>
            <p:nvPr/>
          </p:nvSpPr>
          <p:spPr bwMode="auto">
            <a:xfrm>
              <a:off x="2683798" y="5504543"/>
              <a:ext cx="2719391" cy="110868"/>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9" name="Rectangle 38"/>
            <p:cNvSpPr/>
            <p:nvPr/>
          </p:nvSpPr>
          <p:spPr>
            <a:xfrm>
              <a:off x="3182309" y="4257010"/>
              <a:ext cx="1768390"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40" name="Rectangle 39"/>
            <p:cNvSpPr/>
            <p:nvPr/>
          </p:nvSpPr>
          <p:spPr>
            <a:xfrm>
              <a:off x="3753998" y="4257010"/>
              <a:ext cx="1196701"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cxnSp>
          <p:nvCxnSpPr>
            <p:cNvPr id="41" name="Straight Connector 40"/>
            <p:cNvCxnSpPr/>
            <p:nvPr/>
          </p:nvCxnSpPr>
          <p:spPr>
            <a:xfrm>
              <a:off x="3942100" y="4776050"/>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2" name="Straight Connector 41"/>
            <p:cNvCxnSpPr/>
            <p:nvPr/>
          </p:nvCxnSpPr>
          <p:spPr>
            <a:xfrm>
              <a:off x="3942100" y="4955339"/>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3" name="Straight Connector 42"/>
            <p:cNvCxnSpPr/>
            <p:nvPr/>
          </p:nvCxnSpPr>
          <p:spPr>
            <a:xfrm>
              <a:off x="3942100" y="5134631"/>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4" name="Straight Connector 43"/>
            <p:cNvCxnSpPr/>
            <p:nvPr/>
          </p:nvCxnSpPr>
          <p:spPr>
            <a:xfrm>
              <a:off x="3328334" y="477604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5" name="Straight Connector 44"/>
            <p:cNvCxnSpPr/>
            <p:nvPr/>
          </p:nvCxnSpPr>
          <p:spPr>
            <a:xfrm>
              <a:off x="3328334" y="495533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6" name="Straight Connector 45"/>
            <p:cNvCxnSpPr/>
            <p:nvPr/>
          </p:nvCxnSpPr>
          <p:spPr>
            <a:xfrm>
              <a:off x="3328334" y="5134631"/>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sp>
          <p:nvSpPr>
            <p:cNvPr id="47" name="Freeform 9"/>
            <p:cNvSpPr>
              <a:spLocks noChangeAspect="1" noEditPoints="1"/>
            </p:cNvSpPr>
            <p:nvPr/>
          </p:nvSpPr>
          <p:spPr bwMode="black">
            <a:xfrm>
              <a:off x="3294014" y="4321096"/>
              <a:ext cx="380746" cy="380746"/>
            </a:xfrm>
            <a:custGeom>
              <a:avLst/>
              <a:gdLst>
                <a:gd name="T0" fmla="*/ 246 w 415"/>
                <a:gd name="T1" fmla="*/ 99 h 415"/>
                <a:gd name="T2" fmla="*/ 0 w 415"/>
                <a:gd name="T3" fmla="*/ 42 h 415"/>
                <a:gd name="T4" fmla="*/ 246 w 415"/>
                <a:gd name="T5" fmla="*/ 415 h 415"/>
                <a:gd name="T6" fmla="*/ 402 w 415"/>
                <a:gd name="T7" fmla="*/ 321 h 415"/>
                <a:gd name="T8" fmla="*/ 415 w 415"/>
                <a:gd name="T9" fmla="*/ 113 h 415"/>
                <a:gd name="T10" fmla="*/ 179 w 415"/>
                <a:gd name="T11" fmla="*/ 222 h 415"/>
                <a:gd name="T12" fmla="*/ 169 w 415"/>
                <a:gd name="T13" fmla="*/ 251 h 415"/>
                <a:gd name="T14" fmla="*/ 151 w 415"/>
                <a:gd name="T15" fmla="*/ 272 h 415"/>
                <a:gd name="T16" fmla="*/ 128 w 415"/>
                <a:gd name="T17" fmla="*/ 282 h 415"/>
                <a:gd name="T18" fmla="*/ 102 w 415"/>
                <a:gd name="T19" fmla="*/ 281 h 415"/>
                <a:gd name="T20" fmla="*/ 82 w 415"/>
                <a:gd name="T21" fmla="*/ 269 h 415"/>
                <a:gd name="T22" fmla="*/ 66 w 415"/>
                <a:gd name="T23" fmla="*/ 249 h 415"/>
                <a:gd name="T24" fmla="*/ 58 w 415"/>
                <a:gd name="T25" fmla="*/ 223 h 415"/>
                <a:gd name="T26" fmla="*/ 58 w 415"/>
                <a:gd name="T27" fmla="*/ 191 h 415"/>
                <a:gd name="T28" fmla="*/ 65 w 415"/>
                <a:gd name="T29" fmla="*/ 164 h 415"/>
                <a:gd name="T30" fmla="*/ 82 w 415"/>
                <a:gd name="T31" fmla="*/ 141 h 415"/>
                <a:gd name="T32" fmla="*/ 103 w 415"/>
                <a:gd name="T33" fmla="*/ 130 h 415"/>
                <a:gd name="T34" fmla="*/ 130 w 415"/>
                <a:gd name="T35" fmla="*/ 127 h 415"/>
                <a:gd name="T36" fmla="*/ 153 w 415"/>
                <a:gd name="T37" fmla="*/ 137 h 415"/>
                <a:gd name="T38" fmla="*/ 169 w 415"/>
                <a:gd name="T39" fmla="*/ 158 h 415"/>
                <a:gd name="T40" fmla="*/ 179 w 415"/>
                <a:gd name="T41" fmla="*/ 186 h 415"/>
                <a:gd name="T42" fmla="*/ 179 w 415"/>
                <a:gd name="T43" fmla="*/ 222 h 415"/>
                <a:gd name="T44" fmla="*/ 246 w 415"/>
                <a:gd name="T45" fmla="*/ 307 h 415"/>
                <a:gd name="T46" fmla="*/ 292 w 415"/>
                <a:gd name="T47" fmla="*/ 228 h 415"/>
                <a:gd name="T48" fmla="*/ 401 w 415"/>
                <a:gd name="T49" fmla="*/ 140 h 415"/>
                <a:gd name="T50" fmla="*/ 401 w 415"/>
                <a:gd name="T51" fmla="*/ 121 h 415"/>
                <a:gd name="T52" fmla="*/ 298 w 415"/>
                <a:gd name="T53" fmla="*/ 216 h 415"/>
                <a:gd name="T54" fmla="*/ 246 w 415"/>
                <a:gd name="T55" fmla="*/ 113 h 415"/>
                <a:gd name="T56" fmla="*/ 401 w 415"/>
                <a:gd name="T57" fmla="*/ 121 h 415"/>
                <a:gd name="T58" fmla="*/ 143 w 415"/>
                <a:gd name="T59" fmla="*/ 176 h 415"/>
                <a:gd name="T60" fmla="*/ 134 w 415"/>
                <a:gd name="T61" fmla="*/ 163 h 415"/>
                <a:gd name="T62" fmla="*/ 123 w 415"/>
                <a:gd name="T63" fmla="*/ 157 h 415"/>
                <a:gd name="T64" fmla="*/ 109 w 415"/>
                <a:gd name="T65" fmla="*/ 158 h 415"/>
                <a:gd name="T66" fmla="*/ 97 w 415"/>
                <a:gd name="T67" fmla="*/ 165 h 415"/>
                <a:gd name="T68" fmla="*/ 89 w 415"/>
                <a:gd name="T69" fmla="*/ 178 h 415"/>
                <a:gd name="T70" fmla="*/ 85 w 415"/>
                <a:gd name="T71" fmla="*/ 196 h 415"/>
                <a:gd name="T72" fmla="*/ 85 w 415"/>
                <a:gd name="T73" fmla="*/ 216 h 415"/>
                <a:gd name="T74" fmla="*/ 90 w 415"/>
                <a:gd name="T75" fmla="*/ 233 h 415"/>
                <a:gd name="T76" fmla="*/ 98 w 415"/>
                <a:gd name="T77" fmla="*/ 246 h 415"/>
                <a:gd name="T78" fmla="*/ 109 w 415"/>
                <a:gd name="T79" fmla="*/ 252 h 415"/>
                <a:gd name="T80" fmla="*/ 122 w 415"/>
                <a:gd name="T81" fmla="*/ 254 h 415"/>
                <a:gd name="T82" fmla="*/ 134 w 415"/>
                <a:gd name="T83" fmla="*/ 248 h 415"/>
                <a:gd name="T84" fmla="*/ 142 w 415"/>
                <a:gd name="T85" fmla="*/ 236 h 415"/>
                <a:gd name="T86" fmla="*/ 147 w 415"/>
                <a:gd name="T87" fmla="*/ 217 h 415"/>
                <a:gd name="T88" fmla="*/ 147 w 415"/>
                <a:gd name="T89" fmla="*/ 195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15" h="415">
                  <a:moveTo>
                    <a:pt x="401" y="99"/>
                  </a:moveTo>
                  <a:cubicBezTo>
                    <a:pt x="246" y="99"/>
                    <a:pt x="246" y="99"/>
                    <a:pt x="246" y="99"/>
                  </a:cubicBezTo>
                  <a:cubicBezTo>
                    <a:pt x="246" y="0"/>
                    <a:pt x="246" y="0"/>
                    <a:pt x="246" y="0"/>
                  </a:cubicBezTo>
                  <a:cubicBezTo>
                    <a:pt x="0" y="42"/>
                    <a:pt x="0" y="42"/>
                    <a:pt x="0" y="42"/>
                  </a:cubicBezTo>
                  <a:cubicBezTo>
                    <a:pt x="0" y="373"/>
                    <a:pt x="0" y="373"/>
                    <a:pt x="0" y="373"/>
                  </a:cubicBezTo>
                  <a:cubicBezTo>
                    <a:pt x="246" y="415"/>
                    <a:pt x="246" y="415"/>
                    <a:pt x="246" y="415"/>
                  </a:cubicBezTo>
                  <a:cubicBezTo>
                    <a:pt x="246" y="321"/>
                    <a:pt x="246" y="321"/>
                    <a:pt x="246" y="321"/>
                  </a:cubicBezTo>
                  <a:cubicBezTo>
                    <a:pt x="402" y="321"/>
                    <a:pt x="402" y="321"/>
                    <a:pt x="402" y="321"/>
                  </a:cubicBezTo>
                  <a:cubicBezTo>
                    <a:pt x="409" y="321"/>
                    <a:pt x="415" y="314"/>
                    <a:pt x="415" y="307"/>
                  </a:cubicBezTo>
                  <a:cubicBezTo>
                    <a:pt x="415" y="113"/>
                    <a:pt x="415" y="113"/>
                    <a:pt x="415" y="113"/>
                  </a:cubicBezTo>
                  <a:cubicBezTo>
                    <a:pt x="415" y="105"/>
                    <a:pt x="409" y="99"/>
                    <a:pt x="401" y="99"/>
                  </a:cubicBezTo>
                  <a:close/>
                  <a:moveTo>
                    <a:pt x="179" y="222"/>
                  </a:moveTo>
                  <a:cubicBezTo>
                    <a:pt x="177" y="228"/>
                    <a:pt x="176" y="232"/>
                    <a:pt x="175" y="237"/>
                  </a:cubicBezTo>
                  <a:cubicBezTo>
                    <a:pt x="174" y="243"/>
                    <a:pt x="172" y="248"/>
                    <a:pt x="169" y="251"/>
                  </a:cubicBezTo>
                  <a:cubicBezTo>
                    <a:pt x="167" y="256"/>
                    <a:pt x="164" y="259"/>
                    <a:pt x="161" y="263"/>
                  </a:cubicBezTo>
                  <a:cubicBezTo>
                    <a:pt x="157" y="266"/>
                    <a:pt x="155" y="270"/>
                    <a:pt x="151" y="272"/>
                  </a:cubicBezTo>
                  <a:cubicBezTo>
                    <a:pt x="148" y="275"/>
                    <a:pt x="144" y="277"/>
                    <a:pt x="140" y="278"/>
                  </a:cubicBezTo>
                  <a:cubicBezTo>
                    <a:pt x="136" y="281"/>
                    <a:pt x="133" y="282"/>
                    <a:pt x="128" y="282"/>
                  </a:cubicBezTo>
                  <a:cubicBezTo>
                    <a:pt x="124" y="283"/>
                    <a:pt x="120" y="283"/>
                    <a:pt x="115" y="283"/>
                  </a:cubicBezTo>
                  <a:cubicBezTo>
                    <a:pt x="110" y="283"/>
                    <a:pt x="107" y="282"/>
                    <a:pt x="102" y="281"/>
                  </a:cubicBezTo>
                  <a:cubicBezTo>
                    <a:pt x="98" y="279"/>
                    <a:pt x="95" y="278"/>
                    <a:pt x="91" y="276"/>
                  </a:cubicBezTo>
                  <a:cubicBezTo>
                    <a:pt x="88" y="275"/>
                    <a:pt x="84" y="272"/>
                    <a:pt x="82" y="269"/>
                  </a:cubicBezTo>
                  <a:cubicBezTo>
                    <a:pt x="78" y="266"/>
                    <a:pt x="76" y="264"/>
                    <a:pt x="72" y="261"/>
                  </a:cubicBezTo>
                  <a:cubicBezTo>
                    <a:pt x="70" y="257"/>
                    <a:pt x="68" y="252"/>
                    <a:pt x="66" y="249"/>
                  </a:cubicBezTo>
                  <a:cubicBezTo>
                    <a:pt x="64" y="245"/>
                    <a:pt x="62" y="241"/>
                    <a:pt x="61" y="236"/>
                  </a:cubicBezTo>
                  <a:cubicBezTo>
                    <a:pt x="59" y="232"/>
                    <a:pt x="58" y="228"/>
                    <a:pt x="58" y="223"/>
                  </a:cubicBezTo>
                  <a:cubicBezTo>
                    <a:pt x="57" y="217"/>
                    <a:pt x="57" y="212"/>
                    <a:pt x="57" y="207"/>
                  </a:cubicBezTo>
                  <a:cubicBezTo>
                    <a:pt x="57" y="202"/>
                    <a:pt x="57" y="196"/>
                    <a:pt x="58" y="191"/>
                  </a:cubicBezTo>
                  <a:cubicBezTo>
                    <a:pt x="58" y="186"/>
                    <a:pt x="59" y="180"/>
                    <a:pt x="61" y="177"/>
                  </a:cubicBezTo>
                  <a:cubicBezTo>
                    <a:pt x="62" y="172"/>
                    <a:pt x="64" y="167"/>
                    <a:pt x="65" y="164"/>
                  </a:cubicBezTo>
                  <a:cubicBezTo>
                    <a:pt x="68" y="159"/>
                    <a:pt x="70" y="156"/>
                    <a:pt x="72" y="152"/>
                  </a:cubicBezTo>
                  <a:cubicBezTo>
                    <a:pt x="75" y="148"/>
                    <a:pt x="78" y="145"/>
                    <a:pt x="82" y="141"/>
                  </a:cubicBezTo>
                  <a:cubicBezTo>
                    <a:pt x="84" y="139"/>
                    <a:pt x="88" y="137"/>
                    <a:pt x="91" y="134"/>
                  </a:cubicBezTo>
                  <a:cubicBezTo>
                    <a:pt x="95" y="132"/>
                    <a:pt x="99" y="131"/>
                    <a:pt x="103" y="130"/>
                  </a:cubicBezTo>
                  <a:cubicBezTo>
                    <a:pt x="108" y="128"/>
                    <a:pt x="112" y="127"/>
                    <a:pt x="117" y="127"/>
                  </a:cubicBezTo>
                  <a:cubicBezTo>
                    <a:pt x="121" y="127"/>
                    <a:pt x="125" y="127"/>
                    <a:pt x="130" y="127"/>
                  </a:cubicBezTo>
                  <a:cubicBezTo>
                    <a:pt x="134" y="128"/>
                    <a:pt x="137" y="130"/>
                    <a:pt x="142" y="131"/>
                  </a:cubicBezTo>
                  <a:cubicBezTo>
                    <a:pt x="146" y="133"/>
                    <a:pt x="149" y="134"/>
                    <a:pt x="153" y="137"/>
                  </a:cubicBezTo>
                  <a:cubicBezTo>
                    <a:pt x="155" y="140"/>
                    <a:pt x="159" y="143"/>
                    <a:pt x="162" y="146"/>
                  </a:cubicBezTo>
                  <a:cubicBezTo>
                    <a:pt x="164" y="150"/>
                    <a:pt x="167" y="153"/>
                    <a:pt x="169" y="158"/>
                  </a:cubicBezTo>
                  <a:cubicBezTo>
                    <a:pt x="172" y="161"/>
                    <a:pt x="174" y="166"/>
                    <a:pt x="175" y="171"/>
                  </a:cubicBezTo>
                  <a:cubicBezTo>
                    <a:pt x="176" y="176"/>
                    <a:pt x="177" y="182"/>
                    <a:pt x="179" y="186"/>
                  </a:cubicBezTo>
                  <a:cubicBezTo>
                    <a:pt x="180" y="192"/>
                    <a:pt x="180" y="198"/>
                    <a:pt x="180" y="204"/>
                  </a:cubicBezTo>
                  <a:cubicBezTo>
                    <a:pt x="180" y="210"/>
                    <a:pt x="180" y="216"/>
                    <a:pt x="179" y="222"/>
                  </a:cubicBezTo>
                  <a:close/>
                  <a:moveTo>
                    <a:pt x="401" y="307"/>
                  </a:moveTo>
                  <a:cubicBezTo>
                    <a:pt x="246" y="307"/>
                    <a:pt x="246" y="307"/>
                    <a:pt x="246" y="307"/>
                  </a:cubicBezTo>
                  <a:cubicBezTo>
                    <a:pt x="246" y="185"/>
                    <a:pt x="246" y="185"/>
                    <a:pt x="246" y="185"/>
                  </a:cubicBezTo>
                  <a:cubicBezTo>
                    <a:pt x="292" y="228"/>
                    <a:pt x="292" y="228"/>
                    <a:pt x="292" y="228"/>
                  </a:cubicBezTo>
                  <a:cubicBezTo>
                    <a:pt x="297" y="232"/>
                    <a:pt x="303" y="232"/>
                    <a:pt x="306" y="228"/>
                  </a:cubicBezTo>
                  <a:cubicBezTo>
                    <a:pt x="401" y="140"/>
                    <a:pt x="401" y="140"/>
                    <a:pt x="401" y="140"/>
                  </a:cubicBezTo>
                  <a:lnTo>
                    <a:pt x="401" y="307"/>
                  </a:lnTo>
                  <a:close/>
                  <a:moveTo>
                    <a:pt x="401" y="121"/>
                  </a:moveTo>
                  <a:cubicBezTo>
                    <a:pt x="300" y="216"/>
                    <a:pt x="300" y="216"/>
                    <a:pt x="300" y="216"/>
                  </a:cubicBezTo>
                  <a:cubicBezTo>
                    <a:pt x="300" y="217"/>
                    <a:pt x="299" y="217"/>
                    <a:pt x="298" y="216"/>
                  </a:cubicBezTo>
                  <a:cubicBezTo>
                    <a:pt x="246" y="167"/>
                    <a:pt x="246" y="167"/>
                    <a:pt x="246" y="167"/>
                  </a:cubicBezTo>
                  <a:cubicBezTo>
                    <a:pt x="246" y="113"/>
                    <a:pt x="246" y="113"/>
                    <a:pt x="246" y="113"/>
                  </a:cubicBezTo>
                  <a:cubicBezTo>
                    <a:pt x="401" y="113"/>
                    <a:pt x="401" y="113"/>
                    <a:pt x="401" y="113"/>
                  </a:cubicBezTo>
                  <a:lnTo>
                    <a:pt x="401" y="121"/>
                  </a:lnTo>
                  <a:close/>
                  <a:moveTo>
                    <a:pt x="146" y="184"/>
                  </a:moveTo>
                  <a:cubicBezTo>
                    <a:pt x="144" y="182"/>
                    <a:pt x="144" y="178"/>
                    <a:pt x="143" y="176"/>
                  </a:cubicBezTo>
                  <a:cubicBezTo>
                    <a:pt x="142" y="173"/>
                    <a:pt x="141" y="171"/>
                    <a:pt x="138" y="169"/>
                  </a:cubicBezTo>
                  <a:cubicBezTo>
                    <a:pt x="137" y="166"/>
                    <a:pt x="136" y="165"/>
                    <a:pt x="134" y="163"/>
                  </a:cubicBezTo>
                  <a:cubicBezTo>
                    <a:pt x="133" y="161"/>
                    <a:pt x="131" y="160"/>
                    <a:pt x="129" y="159"/>
                  </a:cubicBezTo>
                  <a:cubicBezTo>
                    <a:pt x="127" y="158"/>
                    <a:pt x="125" y="158"/>
                    <a:pt x="123" y="157"/>
                  </a:cubicBezTo>
                  <a:cubicBezTo>
                    <a:pt x="121" y="157"/>
                    <a:pt x="118" y="157"/>
                    <a:pt x="116" y="157"/>
                  </a:cubicBezTo>
                  <a:cubicBezTo>
                    <a:pt x="114" y="157"/>
                    <a:pt x="111" y="157"/>
                    <a:pt x="109" y="158"/>
                  </a:cubicBezTo>
                  <a:cubicBezTo>
                    <a:pt x="107" y="158"/>
                    <a:pt x="104" y="159"/>
                    <a:pt x="103" y="160"/>
                  </a:cubicBezTo>
                  <a:cubicBezTo>
                    <a:pt x="101" y="161"/>
                    <a:pt x="98" y="163"/>
                    <a:pt x="97" y="165"/>
                  </a:cubicBezTo>
                  <a:cubicBezTo>
                    <a:pt x="96" y="166"/>
                    <a:pt x="94" y="169"/>
                    <a:pt x="92" y="171"/>
                  </a:cubicBezTo>
                  <a:cubicBezTo>
                    <a:pt x="91" y="173"/>
                    <a:pt x="90" y="176"/>
                    <a:pt x="89" y="178"/>
                  </a:cubicBezTo>
                  <a:cubicBezTo>
                    <a:pt x="88" y="180"/>
                    <a:pt x="88" y="184"/>
                    <a:pt x="86" y="186"/>
                  </a:cubicBezTo>
                  <a:cubicBezTo>
                    <a:pt x="86" y="189"/>
                    <a:pt x="85" y="192"/>
                    <a:pt x="85" y="196"/>
                  </a:cubicBezTo>
                  <a:cubicBezTo>
                    <a:pt x="85" y="198"/>
                    <a:pt x="84" y="202"/>
                    <a:pt x="84" y="205"/>
                  </a:cubicBezTo>
                  <a:cubicBezTo>
                    <a:pt x="84" y="209"/>
                    <a:pt x="85" y="212"/>
                    <a:pt x="85" y="216"/>
                  </a:cubicBezTo>
                  <a:cubicBezTo>
                    <a:pt x="85" y="219"/>
                    <a:pt x="86" y="223"/>
                    <a:pt x="86" y="225"/>
                  </a:cubicBezTo>
                  <a:cubicBezTo>
                    <a:pt x="88" y="229"/>
                    <a:pt x="89" y="231"/>
                    <a:pt x="90" y="233"/>
                  </a:cubicBezTo>
                  <a:cubicBezTo>
                    <a:pt x="91" y="236"/>
                    <a:pt x="92" y="238"/>
                    <a:pt x="94" y="241"/>
                  </a:cubicBezTo>
                  <a:cubicBezTo>
                    <a:pt x="95" y="243"/>
                    <a:pt x="96" y="244"/>
                    <a:pt x="98" y="246"/>
                  </a:cubicBezTo>
                  <a:cubicBezTo>
                    <a:pt x="99" y="248"/>
                    <a:pt x="102" y="249"/>
                    <a:pt x="103" y="250"/>
                  </a:cubicBezTo>
                  <a:cubicBezTo>
                    <a:pt x="105" y="251"/>
                    <a:pt x="107" y="252"/>
                    <a:pt x="109" y="252"/>
                  </a:cubicBezTo>
                  <a:cubicBezTo>
                    <a:pt x="111" y="254"/>
                    <a:pt x="114" y="254"/>
                    <a:pt x="115" y="254"/>
                  </a:cubicBezTo>
                  <a:cubicBezTo>
                    <a:pt x="117" y="254"/>
                    <a:pt x="120" y="254"/>
                    <a:pt x="122" y="254"/>
                  </a:cubicBezTo>
                  <a:cubicBezTo>
                    <a:pt x="124" y="252"/>
                    <a:pt x="127" y="252"/>
                    <a:pt x="128" y="251"/>
                  </a:cubicBezTo>
                  <a:cubicBezTo>
                    <a:pt x="130" y="250"/>
                    <a:pt x="131" y="249"/>
                    <a:pt x="134" y="248"/>
                  </a:cubicBezTo>
                  <a:cubicBezTo>
                    <a:pt x="135" y="246"/>
                    <a:pt x="137" y="244"/>
                    <a:pt x="138" y="243"/>
                  </a:cubicBezTo>
                  <a:cubicBezTo>
                    <a:pt x="140" y="241"/>
                    <a:pt x="141" y="238"/>
                    <a:pt x="142" y="236"/>
                  </a:cubicBezTo>
                  <a:cubicBezTo>
                    <a:pt x="143" y="232"/>
                    <a:pt x="144" y="230"/>
                    <a:pt x="146" y="226"/>
                  </a:cubicBezTo>
                  <a:cubicBezTo>
                    <a:pt x="147" y="224"/>
                    <a:pt x="147" y="220"/>
                    <a:pt x="147" y="217"/>
                  </a:cubicBezTo>
                  <a:cubicBezTo>
                    <a:pt x="148" y="213"/>
                    <a:pt x="148" y="210"/>
                    <a:pt x="148" y="206"/>
                  </a:cubicBezTo>
                  <a:cubicBezTo>
                    <a:pt x="148" y="202"/>
                    <a:pt x="148" y="198"/>
                    <a:pt x="147" y="195"/>
                  </a:cubicBezTo>
                  <a:cubicBezTo>
                    <a:pt x="147" y="191"/>
                    <a:pt x="147" y="187"/>
                    <a:pt x="146" y="184"/>
                  </a:cubicBezTo>
                  <a:close/>
                </a:path>
              </a:pathLst>
            </a:custGeom>
            <a:solidFill>
              <a:srgbClr val="1B375F"/>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latin typeface="Segoe UI"/>
                <a:ea typeface="+mn-ea"/>
                <a:cs typeface="+mn-cs"/>
              </a:endParaRPr>
            </a:p>
          </p:txBody>
        </p:sp>
        <p:sp>
          <p:nvSpPr>
            <p:cNvPr id="48" name="Freeform 10"/>
            <p:cNvSpPr>
              <a:spLocks noChangeAspect="1" noEditPoints="1"/>
            </p:cNvSpPr>
            <p:nvPr/>
          </p:nvSpPr>
          <p:spPr bwMode="auto">
            <a:xfrm>
              <a:off x="1581499" y="4519042"/>
              <a:ext cx="610333" cy="1096369"/>
            </a:xfrm>
            <a:prstGeom prst="roundRect">
              <a:avLst>
                <a:gd name="adj" fmla="val 3431"/>
              </a:avLst>
            </a:prstGeom>
            <a:solidFill>
              <a:srgbClr val="333333"/>
            </a:solidFill>
            <a:ln>
              <a:noFill/>
            </a:ln>
            <a:extLst/>
          </p:spPr>
          <p:txBody>
            <a:bodyPr vert="horz" wrap="square" lIns="89606" tIns="44803" rIns="89606" bIns="44803" numCol="1" anchor="t" anchorCtr="0" compatLnSpc="1">
              <a:prstTxWarp prst="textNoShape">
                <a:avLst/>
              </a:prstTxWarp>
            </a:bodyPr>
            <a:lstStyle/>
            <a:p>
              <a:pPr marL="0" marR="0" lvl="0" indent="0" algn="l" defTabSz="913917"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a:ln>
                  <a:noFill/>
                </a:ln>
                <a:solidFill>
                  <a:srgbClr val="FFFFFF"/>
                </a:solidFill>
                <a:effectLst/>
                <a:uLnTx/>
                <a:uFillTx/>
                <a:latin typeface="Segoe UI"/>
                <a:ea typeface="+mn-ea"/>
                <a:cs typeface="+mn-cs"/>
              </a:endParaRPr>
            </a:p>
          </p:txBody>
        </p:sp>
        <p:sp>
          <p:nvSpPr>
            <p:cNvPr id="49" name="Rectangle 48"/>
            <p:cNvSpPr/>
            <p:nvPr/>
          </p:nvSpPr>
          <p:spPr bwMode="auto">
            <a:xfrm>
              <a:off x="1610385" y="4626798"/>
              <a:ext cx="552561" cy="853054"/>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 name="Round Same Side Corner Rectangle 49"/>
            <p:cNvSpPr/>
            <p:nvPr/>
          </p:nvSpPr>
          <p:spPr bwMode="auto">
            <a:xfrm flipV="1">
              <a:off x="1840210" y="4535287"/>
              <a:ext cx="96570" cy="16095"/>
            </a:xfrm>
            <a:prstGeom prst="round2Same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1" name="Oval 50"/>
            <p:cNvSpPr/>
            <p:nvPr/>
          </p:nvSpPr>
          <p:spPr bwMode="auto">
            <a:xfrm>
              <a:off x="2077612" y="4550265"/>
              <a:ext cx="16095" cy="1609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2" name="Freeform 13"/>
            <p:cNvSpPr>
              <a:spLocks/>
            </p:cNvSpPr>
            <p:nvPr/>
          </p:nvSpPr>
          <p:spPr bwMode="auto">
            <a:xfrm>
              <a:off x="1885813" y="5520649"/>
              <a:ext cx="28567" cy="25260"/>
            </a:xfrm>
            <a:custGeom>
              <a:avLst/>
              <a:gdLst>
                <a:gd name="T0" fmla="*/ 0 w 1140"/>
                <a:gd name="T1" fmla="*/ 1008 h 1008"/>
                <a:gd name="T2" fmla="*/ 1140 w 1140"/>
                <a:gd name="T3" fmla="*/ 1008 h 1008"/>
                <a:gd name="T4" fmla="*/ 1140 w 1140"/>
                <a:gd name="T5" fmla="*/ 0 h 1008"/>
                <a:gd name="T6" fmla="*/ 0 w 1140"/>
                <a:gd name="T7" fmla="*/ 159 h 1008"/>
                <a:gd name="T8" fmla="*/ 0 w 1140"/>
                <a:gd name="T9" fmla="*/ 1008 h 1008"/>
              </a:gdLst>
              <a:ahLst/>
              <a:cxnLst>
                <a:cxn ang="0">
                  <a:pos x="T0" y="T1"/>
                </a:cxn>
                <a:cxn ang="0">
                  <a:pos x="T2" y="T3"/>
                </a:cxn>
                <a:cxn ang="0">
                  <a:pos x="T4" y="T5"/>
                </a:cxn>
                <a:cxn ang="0">
                  <a:pos x="T6" y="T7"/>
                </a:cxn>
                <a:cxn ang="0">
                  <a:pos x="T8" y="T9"/>
                </a:cxn>
              </a:cxnLst>
              <a:rect l="0" t="0" r="r" b="b"/>
              <a:pathLst>
                <a:path w="1140" h="1008">
                  <a:moveTo>
                    <a:pt x="0" y="1008"/>
                  </a:moveTo>
                  <a:lnTo>
                    <a:pt x="1140" y="1008"/>
                  </a:lnTo>
                  <a:lnTo>
                    <a:pt x="1140" y="0"/>
                  </a:lnTo>
                  <a:lnTo>
                    <a:pt x="0" y="159"/>
                  </a:lnTo>
                  <a:lnTo>
                    <a:pt x="0" y="1008"/>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3" name="Freeform 14"/>
            <p:cNvSpPr>
              <a:spLocks/>
            </p:cNvSpPr>
            <p:nvPr/>
          </p:nvSpPr>
          <p:spPr bwMode="auto">
            <a:xfrm>
              <a:off x="1858950" y="5524758"/>
              <a:ext cx="21877" cy="21150"/>
            </a:xfrm>
            <a:custGeom>
              <a:avLst/>
              <a:gdLst>
                <a:gd name="T0" fmla="*/ 873 w 873"/>
                <a:gd name="T1" fmla="*/ 844 h 844"/>
                <a:gd name="T2" fmla="*/ 873 w 873"/>
                <a:gd name="T3" fmla="*/ 0 h 844"/>
                <a:gd name="T4" fmla="*/ 0 w 873"/>
                <a:gd name="T5" fmla="*/ 123 h 844"/>
                <a:gd name="T6" fmla="*/ 0 w 873"/>
                <a:gd name="T7" fmla="*/ 844 h 844"/>
                <a:gd name="T8" fmla="*/ 873 w 873"/>
                <a:gd name="T9" fmla="*/ 844 h 844"/>
              </a:gdLst>
              <a:ahLst/>
              <a:cxnLst>
                <a:cxn ang="0">
                  <a:pos x="T0" y="T1"/>
                </a:cxn>
                <a:cxn ang="0">
                  <a:pos x="T2" y="T3"/>
                </a:cxn>
                <a:cxn ang="0">
                  <a:pos x="T4" y="T5"/>
                </a:cxn>
                <a:cxn ang="0">
                  <a:pos x="T6" y="T7"/>
                </a:cxn>
                <a:cxn ang="0">
                  <a:pos x="T8" y="T9"/>
                </a:cxn>
              </a:cxnLst>
              <a:rect l="0" t="0" r="r" b="b"/>
              <a:pathLst>
                <a:path w="873" h="844">
                  <a:moveTo>
                    <a:pt x="873" y="844"/>
                  </a:moveTo>
                  <a:lnTo>
                    <a:pt x="873" y="0"/>
                  </a:lnTo>
                  <a:lnTo>
                    <a:pt x="0" y="123"/>
                  </a:lnTo>
                  <a:lnTo>
                    <a:pt x="0" y="844"/>
                  </a:lnTo>
                  <a:lnTo>
                    <a:pt x="873" y="844"/>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4" name="Freeform 15"/>
            <p:cNvSpPr>
              <a:spLocks/>
            </p:cNvSpPr>
            <p:nvPr/>
          </p:nvSpPr>
          <p:spPr bwMode="auto">
            <a:xfrm>
              <a:off x="1858950" y="5550895"/>
              <a:ext cx="21877" cy="21100"/>
            </a:xfrm>
            <a:custGeom>
              <a:avLst/>
              <a:gdLst>
                <a:gd name="T0" fmla="*/ 873 w 873"/>
                <a:gd name="T1" fmla="*/ 0 h 842"/>
                <a:gd name="T2" fmla="*/ 0 w 873"/>
                <a:gd name="T3" fmla="*/ 0 h 842"/>
                <a:gd name="T4" fmla="*/ 0 w 873"/>
                <a:gd name="T5" fmla="*/ 721 h 842"/>
                <a:gd name="T6" fmla="*/ 873 w 873"/>
                <a:gd name="T7" fmla="*/ 842 h 842"/>
                <a:gd name="T8" fmla="*/ 873 w 873"/>
                <a:gd name="T9" fmla="*/ 0 h 842"/>
              </a:gdLst>
              <a:ahLst/>
              <a:cxnLst>
                <a:cxn ang="0">
                  <a:pos x="T0" y="T1"/>
                </a:cxn>
                <a:cxn ang="0">
                  <a:pos x="T2" y="T3"/>
                </a:cxn>
                <a:cxn ang="0">
                  <a:pos x="T4" y="T5"/>
                </a:cxn>
                <a:cxn ang="0">
                  <a:pos x="T6" y="T7"/>
                </a:cxn>
                <a:cxn ang="0">
                  <a:pos x="T8" y="T9"/>
                </a:cxn>
              </a:cxnLst>
              <a:rect l="0" t="0" r="r" b="b"/>
              <a:pathLst>
                <a:path w="873" h="842">
                  <a:moveTo>
                    <a:pt x="873" y="0"/>
                  </a:moveTo>
                  <a:lnTo>
                    <a:pt x="0" y="0"/>
                  </a:lnTo>
                  <a:lnTo>
                    <a:pt x="0" y="721"/>
                  </a:lnTo>
                  <a:lnTo>
                    <a:pt x="873" y="842"/>
                  </a:lnTo>
                  <a:lnTo>
                    <a:pt x="873"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5" name="Freeform 16"/>
            <p:cNvSpPr>
              <a:spLocks/>
            </p:cNvSpPr>
            <p:nvPr/>
          </p:nvSpPr>
          <p:spPr bwMode="auto">
            <a:xfrm>
              <a:off x="1885813" y="5550895"/>
              <a:ext cx="28567" cy="25184"/>
            </a:xfrm>
            <a:custGeom>
              <a:avLst/>
              <a:gdLst>
                <a:gd name="T0" fmla="*/ 0 w 1140"/>
                <a:gd name="T1" fmla="*/ 0 h 1005"/>
                <a:gd name="T2" fmla="*/ 0 w 1140"/>
                <a:gd name="T3" fmla="*/ 847 h 1005"/>
                <a:gd name="T4" fmla="*/ 1140 w 1140"/>
                <a:gd name="T5" fmla="*/ 1005 h 1005"/>
                <a:gd name="T6" fmla="*/ 1140 w 1140"/>
                <a:gd name="T7" fmla="*/ 0 h 1005"/>
                <a:gd name="T8" fmla="*/ 0 w 1140"/>
                <a:gd name="T9" fmla="*/ 0 h 1005"/>
              </a:gdLst>
              <a:ahLst/>
              <a:cxnLst>
                <a:cxn ang="0">
                  <a:pos x="T0" y="T1"/>
                </a:cxn>
                <a:cxn ang="0">
                  <a:pos x="T2" y="T3"/>
                </a:cxn>
                <a:cxn ang="0">
                  <a:pos x="T4" y="T5"/>
                </a:cxn>
                <a:cxn ang="0">
                  <a:pos x="T6" y="T7"/>
                </a:cxn>
                <a:cxn ang="0">
                  <a:pos x="T8" y="T9"/>
                </a:cxn>
              </a:cxnLst>
              <a:rect l="0" t="0" r="r" b="b"/>
              <a:pathLst>
                <a:path w="1140" h="1005">
                  <a:moveTo>
                    <a:pt x="0" y="0"/>
                  </a:moveTo>
                  <a:lnTo>
                    <a:pt x="0" y="847"/>
                  </a:lnTo>
                  <a:lnTo>
                    <a:pt x="1140" y="1005"/>
                  </a:lnTo>
                  <a:lnTo>
                    <a:pt x="1140" y="0"/>
                  </a:lnTo>
                  <a:lnTo>
                    <a:pt x="0"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6" name="Freeform 20"/>
            <p:cNvSpPr>
              <a:spLocks noEditPoints="1"/>
            </p:cNvSpPr>
            <p:nvPr/>
          </p:nvSpPr>
          <p:spPr bwMode="auto">
            <a:xfrm>
              <a:off x="2085660" y="5524861"/>
              <a:ext cx="45619" cy="47133"/>
            </a:xfrm>
            <a:custGeom>
              <a:avLst/>
              <a:gdLst>
                <a:gd name="T0" fmla="*/ 41 w 1845"/>
                <a:gd name="T1" fmla="*/ 1632 h 1907"/>
                <a:gd name="T2" fmla="*/ 552 w 1845"/>
                <a:gd name="T3" fmla="*/ 1102 h 1907"/>
                <a:gd name="T4" fmla="*/ 430 w 1845"/>
                <a:gd name="T5" fmla="*/ 709 h 1907"/>
                <a:gd name="T6" fmla="*/ 1135 w 1845"/>
                <a:gd name="T7" fmla="*/ 0 h 1907"/>
                <a:gd name="T8" fmla="*/ 1845 w 1845"/>
                <a:gd name="T9" fmla="*/ 709 h 1907"/>
                <a:gd name="T10" fmla="*/ 1135 w 1845"/>
                <a:gd name="T11" fmla="*/ 1413 h 1907"/>
                <a:gd name="T12" fmla="*/ 796 w 1845"/>
                <a:gd name="T13" fmla="*/ 1326 h 1907"/>
                <a:gd name="T14" fmla="*/ 281 w 1845"/>
                <a:gd name="T15" fmla="*/ 1862 h 1907"/>
                <a:gd name="T16" fmla="*/ 124 w 1845"/>
                <a:gd name="T17" fmla="*/ 1865 h 1907"/>
                <a:gd name="T18" fmla="*/ 45 w 1845"/>
                <a:gd name="T19" fmla="*/ 1789 h 1907"/>
                <a:gd name="T20" fmla="*/ 41 w 1845"/>
                <a:gd name="T21" fmla="*/ 1632 h 1907"/>
                <a:gd name="T22" fmla="*/ 1135 w 1845"/>
                <a:gd name="T23" fmla="*/ 1195 h 1907"/>
                <a:gd name="T24" fmla="*/ 1625 w 1845"/>
                <a:gd name="T25" fmla="*/ 709 h 1907"/>
                <a:gd name="T26" fmla="*/ 1135 w 1845"/>
                <a:gd name="T27" fmla="*/ 222 h 1907"/>
                <a:gd name="T28" fmla="*/ 648 w 1845"/>
                <a:gd name="T29" fmla="*/ 709 h 1907"/>
                <a:gd name="T30" fmla="*/ 1135 w 1845"/>
                <a:gd name="T31" fmla="*/ 1195 h 1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45" h="1907">
                  <a:moveTo>
                    <a:pt x="41" y="1632"/>
                  </a:moveTo>
                  <a:cubicBezTo>
                    <a:pt x="552" y="1102"/>
                    <a:pt x="552" y="1102"/>
                    <a:pt x="552" y="1102"/>
                  </a:cubicBezTo>
                  <a:cubicBezTo>
                    <a:pt x="475" y="989"/>
                    <a:pt x="430" y="853"/>
                    <a:pt x="430" y="709"/>
                  </a:cubicBezTo>
                  <a:cubicBezTo>
                    <a:pt x="430" y="319"/>
                    <a:pt x="745" y="0"/>
                    <a:pt x="1135" y="0"/>
                  </a:cubicBezTo>
                  <a:cubicBezTo>
                    <a:pt x="1528" y="0"/>
                    <a:pt x="1845" y="319"/>
                    <a:pt x="1845" y="709"/>
                  </a:cubicBezTo>
                  <a:cubicBezTo>
                    <a:pt x="1845" y="1097"/>
                    <a:pt x="1528" y="1413"/>
                    <a:pt x="1135" y="1413"/>
                  </a:cubicBezTo>
                  <a:cubicBezTo>
                    <a:pt x="1013" y="1413"/>
                    <a:pt x="897" y="1381"/>
                    <a:pt x="796" y="1326"/>
                  </a:cubicBezTo>
                  <a:cubicBezTo>
                    <a:pt x="281" y="1862"/>
                    <a:pt x="281" y="1862"/>
                    <a:pt x="281" y="1862"/>
                  </a:cubicBezTo>
                  <a:cubicBezTo>
                    <a:pt x="239" y="1907"/>
                    <a:pt x="170" y="1907"/>
                    <a:pt x="124" y="1865"/>
                  </a:cubicBezTo>
                  <a:cubicBezTo>
                    <a:pt x="45" y="1789"/>
                    <a:pt x="45" y="1789"/>
                    <a:pt x="45" y="1789"/>
                  </a:cubicBezTo>
                  <a:cubicBezTo>
                    <a:pt x="2" y="1748"/>
                    <a:pt x="0" y="1677"/>
                    <a:pt x="41" y="1632"/>
                  </a:cubicBezTo>
                  <a:close/>
                  <a:moveTo>
                    <a:pt x="1135" y="1195"/>
                  </a:moveTo>
                  <a:cubicBezTo>
                    <a:pt x="1406" y="1195"/>
                    <a:pt x="1625" y="976"/>
                    <a:pt x="1625" y="709"/>
                  </a:cubicBezTo>
                  <a:cubicBezTo>
                    <a:pt x="1625" y="438"/>
                    <a:pt x="1406" y="222"/>
                    <a:pt x="1135" y="222"/>
                  </a:cubicBezTo>
                  <a:cubicBezTo>
                    <a:pt x="867" y="222"/>
                    <a:pt x="648" y="438"/>
                    <a:pt x="648" y="709"/>
                  </a:cubicBezTo>
                  <a:cubicBezTo>
                    <a:pt x="648" y="976"/>
                    <a:pt x="867" y="1195"/>
                    <a:pt x="1135" y="1195"/>
                  </a:cubicBez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7" name="Freeform 24"/>
            <p:cNvSpPr>
              <a:spLocks/>
            </p:cNvSpPr>
            <p:nvPr/>
          </p:nvSpPr>
          <p:spPr bwMode="auto">
            <a:xfrm flipH="1">
              <a:off x="1646393" y="5524758"/>
              <a:ext cx="54539" cy="45619"/>
            </a:xfrm>
            <a:custGeom>
              <a:avLst/>
              <a:gdLst>
                <a:gd name="T0" fmla="*/ 2378 w 4084"/>
                <a:gd name="T1" fmla="*/ 0 h 3416"/>
                <a:gd name="T2" fmla="*/ 4084 w 4084"/>
                <a:gd name="T3" fmla="*/ 1709 h 3416"/>
                <a:gd name="T4" fmla="*/ 2378 w 4084"/>
                <a:gd name="T5" fmla="*/ 3416 h 3416"/>
                <a:gd name="T6" fmla="*/ 1259 w 4084"/>
                <a:gd name="T7" fmla="*/ 3416 h 3416"/>
                <a:gd name="T8" fmla="*/ 2553 w 4084"/>
                <a:gd name="T9" fmla="*/ 2116 h 3416"/>
                <a:gd name="T10" fmla="*/ 0 w 4084"/>
                <a:gd name="T11" fmla="*/ 2116 h 3416"/>
                <a:gd name="T12" fmla="*/ 0 w 4084"/>
                <a:gd name="T13" fmla="*/ 1290 h 3416"/>
                <a:gd name="T14" fmla="*/ 2541 w 4084"/>
                <a:gd name="T15" fmla="*/ 1290 h 3416"/>
                <a:gd name="T16" fmla="*/ 1245 w 4084"/>
                <a:gd name="T17" fmla="*/ 0 h 3416"/>
                <a:gd name="T18" fmla="*/ 2378 w 4084"/>
                <a:gd name="T19" fmla="*/ 0 h 3416"/>
                <a:gd name="T20" fmla="*/ 2378 w 4084"/>
                <a:gd name="T21" fmla="*/ 0 h 3416"/>
                <a:gd name="T22" fmla="*/ 2378 w 4084"/>
                <a:gd name="T23" fmla="*/ 0 h 3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84" h="3416">
                  <a:moveTo>
                    <a:pt x="2378" y="0"/>
                  </a:moveTo>
                  <a:lnTo>
                    <a:pt x="4084" y="1709"/>
                  </a:lnTo>
                  <a:lnTo>
                    <a:pt x="2378" y="3416"/>
                  </a:lnTo>
                  <a:lnTo>
                    <a:pt x="1259" y="3416"/>
                  </a:lnTo>
                  <a:lnTo>
                    <a:pt x="2553" y="2116"/>
                  </a:lnTo>
                  <a:lnTo>
                    <a:pt x="0" y="2116"/>
                  </a:lnTo>
                  <a:lnTo>
                    <a:pt x="0" y="1290"/>
                  </a:lnTo>
                  <a:lnTo>
                    <a:pt x="2541" y="1290"/>
                  </a:lnTo>
                  <a:lnTo>
                    <a:pt x="1245" y="0"/>
                  </a:lnTo>
                  <a:lnTo>
                    <a:pt x="2378" y="0"/>
                  </a:lnTo>
                  <a:lnTo>
                    <a:pt x="2378" y="0"/>
                  </a:lnTo>
                  <a:lnTo>
                    <a:pt x="2378" y="0"/>
                  </a:ln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8" name="Rectangle 57"/>
            <p:cNvSpPr/>
            <p:nvPr/>
          </p:nvSpPr>
          <p:spPr bwMode="auto">
            <a:xfrm flipH="1">
              <a:off x="2026087" y="502944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Rectangle 58"/>
            <p:cNvSpPr/>
            <p:nvPr/>
          </p:nvSpPr>
          <p:spPr bwMode="auto">
            <a:xfrm flipH="1">
              <a:off x="1709024" y="502944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0" name="Rectangle 59"/>
            <p:cNvSpPr/>
            <p:nvPr/>
          </p:nvSpPr>
          <p:spPr bwMode="auto">
            <a:xfrm flipH="1">
              <a:off x="2026087" y="517363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1" name="Rectangle 60"/>
            <p:cNvSpPr/>
            <p:nvPr/>
          </p:nvSpPr>
          <p:spPr bwMode="auto">
            <a:xfrm flipH="1">
              <a:off x="1709024" y="517363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2" name="Straight Connector 61"/>
            <p:cNvCxnSpPr/>
            <p:nvPr/>
          </p:nvCxnSpPr>
          <p:spPr>
            <a:xfrm>
              <a:off x="1930793" y="4670178"/>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1930793" y="4741390"/>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1930793" y="4805707"/>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1930790" y="4870024"/>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1930793" y="4934341"/>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7" name="Freeform 10"/>
            <p:cNvSpPr>
              <a:spLocks noChangeAspect="1" noEditPoints="1"/>
            </p:cNvSpPr>
            <p:nvPr/>
          </p:nvSpPr>
          <p:spPr bwMode="auto">
            <a:xfrm>
              <a:off x="540178" y="4549544"/>
              <a:ext cx="593354" cy="1065867"/>
            </a:xfrm>
            <a:prstGeom prst="roundRect">
              <a:avLst>
                <a:gd name="adj" fmla="val 7324"/>
              </a:avLst>
            </a:prstGeom>
            <a:solidFill>
              <a:srgbClr val="333333"/>
            </a:solidFill>
            <a:ln>
              <a:noFill/>
            </a:ln>
            <a:extLst/>
          </p:spPr>
          <p:txBody>
            <a:bodyPr vert="horz" wrap="square" lIns="89606" tIns="44803" rIns="89606" bIns="44803" numCol="1" anchor="t" anchorCtr="0" compatLnSpc="1">
              <a:prstTxWarp prst="textNoShape">
                <a:avLst/>
              </a:prstTxWarp>
            </a:bodyPr>
            <a:lstStyle/>
            <a:p>
              <a:pPr marL="0" marR="0" lvl="0" indent="0" algn="l" defTabSz="913917"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a:ln>
                  <a:noFill/>
                </a:ln>
                <a:solidFill>
                  <a:srgbClr val="FFFFFF"/>
                </a:solidFill>
                <a:effectLst/>
                <a:uLnTx/>
                <a:uFillTx/>
                <a:latin typeface="Segoe UI"/>
                <a:ea typeface="+mn-ea"/>
                <a:cs typeface="+mn-cs"/>
              </a:endParaRPr>
            </a:p>
          </p:txBody>
        </p:sp>
        <p:sp>
          <p:nvSpPr>
            <p:cNvPr id="68" name="Rounded Rectangle 67"/>
            <p:cNvSpPr/>
            <p:nvPr/>
          </p:nvSpPr>
          <p:spPr bwMode="auto">
            <a:xfrm>
              <a:off x="568261" y="4677551"/>
              <a:ext cx="537189" cy="801081"/>
            </a:xfrm>
            <a:prstGeom prst="roundRect">
              <a:avLst>
                <a:gd name="adj" fmla="val 1187"/>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69" name="Group 68"/>
            <p:cNvGrpSpPr/>
            <p:nvPr/>
          </p:nvGrpSpPr>
          <p:grpSpPr>
            <a:xfrm>
              <a:off x="751181" y="4641194"/>
              <a:ext cx="134394" cy="15647"/>
              <a:chOff x="5596078" y="2180378"/>
              <a:chExt cx="138544" cy="16130"/>
            </a:xfrm>
            <a:solidFill>
              <a:schemeClr val="tx1">
                <a:lumMod val="50000"/>
              </a:schemeClr>
            </a:solidFill>
          </p:grpSpPr>
          <p:sp>
            <p:nvSpPr>
              <p:cNvPr id="96" name="Rounded Rectangle 95"/>
              <p:cNvSpPr/>
              <p:nvPr/>
            </p:nvSpPr>
            <p:spPr bwMode="auto">
              <a:xfrm>
                <a:off x="5637840" y="2180378"/>
                <a:ext cx="96782" cy="1613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7" name="Oval 96"/>
              <p:cNvSpPr/>
              <p:nvPr/>
            </p:nvSpPr>
            <p:spPr bwMode="auto">
              <a:xfrm>
                <a:off x="5596078" y="2180378"/>
                <a:ext cx="16130" cy="1613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70" name="Oval 69"/>
            <p:cNvSpPr/>
            <p:nvPr/>
          </p:nvSpPr>
          <p:spPr bwMode="auto">
            <a:xfrm>
              <a:off x="823550" y="4593872"/>
              <a:ext cx="26610" cy="26610"/>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1" name="Oval 70"/>
            <p:cNvSpPr/>
            <p:nvPr/>
          </p:nvSpPr>
          <p:spPr bwMode="auto">
            <a:xfrm>
              <a:off x="796940" y="5508692"/>
              <a:ext cx="79831" cy="79831"/>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2" name="Rectangle 71"/>
            <p:cNvSpPr/>
            <p:nvPr/>
          </p:nvSpPr>
          <p:spPr bwMode="auto">
            <a:xfrm>
              <a:off x="598225" y="4704721"/>
              <a:ext cx="476049" cy="77299"/>
            </a:xfrm>
            <a:prstGeom prst="rect">
              <a:avLst/>
            </a:prstGeom>
            <a:solidFill>
              <a:srgbClr val="005A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3" name="Rectangle 72"/>
            <p:cNvSpPr/>
            <p:nvPr/>
          </p:nvSpPr>
          <p:spPr bwMode="auto">
            <a:xfrm>
              <a:off x="602651" y="4841407"/>
              <a:ext cx="467196" cy="599127"/>
            </a:xfrm>
            <a:prstGeom prst="rect">
              <a:avLst/>
            </a:prstGeom>
            <a:noFill/>
            <a:ln w="12700">
              <a:solidFill>
                <a:srgbClr val="005A9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4" name="Straight Connector 73"/>
            <p:cNvCxnSpPr/>
            <p:nvPr/>
          </p:nvCxnSpPr>
          <p:spPr>
            <a:xfrm>
              <a:off x="644407" y="4907348"/>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644407" y="4971823"/>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644407" y="5030056"/>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644404" y="5088289"/>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644407" y="5262987"/>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644407" y="5146522"/>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644405" y="5204755"/>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81" name="Group 80"/>
            <p:cNvGrpSpPr/>
            <p:nvPr/>
          </p:nvGrpSpPr>
          <p:grpSpPr>
            <a:xfrm>
              <a:off x="1022496" y="4379028"/>
              <a:ext cx="651017" cy="1236383"/>
              <a:chOff x="5651685" y="-476444"/>
              <a:chExt cx="1669255" cy="2809977"/>
            </a:xfrm>
          </p:grpSpPr>
          <p:sp>
            <p:nvSpPr>
              <p:cNvPr id="90" name="Rectangle 89"/>
              <p:cNvSpPr/>
              <p:nvPr/>
            </p:nvSpPr>
            <p:spPr bwMode="auto">
              <a:xfrm>
                <a:off x="6203006" y="-476444"/>
                <a:ext cx="566612" cy="171451"/>
              </a:xfrm>
              <a:prstGeom prst="rect">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1" name="Freeform 90"/>
              <p:cNvSpPr/>
              <p:nvPr/>
            </p:nvSpPr>
            <p:spPr bwMode="auto">
              <a:xfrm>
                <a:off x="5651685" y="-476444"/>
                <a:ext cx="1669255" cy="2809977"/>
              </a:xfrm>
              <a:custGeom>
                <a:avLst/>
                <a:gdLst>
                  <a:gd name="connsiteX0" fmla="*/ 239948 w 1715629"/>
                  <a:gd name="connsiteY0" fmla="*/ 0 h 2809977"/>
                  <a:gd name="connsiteX1" fmla="*/ 622279 w 1715629"/>
                  <a:gd name="connsiteY1" fmla="*/ 0 h 2809977"/>
                  <a:gd name="connsiteX2" fmla="*/ 626704 w 1715629"/>
                  <a:gd name="connsiteY2" fmla="*/ 21916 h 2809977"/>
                  <a:gd name="connsiteX3" fmla="*/ 705692 w 1715629"/>
                  <a:gd name="connsiteY3" fmla="*/ 74273 h 2809977"/>
                  <a:gd name="connsiteX4" fmla="*/ 1009937 w 1715629"/>
                  <a:gd name="connsiteY4" fmla="*/ 74273 h 2809977"/>
                  <a:gd name="connsiteX5" fmla="*/ 1088926 w 1715629"/>
                  <a:gd name="connsiteY5" fmla="*/ 21916 h 2809977"/>
                  <a:gd name="connsiteX6" fmla="*/ 1093350 w 1715629"/>
                  <a:gd name="connsiteY6" fmla="*/ 0 h 2809977"/>
                  <a:gd name="connsiteX7" fmla="*/ 1475681 w 1715629"/>
                  <a:gd name="connsiteY7" fmla="*/ 0 h 2809977"/>
                  <a:gd name="connsiteX8" fmla="*/ 1715629 w 1715629"/>
                  <a:gd name="connsiteY8" fmla="*/ 239948 h 2809977"/>
                  <a:gd name="connsiteX9" fmla="*/ 1715629 w 1715629"/>
                  <a:gd name="connsiteY9" fmla="*/ 2570029 h 2809977"/>
                  <a:gd name="connsiteX10" fmla="*/ 1475681 w 1715629"/>
                  <a:gd name="connsiteY10" fmla="*/ 2809977 h 2809977"/>
                  <a:gd name="connsiteX11" fmla="*/ 239948 w 1715629"/>
                  <a:gd name="connsiteY11" fmla="*/ 2809977 h 2809977"/>
                  <a:gd name="connsiteX12" fmla="*/ 0 w 1715629"/>
                  <a:gd name="connsiteY12" fmla="*/ 2570029 h 2809977"/>
                  <a:gd name="connsiteX13" fmla="*/ 0 w 1715629"/>
                  <a:gd name="connsiteY13" fmla="*/ 239948 h 2809977"/>
                  <a:gd name="connsiteX14" fmla="*/ 239948 w 1715629"/>
                  <a:gd name="connsiteY14" fmla="*/ 0 h 2809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15629" h="2809977">
                    <a:moveTo>
                      <a:pt x="239948" y="0"/>
                    </a:moveTo>
                    <a:lnTo>
                      <a:pt x="622279" y="0"/>
                    </a:lnTo>
                    <a:lnTo>
                      <a:pt x="626704" y="21916"/>
                    </a:lnTo>
                    <a:cubicBezTo>
                      <a:pt x="639718" y="52684"/>
                      <a:pt x="670184" y="74273"/>
                      <a:pt x="705692" y="74273"/>
                    </a:cubicBezTo>
                    <a:lnTo>
                      <a:pt x="1009937" y="74273"/>
                    </a:lnTo>
                    <a:cubicBezTo>
                      <a:pt x="1045446" y="74273"/>
                      <a:pt x="1075912" y="52684"/>
                      <a:pt x="1088926" y="21916"/>
                    </a:cubicBezTo>
                    <a:lnTo>
                      <a:pt x="1093350" y="0"/>
                    </a:lnTo>
                    <a:lnTo>
                      <a:pt x="1475681" y="0"/>
                    </a:lnTo>
                    <a:cubicBezTo>
                      <a:pt x="1608201" y="0"/>
                      <a:pt x="1715629" y="107428"/>
                      <a:pt x="1715629" y="239948"/>
                    </a:cubicBezTo>
                    <a:lnTo>
                      <a:pt x="1715629" y="2570029"/>
                    </a:lnTo>
                    <a:cubicBezTo>
                      <a:pt x="1715629" y="2702549"/>
                      <a:pt x="1608201" y="2809977"/>
                      <a:pt x="1475681" y="2809977"/>
                    </a:cubicBezTo>
                    <a:lnTo>
                      <a:pt x="239948" y="2809977"/>
                    </a:lnTo>
                    <a:cubicBezTo>
                      <a:pt x="107428" y="2809977"/>
                      <a:pt x="0" y="2702549"/>
                      <a:pt x="0" y="2570029"/>
                    </a:cubicBezTo>
                    <a:lnTo>
                      <a:pt x="0" y="239948"/>
                    </a:lnTo>
                    <a:cubicBezTo>
                      <a:pt x="0" y="107428"/>
                      <a:pt x="107428" y="0"/>
                      <a:pt x="239948" y="0"/>
                    </a:cubicBezTo>
                    <a:close/>
                  </a:path>
                </a:pathLst>
              </a:cu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92" name="Group 91"/>
              <p:cNvGrpSpPr/>
              <p:nvPr/>
            </p:nvGrpSpPr>
            <p:grpSpPr>
              <a:xfrm>
                <a:off x="6124436" y="2123612"/>
                <a:ext cx="723752" cy="98117"/>
                <a:chOff x="6147223" y="2123612"/>
                <a:chExt cx="723752" cy="98117"/>
              </a:xfrm>
            </p:grpSpPr>
            <p:sp>
              <p:nvSpPr>
                <p:cNvPr id="93" name="Rounded Rectangle 92"/>
                <p:cNvSpPr/>
                <p:nvPr/>
              </p:nvSpPr>
              <p:spPr bwMode="auto">
                <a:xfrm>
                  <a:off x="6366215" y="2123612"/>
                  <a:ext cx="285769" cy="98117"/>
                </a:xfrm>
                <a:prstGeom prst="roundRect">
                  <a:avLst>
                    <a:gd name="adj" fmla="val 50000"/>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4" name="Oval 93"/>
                <p:cNvSpPr/>
                <p:nvPr/>
              </p:nvSpPr>
              <p:spPr bwMode="auto">
                <a:xfrm>
                  <a:off x="6147223"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5" name="Oval 94"/>
                <p:cNvSpPr/>
                <p:nvPr/>
              </p:nvSpPr>
              <p:spPr bwMode="auto">
                <a:xfrm>
                  <a:off x="6801125"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
          <p:nvSpPr>
            <p:cNvPr id="82" name="Rounded Rectangle 81"/>
            <p:cNvSpPr/>
            <p:nvPr/>
          </p:nvSpPr>
          <p:spPr bwMode="auto">
            <a:xfrm>
              <a:off x="1063534" y="4483208"/>
              <a:ext cx="566284" cy="959409"/>
            </a:xfrm>
            <a:prstGeom prst="roundRect">
              <a:avLst>
                <a:gd name="adj" fmla="val 6832"/>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87" tIns="143350" rIns="179187" bIns="143350" numCol="1" spcCol="0" rtlCol="0" fromWordArt="0" anchor="t" anchorCtr="0" forceAA="0" compatLnSpc="1">
              <a:prstTxWarp prst="textNoShape">
                <a:avLst/>
              </a:prstTxWarp>
              <a:noAutofit/>
            </a:bodyPr>
            <a:lstStyle/>
            <a:p>
              <a:pPr marL="0" marR="0" lvl="0" indent="0" algn="ctr" defTabSz="913478"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3" name="Rectangle 82"/>
            <p:cNvSpPr/>
            <p:nvPr/>
          </p:nvSpPr>
          <p:spPr bwMode="auto">
            <a:xfrm>
              <a:off x="1109980" y="4540246"/>
              <a:ext cx="476049" cy="91833"/>
            </a:xfrm>
            <a:prstGeom prst="rect">
              <a:avLst/>
            </a:prstGeom>
            <a:solidFill>
              <a:srgbClr val="95AC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4" name="Rectangle 83"/>
            <p:cNvSpPr/>
            <p:nvPr/>
          </p:nvSpPr>
          <p:spPr bwMode="auto">
            <a:xfrm>
              <a:off x="1114406" y="4702633"/>
              <a:ext cx="467196" cy="711776"/>
            </a:xfrm>
            <a:prstGeom prst="rect">
              <a:avLst/>
            </a:prstGeom>
            <a:noFill/>
            <a:ln w="12700">
              <a:solidFill>
                <a:srgbClr val="95AC0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5" name="Straight Connector 84"/>
            <p:cNvCxnSpPr/>
            <p:nvPr/>
          </p:nvCxnSpPr>
          <p:spPr>
            <a:xfrm>
              <a:off x="1156162" y="4788387"/>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156162" y="4873973"/>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156162" y="4959511"/>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156162" y="5358752"/>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156162" y="5203478"/>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28" name="Rectangle 127"/>
          <p:cNvSpPr/>
          <p:nvPr userDrawn="1"/>
        </p:nvSpPr>
        <p:spPr>
          <a:xfrm>
            <a:off x="5230477" y="5897620"/>
            <a:ext cx="495793" cy="230913"/>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29" name="Rectangle 128"/>
          <p:cNvSpPr/>
          <p:nvPr userDrawn="1"/>
        </p:nvSpPr>
        <p:spPr bwMode="auto">
          <a:xfrm>
            <a:off x="2905367" y="4360276"/>
            <a:ext cx="427028" cy="240661"/>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0" name="Rectangle 129"/>
          <p:cNvSpPr/>
          <p:nvPr userDrawn="1"/>
        </p:nvSpPr>
        <p:spPr bwMode="auto">
          <a:xfrm>
            <a:off x="3392974" y="4630898"/>
            <a:ext cx="427028" cy="240661"/>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1" name="Rectangle 130"/>
          <p:cNvSpPr/>
          <p:nvPr userDrawn="1"/>
        </p:nvSpPr>
        <p:spPr>
          <a:xfrm>
            <a:off x="4064338" y="5181935"/>
            <a:ext cx="852417" cy="206869"/>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32" name="Rectangle 131"/>
          <p:cNvSpPr/>
          <p:nvPr userDrawn="1"/>
        </p:nvSpPr>
        <p:spPr bwMode="auto">
          <a:xfrm flipH="1">
            <a:off x="1794144" y="5459838"/>
            <a:ext cx="212196" cy="273718"/>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3" name="Rectangle 132"/>
          <p:cNvSpPr/>
          <p:nvPr userDrawn="1"/>
        </p:nvSpPr>
        <p:spPr bwMode="auto">
          <a:xfrm>
            <a:off x="1049675" y="5740388"/>
            <a:ext cx="92331" cy="486340"/>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4" name="Rectangle 133"/>
          <p:cNvSpPr/>
          <p:nvPr userDrawn="1"/>
        </p:nvSpPr>
        <p:spPr bwMode="auto">
          <a:xfrm>
            <a:off x="1278399" y="5835528"/>
            <a:ext cx="215498" cy="158012"/>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5" name="Oval 134"/>
          <p:cNvSpPr/>
          <p:nvPr userDrawn="1"/>
        </p:nvSpPr>
        <p:spPr bwMode="auto">
          <a:xfrm>
            <a:off x="7010094"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6" name="Freeform 18"/>
          <p:cNvSpPr>
            <a:spLocks noChangeAspect="1" noEditPoints="1"/>
          </p:cNvSpPr>
          <p:nvPr userDrawn="1"/>
        </p:nvSpPr>
        <p:spPr bwMode="auto">
          <a:xfrm>
            <a:off x="7157812" y="3260781"/>
            <a:ext cx="557713" cy="411713"/>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97" tIns="44780" rIns="0" bIns="44780" numCol="1" spcCol="0" rtlCol="0" fromWordArt="0" anchor="ctr" anchorCtr="0" forceAA="0" compatLnSpc="1">
            <a:prstTxWarp prst="textNoShape">
              <a:avLst/>
            </a:prstTxWarp>
            <a:noAutofit/>
          </a:bodyPr>
          <a:lstStyle/>
          <a:p>
            <a:pPr marL="0" marR="0" lvl="0" indent="0" algn="l" defTabSz="913294" rtl="0" eaLnBrk="1" fontAlgn="auto" latinLnBrk="0" hangingPunct="1">
              <a:lnSpc>
                <a:spcPct val="90000"/>
              </a:lnSpc>
              <a:spcBef>
                <a:spcPts val="0"/>
              </a:spcBef>
              <a:spcAft>
                <a:spcPts val="588"/>
              </a:spcAft>
              <a:buClrTx/>
              <a:buSzTx/>
              <a:buFontTx/>
              <a:buNone/>
              <a:tabLst/>
              <a:defRPr/>
            </a:pPr>
            <a:endParaRPr kumimoji="0" lang="en-US" sz="1369" b="1" i="0" u="none" strike="noStrike" kern="1200" cap="none" spc="0" normalizeH="0" baseline="0" noProof="0" dirty="0">
              <a:ln>
                <a:noFill/>
              </a:ln>
              <a:gradFill>
                <a:gsLst>
                  <a:gs pos="50427">
                    <a:srgbClr val="FFFFFF"/>
                  </a:gs>
                  <a:gs pos="30000">
                    <a:srgbClr val="FFFFFF"/>
                  </a:gs>
                </a:gsLst>
                <a:lin ang="5400000" scaled="0"/>
              </a:gradFill>
              <a:effectLst/>
              <a:uLnTx/>
              <a:uFillTx/>
              <a:latin typeface="Segoe UI"/>
              <a:ea typeface="+mn-ea"/>
              <a:cs typeface="+mn-cs"/>
            </a:endParaRPr>
          </a:p>
        </p:txBody>
      </p:sp>
      <p:sp>
        <p:nvSpPr>
          <p:cNvPr id="137" name="Oval 136"/>
          <p:cNvSpPr/>
          <p:nvPr userDrawn="1"/>
        </p:nvSpPr>
        <p:spPr bwMode="auto">
          <a:xfrm>
            <a:off x="8237589"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8" name="Freeform 17"/>
          <p:cNvSpPr>
            <a:spLocks noEditPoints="1"/>
          </p:cNvSpPr>
          <p:nvPr userDrawn="1"/>
        </p:nvSpPr>
        <p:spPr bwMode="auto">
          <a:xfrm>
            <a:off x="8429182" y="3168017"/>
            <a:ext cx="469960" cy="597241"/>
          </a:xfrm>
          <a:custGeom>
            <a:avLst/>
            <a:gdLst>
              <a:gd name="T0" fmla="*/ 718 w 3648"/>
              <a:gd name="T1" fmla="*/ 1195 h 4636"/>
              <a:gd name="T2" fmla="*/ 2791 w 3648"/>
              <a:gd name="T3" fmla="*/ 1195 h 4636"/>
              <a:gd name="T4" fmla="*/ 2791 w 3648"/>
              <a:gd name="T5" fmla="*/ 1358 h 4636"/>
              <a:gd name="T6" fmla="*/ 718 w 3648"/>
              <a:gd name="T7" fmla="*/ 1358 h 4636"/>
              <a:gd name="T8" fmla="*/ 718 w 3648"/>
              <a:gd name="T9" fmla="*/ 1195 h 4636"/>
              <a:gd name="T10" fmla="*/ 718 w 3648"/>
              <a:gd name="T11" fmla="*/ 1195 h 4636"/>
              <a:gd name="T12" fmla="*/ 718 w 3648"/>
              <a:gd name="T13" fmla="*/ 1195 h 4636"/>
              <a:gd name="T14" fmla="*/ 718 w 3648"/>
              <a:gd name="T15" fmla="*/ 1885 h 4636"/>
              <a:gd name="T16" fmla="*/ 2791 w 3648"/>
              <a:gd name="T17" fmla="*/ 1885 h 4636"/>
              <a:gd name="T18" fmla="*/ 2791 w 3648"/>
              <a:gd name="T19" fmla="*/ 1748 h 4636"/>
              <a:gd name="T20" fmla="*/ 718 w 3648"/>
              <a:gd name="T21" fmla="*/ 1748 h 4636"/>
              <a:gd name="T22" fmla="*/ 718 w 3648"/>
              <a:gd name="T23" fmla="*/ 1885 h 4636"/>
              <a:gd name="T24" fmla="*/ 718 w 3648"/>
              <a:gd name="T25" fmla="*/ 1885 h 4636"/>
              <a:gd name="T26" fmla="*/ 718 w 3648"/>
              <a:gd name="T27" fmla="*/ 1885 h 4636"/>
              <a:gd name="T28" fmla="*/ 718 w 3648"/>
              <a:gd name="T29" fmla="*/ 2439 h 4636"/>
              <a:gd name="T30" fmla="*/ 2791 w 3648"/>
              <a:gd name="T31" fmla="*/ 2439 h 4636"/>
              <a:gd name="T32" fmla="*/ 2791 w 3648"/>
              <a:gd name="T33" fmla="*/ 2276 h 4636"/>
              <a:gd name="T34" fmla="*/ 718 w 3648"/>
              <a:gd name="T35" fmla="*/ 2276 h 4636"/>
              <a:gd name="T36" fmla="*/ 718 w 3648"/>
              <a:gd name="T37" fmla="*/ 2439 h 4636"/>
              <a:gd name="T38" fmla="*/ 718 w 3648"/>
              <a:gd name="T39" fmla="*/ 2439 h 4636"/>
              <a:gd name="T40" fmla="*/ 718 w 3648"/>
              <a:gd name="T41" fmla="*/ 2439 h 4636"/>
              <a:gd name="T42" fmla="*/ 718 w 3648"/>
              <a:gd name="T43" fmla="*/ 2966 h 4636"/>
              <a:gd name="T44" fmla="*/ 2791 w 3648"/>
              <a:gd name="T45" fmla="*/ 2966 h 4636"/>
              <a:gd name="T46" fmla="*/ 2791 w 3648"/>
              <a:gd name="T47" fmla="*/ 2803 h 4636"/>
              <a:gd name="T48" fmla="*/ 718 w 3648"/>
              <a:gd name="T49" fmla="*/ 2803 h 4636"/>
              <a:gd name="T50" fmla="*/ 718 w 3648"/>
              <a:gd name="T51" fmla="*/ 2966 h 4636"/>
              <a:gd name="T52" fmla="*/ 718 w 3648"/>
              <a:gd name="T53" fmla="*/ 2966 h 4636"/>
              <a:gd name="T54" fmla="*/ 718 w 3648"/>
              <a:gd name="T55" fmla="*/ 2966 h 4636"/>
              <a:gd name="T56" fmla="*/ 3648 w 3648"/>
              <a:gd name="T57" fmla="*/ 1131 h 4636"/>
              <a:gd name="T58" fmla="*/ 3648 w 3648"/>
              <a:gd name="T59" fmla="*/ 4636 h 4636"/>
              <a:gd name="T60" fmla="*/ 0 w 3648"/>
              <a:gd name="T61" fmla="*/ 4636 h 4636"/>
              <a:gd name="T62" fmla="*/ 0 w 3648"/>
              <a:gd name="T63" fmla="*/ 14 h 4636"/>
              <a:gd name="T64" fmla="*/ 2718 w 3648"/>
              <a:gd name="T65" fmla="*/ 14 h 4636"/>
              <a:gd name="T66" fmla="*/ 2718 w 3648"/>
              <a:gd name="T67" fmla="*/ 0 h 4636"/>
              <a:gd name="T68" fmla="*/ 3648 w 3648"/>
              <a:gd name="T69" fmla="*/ 1131 h 4636"/>
              <a:gd name="T70" fmla="*/ 3648 w 3648"/>
              <a:gd name="T71" fmla="*/ 1131 h 4636"/>
              <a:gd name="T72" fmla="*/ 3648 w 3648"/>
              <a:gd name="T73" fmla="*/ 1131 h 4636"/>
              <a:gd name="T74" fmla="*/ 3409 w 3648"/>
              <a:gd name="T75" fmla="*/ 994 h 4636"/>
              <a:gd name="T76" fmla="*/ 2692 w 3648"/>
              <a:gd name="T77" fmla="*/ 994 h 4636"/>
              <a:gd name="T78" fmla="*/ 2718 w 3648"/>
              <a:gd name="T79" fmla="*/ 265 h 4636"/>
              <a:gd name="T80" fmla="*/ 251 w 3648"/>
              <a:gd name="T81" fmla="*/ 265 h 4636"/>
              <a:gd name="T82" fmla="*/ 251 w 3648"/>
              <a:gd name="T83" fmla="*/ 4386 h 4636"/>
              <a:gd name="T84" fmla="*/ 3409 w 3648"/>
              <a:gd name="T85" fmla="*/ 4386 h 4636"/>
              <a:gd name="T86" fmla="*/ 3409 w 3648"/>
              <a:gd name="T87" fmla="*/ 994 h 4636"/>
              <a:gd name="T88" fmla="*/ 3409 w 3648"/>
              <a:gd name="T89" fmla="*/ 994 h 4636"/>
              <a:gd name="T90" fmla="*/ 3409 w 3648"/>
              <a:gd name="T91" fmla="*/ 994 h 4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48" h="4636">
                <a:moveTo>
                  <a:pt x="718" y="1195"/>
                </a:moveTo>
                <a:lnTo>
                  <a:pt x="2791" y="1195"/>
                </a:lnTo>
                <a:lnTo>
                  <a:pt x="2791" y="1358"/>
                </a:lnTo>
                <a:lnTo>
                  <a:pt x="718" y="1358"/>
                </a:lnTo>
                <a:lnTo>
                  <a:pt x="718" y="1195"/>
                </a:lnTo>
                <a:lnTo>
                  <a:pt x="718" y="1195"/>
                </a:lnTo>
                <a:lnTo>
                  <a:pt x="718" y="1195"/>
                </a:lnTo>
                <a:close/>
                <a:moveTo>
                  <a:pt x="718" y="1885"/>
                </a:moveTo>
                <a:lnTo>
                  <a:pt x="2791" y="1885"/>
                </a:lnTo>
                <a:lnTo>
                  <a:pt x="2791" y="1748"/>
                </a:lnTo>
                <a:lnTo>
                  <a:pt x="718" y="1748"/>
                </a:lnTo>
                <a:lnTo>
                  <a:pt x="718" y="1885"/>
                </a:lnTo>
                <a:lnTo>
                  <a:pt x="718" y="1885"/>
                </a:lnTo>
                <a:lnTo>
                  <a:pt x="718" y="1885"/>
                </a:lnTo>
                <a:close/>
                <a:moveTo>
                  <a:pt x="718" y="2439"/>
                </a:moveTo>
                <a:lnTo>
                  <a:pt x="2791" y="2439"/>
                </a:lnTo>
                <a:lnTo>
                  <a:pt x="2791" y="2276"/>
                </a:lnTo>
                <a:lnTo>
                  <a:pt x="718" y="2276"/>
                </a:lnTo>
                <a:lnTo>
                  <a:pt x="718" y="2439"/>
                </a:lnTo>
                <a:lnTo>
                  <a:pt x="718" y="2439"/>
                </a:lnTo>
                <a:lnTo>
                  <a:pt x="718" y="2439"/>
                </a:lnTo>
                <a:close/>
                <a:moveTo>
                  <a:pt x="718" y="2966"/>
                </a:moveTo>
                <a:lnTo>
                  <a:pt x="2791" y="2966"/>
                </a:lnTo>
                <a:lnTo>
                  <a:pt x="2791" y="2803"/>
                </a:lnTo>
                <a:lnTo>
                  <a:pt x="718" y="2803"/>
                </a:lnTo>
                <a:lnTo>
                  <a:pt x="718" y="2966"/>
                </a:lnTo>
                <a:lnTo>
                  <a:pt x="718" y="2966"/>
                </a:lnTo>
                <a:lnTo>
                  <a:pt x="718" y="2966"/>
                </a:lnTo>
                <a:close/>
                <a:moveTo>
                  <a:pt x="3648" y="1131"/>
                </a:moveTo>
                <a:lnTo>
                  <a:pt x="3648" y="4636"/>
                </a:lnTo>
                <a:lnTo>
                  <a:pt x="0" y="4636"/>
                </a:lnTo>
                <a:lnTo>
                  <a:pt x="0" y="14"/>
                </a:lnTo>
                <a:lnTo>
                  <a:pt x="2718" y="14"/>
                </a:lnTo>
                <a:lnTo>
                  <a:pt x="2718" y="0"/>
                </a:lnTo>
                <a:lnTo>
                  <a:pt x="3648" y="1131"/>
                </a:lnTo>
                <a:lnTo>
                  <a:pt x="3648" y="1131"/>
                </a:lnTo>
                <a:lnTo>
                  <a:pt x="3648" y="1131"/>
                </a:lnTo>
                <a:close/>
                <a:moveTo>
                  <a:pt x="3409" y="994"/>
                </a:moveTo>
                <a:lnTo>
                  <a:pt x="2692" y="994"/>
                </a:lnTo>
                <a:lnTo>
                  <a:pt x="2718" y="265"/>
                </a:lnTo>
                <a:lnTo>
                  <a:pt x="251" y="265"/>
                </a:lnTo>
                <a:lnTo>
                  <a:pt x="251" y="4386"/>
                </a:lnTo>
                <a:lnTo>
                  <a:pt x="3409" y="4386"/>
                </a:lnTo>
                <a:lnTo>
                  <a:pt x="3409" y="994"/>
                </a:lnTo>
                <a:lnTo>
                  <a:pt x="3409" y="994"/>
                </a:lnTo>
                <a:lnTo>
                  <a:pt x="3409" y="99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39" name="Oval 138"/>
          <p:cNvSpPr/>
          <p:nvPr userDrawn="1"/>
        </p:nvSpPr>
        <p:spPr bwMode="auto">
          <a:xfrm>
            <a:off x="9465084"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0" name="Freeform 139"/>
          <p:cNvSpPr>
            <a:spLocks noEditPoints="1"/>
          </p:cNvSpPr>
          <p:nvPr userDrawn="1"/>
        </p:nvSpPr>
        <p:spPr bwMode="auto">
          <a:xfrm>
            <a:off x="9596638" y="3213652"/>
            <a:ext cx="590041" cy="505968"/>
          </a:xfrm>
          <a:custGeom>
            <a:avLst/>
            <a:gdLst>
              <a:gd name="T0" fmla="*/ 1173 w 1958"/>
              <a:gd name="T1" fmla="*/ 413 h 1678"/>
              <a:gd name="T2" fmla="*/ 1292 w 1958"/>
              <a:gd name="T3" fmla="*/ 532 h 1678"/>
              <a:gd name="T4" fmla="*/ 1292 w 1958"/>
              <a:gd name="T5" fmla="*/ 1063 h 1678"/>
              <a:gd name="T6" fmla="*/ 1173 w 1958"/>
              <a:gd name="T7" fmla="*/ 1182 h 1678"/>
              <a:gd name="T8" fmla="*/ 1173 w 1958"/>
              <a:gd name="T9" fmla="*/ 1182 h 1678"/>
              <a:gd name="T10" fmla="*/ 1173 w 1958"/>
              <a:gd name="T11" fmla="*/ 1559 h 1678"/>
              <a:gd name="T12" fmla="*/ 1061 w 1958"/>
              <a:gd name="T13" fmla="*/ 1678 h 1678"/>
              <a:gd name="T14" fmla="*/ 893 w 1958"/>
              <a:gd name="T15" fmla="*/ 1678 h 1678"/>
              <a:gd name="T16" fmla="*/ 781 w 1958"/>
              <a:gd name="T17" fmla="*/ 1559 h 1678"/>
              <a:gd name="T18" fmla="*/ 781 w 1958"/>
              <a:gd name="T19" fmla="*/ 1182 h 1678"/>
              <a:gd name="T20" fmla="*/ 781 w 1958"/>
              <a:gd name="T21" fmla="*/ 1182 h 1678"/>
              <a:gd name="T22" fmla="*/ 662 w 1958"/>
              <a:gd name="T23" fmla="*/ 1063 h 1678"/>
              <a:gd name="T24" fmla="*/ 662 w 1958"/>
              <a:gd name="T25" fmla="*/ 532 h 1678"/>
              <a:gd name="T26" fmla="*/ 781 w 1958"/>
              <a:gd name="T27" fmla="*/ 413 h 1678"/>
              <a:gd name="T28" fmla="*/ 1173 w 1958"/>
              <a:gd name="T29" fmla="*/ 413 h 1678"/>
              <a:gd name="T30" fmla="*/ 789 w 1958"/>
              <a:gd name="T31" fmla="*/ 188 h 1678"/>
              <a:gd name="T32" fmla="*/ 977 w 1958"/>
              <a:gd name="T33" fmla="*/ 376 h 1678"/>
              <a:gd name="T34" fmla="*/ 1164 w 1958"/>
              <a:gd name="T35" fmla="*/ 188 h 1678"/>
              <a:gd name="T36" fmla="*/ 977 w 1958"/>
              <a:gd name="T37" fmla="*/ 0 h 1678"/>
              <a:gd name="T38" fmla="*/ 789 w 1958"/>
              <a:gd name="T39" fmla="*/ 188 h 1678"/>
              <a:gd name="T40" fmla="*/ 1861 w 1958"/>
              <a:gd name="T41" fmla="*/ 461 h 1678"/>
              <a:gd name="T42" fmla="*/ 1527 w 1958"/>
              <a:gd name="T43" fmla="*/ 461 h 1678"/>
              <a:gd name="T44" fmla="*/ 1429 w 1958"/>
              <a:gd name="T45" fmla="*/ 559 h 1678"/>
              <a:gd name="T46" fmla="*/ 1429 w 1958"/>
              <a:gd name="T47" fmla="*/ 1015 h 1678"/>
              <a:gd name="T48" fmla="*/ 1527 w 1958"/>
              <a:gd name="T49" fmla="*/ 1113 h 1678"/>
              <a:gd name="T50" fmla="*/ 1527 w 1958"/>
              <a:gd name="T51" fmla="*/ 1113 h 1678"/>
              <a:gd name="T52" fmla="*/ 1527 w 1958"/>
              <a:gd name="T53" fmla="*/ 1442 h 1678"/>
              <a:gd name="T54" fmla="*/ 1617 w 1958"/>
              <a:gd name="T55" fmla="*/ 1541 h 1678"/>
              <a:gd name="T56" fmla="*/ 1763 w 1958"/>
              <a:gd name="T57" fmla="*/ 1541 h 1678"/>
              <a:gd name="T58" fmla="*/ 1861 w 1958"/>
              <a:gd name="T59" fmla="*/ 1442 h 1678"/>
              <a:gd name="T60" fmla="*/ 1861 w 1958"/>
              <a:gd name="T61" fmla="*/ 1113 h 1678"/>
              <a:gd name="T62" fmla="*/ 1861 w 1958"/>
              <a:gd name="T63" fmla="*/ 1113 h 1678"/>
              <a:gd name="T64" fmla="*/ 1958 w 1958"/>
              <a:gd name="T65" fmla="*/ 1015 h 1678"/>
              <a:gd name="T66" fmla="*/ 1958 w 1958"/>
              <a:gd name="T67" fmla="*/ 559 h 1678"/>
              <a:gd name="T68" fmla="*/ 1861 w 1958"/>
              <a:gd name="T69" fmla="*/ 461 h 1678"/>
              <a:gd name="T70" fmla="*/ 1530 w 1958"/>
              <a:gd name="T71" fmla="*/ 265 h 1678"/>
              <a:gd name="T72" fmla="*/ 1691 w 1958"/>
              <a:gd name="T73" fmla="*/ 424 h 1678"/>
              <a:gd name="T74" fmla="*/ 1853 w 1958"/>
              <a:gd name="T75" fmla="*/ 265 h 1678"/>
              <a:gd name="T76" fmla="*/ 1691 w 1958"/>
              <a:gd name="T77" fmla="*/ 106 h 1678"/>
              <a:gd name="T78" fmla="*/ 1530 w 1958"/>
              <a:gd name="T79" fmla="*/ 265 h 1678"/>
              <a:gd name="T80" fmla="*/ 432 w 1958"/>
              <a:gd name="T81" fmla="*/ 461 h 1678"/>
              <a:gd name="T82" fmla="*/ 98 w 1958"/>
              <a:gd name="T83" fmla="*/ 461 h 1678"/>
              <a:gd name="T84" fmla="*/ 0 w 1958"/>
              <a:gd name="T85" fmla="*/ 559 h 1678"/>
              <a:gd name="T86" fmla="*/ 0 w 1958"/>
              <a:gd name="T87" fmla="*/ 1015 h 1678"/>
              <a:gd name="T88" fmla="*/ 98 w 1958"/>
              <a:gd name="T89" fmla="*/ 1113 h 1678"/>
              <a:gd name="T90" fmla="*/ 98 w 1958"/>
              <a:gd name="T91" fmla="*/ 1113 h 1678"/>
              <a:gd name="T92" fmla="*/ 98 w 1958"/>
              <a:gd name="T93" fmla="*/ 1442 h 1678"/>
              <a:gd name="T94" fmla="*/ 195 w 1958"/>
              <a:gd name="T95" fmla="*/ 1541 h 1678"/>
              <a:gd name="T96" fmla="*/ 341 w 1958"/>
              <a:gd name="T97" fmla="*/ 1541 h 1678"/>
              <a:gd name="T98" fmla="*/ 432 w 1958"/>
              <a:gd name="T99" fmla="*/ 1442 h 1678"/>
              <a:gd name="T100" fmla="*/ 432 w 1958"/>
              <a:gd name="T101" fmla="*/ 1113 h 1678"/>
              <a:gd name="T102" fmla="*/ 432 w 1958"/>
              <a:gd name="T103" fmla="*/ 1113 h 1678"/>
              <a:gd name="T104" fmla="*/ 529 w 1958"/>
              <a:gd name="T105" fmla="*/ 1015 h 1678"/>
              <a:gd name="T106" fmla="*/ 529 w 1958"/>
              <a:gd name="T107" fmla="*/ 559 h 1678"/>
              <a:gd name="T108" fmla="*/ 432 w 1958"/>
              <a:gd name="T109" fmla="*/ 461 h 1678"/>
              <a:gd name="T110" fmla="*/ 101 w 1958"/>
              <a:gd name="T111" fmla="*/ 265 h 1678"/>
              <a:gd name="T112" fmla="*/ 262 w 1958"/>
              <a:gd name="T113" fmla="*/ 424 h 1678"/>
              <a:gd name="T114" fmla="*/ 423 w 1958"/>
              <a:gd name="T115" fmla="*/ 265 h 1678"/>
              <a:gd name="T116" fmla="*/ 262 w 1958"/>
              <a:gd name="T117" fmla="*/ 106 h 1678"/>
              <a:gd name="T118" fmla="*/ 101 w 1958"/>
              <a:gd name="T119" fmla="*/ 265 h 1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58" h="1678">
                <a:moveTo>
                  <a:pt x="1173" y="413"/>
                </a:moveTo>
                <a:cubicBezTo>
                  <a:pt x="1236" y="413"/>
                  <a:pt x="1292" y="469"/>
                  <a:pt x="1292" y="532"/>
                </a:cubicBezTo>
                <a:cubicBezTo>
                  <a:pt x="1292" y="532"/>
                  <a:pt x="1292" y="532"/>
                  <a:pt x="1292" y="1063"/>
                </a:cubicBezTo>
                <a:cubicBezTo>
                  <a:pt x="1292" y="1126"/>
                  <a:pt x="1236" y="1182"/>
                  <a:pt x="1173" y="1182"/>
                </a:cubicBezTo>
                <a:cubicBezTo>
                  <a:pt x="1173" y="1182"/>
                  <a:pt x="1173" y="1182"/>
                  <a:pt x="1173" y="1182"/>
                </a:cubicBezTo>
                <a:cubicBezTo>
                  <a:pt x="1173" y="1182"/>
                  <a:pt x="1173" y="1182"/>
                  <a:pt x="1173" y="1559"/>
                </a:cubicBezTo>
                <a:cubicBezTo>
                  <a:pt x="1173" y="1622"/>
                  <a:pt x="1124" y="1678"/>
                  <a:pt x="1061" y="1678"/>
                </a:cubicBezTo>
                <a:cubicBezTo>
                  <a:pt x="1061" y="1678"/>
                  <a:pt x="1061" y="1678"/>
                  <a:pt x="893" y="1678"/>
                </a:cubicBezTo>
                <a:cubicBezTo>
                  <a:pt x="830" y="1678"/>
                  <a:pt x="781" y="1622"/>
                  <a:pt x="781" y="1559"/>
                </a:cubicBezTo>
                <a:cubicBezTo>
                  <a:pt x="781" y="1559"/>
                  <a:pt x="781" y="1559"/>
                  <a:pt x="781" y="1182"/>
                </a:cubicBezTo>
                <a:cubicBezTo>
                  <a:pt x="781" y="1182"/>
                  <a:pt x="781" y="1182"/>
                  <a:pt x="781" y="1182"/>
                </a:cubicBezTo>
                <a:cubicBezTo>
                  <a:pt x="718" y="1182"/>
                  <a:pt x="662" y="1126"/>
                  <a:pt x="662" y="1063"/>
                </a:cubicBezTo>
                <a:cubicBezTo>
                  <a:pt x="662" y="1063"/>
                  <a:pt x="662" y="1063"/>
                  <a:pt x="662" y="532"/>
                </a:cubicBezTo>
                <a:cubicBezTo>
                  <a:pt x="662" y="469"/>
                  <a:pt x="718" y="413"/>
                  <a:pt x="781" y="413"/>
                </a:cubicBezTo>
                <a:cubicBezTo>
                  <a:pt x="781" y="413"/>
                  <a:pt x="781" y="413"/>
                  <a:pt x="1173" y="413"/>
                </a:cubicBezTo>
                <a:close/>
                <a:moveTo>
                  <a:pt x="789" y="188"/>
                </a:moveTo>
                <a:cubicBezTo>
                  <a:pt x="789" y="292"/>
                  <a:pt x="873" y="376"/>
                  <a:pt x="977" y="376"/>
                </a:cubicBezTo>
                <a:cubicBezTo>
                  <a:pt x="1080" y="376"/>
                  <a:pt x="1164" y="292"/>
                  <a:pt x="1164" y="188"/>
                </a:cubicBezTo>
                <a:cubicBezTo>
                  <a:pt x="1164" y="84"/>
                  <a:pt x="1080" y="0"/>
                  <a:pt x="977" y="0"/>
                </a:cubicBezTo>
                <a:cubicBezTo>
                  <a:pt x="873" y="0"/>
                  <a:pt x="789" y="84"/>
                  <a:pt x="789" y="188"/>
                </a:cubicBezTo>
                <a:close/>
                <a:moveTo>
                  <a:pt x="1861" y="461"/>
                </a:moveTo>
                <a:cubicBezTo>
                  <a:pt x="1527" y="461"/>
                  <a:pt x="1527" y="461"/>
                  <a:pt x="1527" y="461"/>
                </a:cubicBezTo>
                <a:cubicBezTo>
                  <a:pt x="1471" y="461"/>
                  <a:pt x="1429" y="503"/>
                  <a:pt x="1429" y="559"/>
                </a:cubicBezTo>
                <a:cubicBezTo>
                  <a:pt x="1429" y="1015"/>
                  <a:pt x="1429" y="1015"/>
                  <a:pt x="1429" y="1015"/>
                </a:cubicBezTo>
                <a:cubicBezTo>
                  <a:pt x="1429" y="1071"/>
                  <a:pt x="1471" y="1113"/>
                  <a:pt x="1527" y="1113"/>
                </a:cubicBezTo>
                <a:cubicBezTo>
                  <a:pt x="1527" y="1113"/>
                  <a:pt x="1527" y="1113"/>
                  <a:pt x="1527" y="1113"/>
                </a:cubicBezTo>
                <a:cubicBezTo>
                  <a:pt x="1527" y="1442"/>
                  <a:pt x="1527" y="1442"/>
                  <a:pt x="1527" y="1442"/>
                </a:cubicBezTo>
                <a:cubicBezTo>
                  <a:pt x="1527" y="1499"/>
                  <a:pt x="1568" y="1541"/>
                  <a:pt x="1617" y="1541"/>
                </a:cubicBezTo>
                <a:cubicBezTo>
                  <a:pt x="1763" y="1541"/>
                  <a:pt x="1763" y="1541"/>
                  <a:pt x="1763" y="1541"/>
                </a:cubicBezTo>
                <a:cubicBezTo>
                  <a:pt x="1819" y="1541"/>
                  <a:pt x="1861" y="1499"/>
                  <a:pt x="1861" y="1442"/>
                </a:cubicBezTo>
                <a:cubicBezTo>
                  <a:pt x="1861" y="1113"/>
                  <a:pt x="1861" y="1113"/>
                  <a:pt x="1861" y="1113"/>
                </a:cubicBezTo>
                <a:cubicBezTo>
                  <a:pt x="1861" y="1113"/>
                  <a:pt x="1861" y="1113"/>
                  <a:pt x="1861" y="1113"/>
                </a:cubicBezTo>
                <a:cubicBezTo>
                  <a:pt x="1917" y="1113"/>
                  <a:pt x="1958" y="1071"/>
                  <a:pt x="1958" y="1015"/>
                </a:cubicBezTo>
                <a:cubicBezTo>
                  <a:pt x="1958" y="559"/>
                  <a:pt x="1958" y="559"/>
                  <a:pt x="1958" y="559"/>
                </a:cubicBezTo>
                <a:cubicBezTo>
                  <a:pt x="1958" y="503"/>
                  <a:pt x="1917" y="461"/>
                  <a:pt x="1861" y="461"/>
                </a:cubicBezTo>
                <a:close/>
                <a:moveTo>
                  <a:pt x="1530" y="265"/>
                </a:moveTo>
                <a:cubicBezTo>
                  <a:pt x="1530" y="353"/>
                  <a:pt x="1602" y="424"/>
                  <a:pt x="1691" y="424"/>
                </a:cubicBezTo>
                <a:cubicBezTo>
                  <a:pt x="1780" y="424"/>
                  <a:pt x="1853" y="353"/>
                  <a:pt x="1853" y="265"/>
                </a:cubicBezTo>
                <a:cubicBezTo>
                  <a:pt x="1853" y="177"/>
                  <a:pt x="1780" y="106"/>
                  <a:pt x="1691" y="106"/>
                </a:cubicBezTo>
                <a:cubicBezTo>
                  <a:pt x="1602" y="106"/>
                  <a:pt x="1530" y="177"/>
                  <a:pt x="1530" y="265"/>
                </a:cubicBezTo>
                <a:close/>
                <a:moveTo>
                  <a:pt x="432" y="461"/>
                </a:moveTo>
                <a:cubicBezTo>
                  <a:pt x="98" y="461"/>
                  <a:pt x="98" y="461"/>
                  <a:pt x="98" y="461"/>
                </a:cubicBezTo>
                <a:cubicBezTo>
                  <a:pt x="42" y="461"/>
                  <a:pt x="0" y="503"/>
                  <a:pt x="0" y="559"/>
                </a:cubicBezTo>
                <a:cubicBezTo>
                  <a:pt x="0" y="1015"/>
                  <a:pt x="0" y="1015"/>
                  <a:pt x="0" y="1015"/>
                </a:cubicBezTo>
                <a:cubicBezTo>
                  <a:pt x="0" y="1071"/>
                  <a:pt x="42" y="1113"/>
                  <a:pt x="98" y="1113"/>
                </a:cubicBezTo>
                <a:cubicBezTo>
                  <a:pt x="98" y="1113"/>
                  <a:pt x="98" y="1113"/>
                  <a:pt x="98" y="1113"/>
                </a:cubicBezTo>
                <a:cubicBezTo>
                  <a:pt x="98" y="1442"/>
                  <a:pt x="98" y="1442"/>
                  <a:pt x="98" y="1442"/>
                </a:cubicBezTo>
                <a:cubicBezTo>
                  <a:pt x="98" y="1499"/>
                  <a:pt x="139" y="1541"/>
                  <a:pt x="195" y="1541"/>
                </a:cubicBezTo>
                <a:cubicBezTo>
                  <a:pt x="341" y="1541"/>
                  <a:pt x="341" y="1541"/>
                  <a:pt x="341" y="1541"/>
                </a:cubicBezTo>
                <a:cubicBezTo>
                  <a:pt x="390" y="1541"/>
                  <a:pt x="432" y="1499"/>
                  <a:pt x="432" y="1442"/>
                </a:cubicBezTo>
                <a:cubicBezTo>
                  <a:pt x="432" y="1113"/>
                  <a:pt x="432" y="1113"/>
                  <a:pt x="432" y="1113"/>
                </a:cubicBezTo>
                <a:cubicBezTo>
                  <a:pt x="432" y="1113"/>
                  <a:pt x="432" y="1113"/>
                  <a:pt x="432" y="1113"/>
                </a:cubicBezTo>
                <a:cubicBezTo>
                  <a:pt x="488" y="1113"/>
                  <a:pt x="529" y="1071"/>
                  <a:pt x="529" y="1015"/>
                </a:cubicBezTo>
                <a:cubicBezTo>
                  <a:pt x="529" y="559"/>
                  <a:pt x="529" y="559"/>
                  <a:pt x="529" y="559"/>
                </a:cubicBezTo>
                <a:cubicBezTo>
                  <a:pt x="529" y="503"/>
                  <a:pt x="488" y="461"/>
                  <a:pt x="432" y="461"/>
                </a:cubicBezTo>
                <a:close/>
                <a:moveTo>
                  <a:pt x="101" y="265"/>
                </a:moveTo>
                <a:cubicBezTo>
                  <a:pt x="101" y="353"/>
                  <a:pt x="173" y="424"/>
                  <a:pt x="262" y="424"/>
                </a:cubicBezTo>
                <a:cubicBezTo>
                  <a:pt x="351" y="424"/>
                  <a:pt x="423" y="353"/>
                  <a:pt x="423" y="265"/>
                </a:cubicBezTo>
                <a:cubicBezTo>
                  <a:pt x="423" y="177"/>
                  <a:pt x="351" y="106"/>
                  <a:pt x="262" y="106"/>
                </a:cubicBezTo>
                <a:cubicBezTo>
                  <a:pt x="173" y="106"/>
                  <a:pt x="101" y="177"/>
                  <a:pt x="101" y="26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41" name="Oval 140"/>
          <p:cNvSpPr/>
          <p:nvPr userDrawn="1"/>
        </p:nvSpPr>
        <p:spPr bwMode="auto">
          <a:xfrm>
            <a:off x="10692578"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42" name="Group 141"/>
          <p:cNvGrpSpPr/>
          <p:nvPr userDrawn="1"/>
        </p:nvGrpSpPr>
        <p:grpSpPr>
          <a:xfrm>
            <a:off x="10841227" y="3224349"/>
            <a:ext cx="555851" cy="484577"/>
            <a:chOff x="10450695" y="2384201"/>
            <a:chExt cx="683568" cy="595918"/>
          </a:xfrm>
        </p:grpSpPr>
        <p:sp>
          <p:nvSpPr>
            <p:cNvPr id="143" name="Rectangle 142"/>
            <p:cNvSpPr/>
            <p:nvPr/>
          </p:nvSpPr>
          <p:spPr bwMode="auto">
            <a:xfrm>
              <a:off x="10450695" y="2384201"/>
              <a:ext cx="595918" cy="595918"/>
            </a:xfrm>
            <a:prstGeom prst="rect">
              <a:avLst/>
            </a:prstGeom>
            <a:noFill/>
            <a:ln w="3175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4" name="Freeform 5"/>
            <p:cNvSpPr>
              <a:spLocks/>
            </p:cNvSpPr>
            <p:nvPr/>
          </p:nvSpPr>
          <p:spPr bwMode="auto">
            <a:xfrm>
              <a:off x="10496281" y="2446461"/>
              <a:ext cx="637982" cy="488956"/>
            </a:xfrm>
            <a:custGeom>
              <a:avLst/>
              <a:gdLst>
                <a:gd name="T0" fmla="*/ 2264 w 2306"/>
                <a:gd name="T1" fmla="*/ 244 h 1766"/>
                <a:gd name="T2" fmla="*/ 2062 w 2306"/>
                <a:gd name="T3" fmla="*/ 41 h 1766"/>
                <a:gd name="T4" fmla="*/ 1961 w 2306"/>
                <a:gd name="T5" fmla="*/ 0 h 1766"/>
                <a:gd name="T6" fmla="*/ 1859 w 2306"/>
                <a:gd name="T7" fmla="*/ 41 h 1766"/>
                <a:gd name="T8" fmla="*/ 884 w 2306"/>
                <a:gd name="T9" fmla="*/ 1018 h 1766"/>
                <a:gd name="T10" fmla="*/ 447 w 2306"/>
                <a:gd name="T11" fmla="*/ 580 h 1766"/>
                <a:gd name="T12" fmla="*/ 345 w 2306"/>
                <a:gd name="T13" fmla="*/ 538 h 1766"/>
                <a:gd name="T14" fmla="*/ 244 w 2306"/>
                <a:gd name="T15" fmla="*/ 580 h 1766"/>
                <a:gd name="T16" fmla="*/ 42 w 2306"/>
                <a:gd name="T17" fmla="*/ 782 h 1766"/>
                <a:gd name="T18" fmla="*/ 0 w 2306"/>
                <a:gd name="T19" fmla="*/ 883 h 1766"/>
                <a:gd name="T20" fmla="*/ 42 w 2306"/>
                <a:gd name="T21" fmla="*/ 984 h 1766"/>
                <a:gd name="T22" fmla="*/ 580 w 2306"/>
                <a:gd name="T23" fmla="*/ 1522 h 1766"/>
                <a:gd name="T24" fmla="*/ 783 w 2306"/>
                <a:gd name="T25" fmla="*/ 1725 h 1766"/>
                <a:gd name="T26" fmla="*/ 884 w 2306"/>
                <a:gd name="T27" fmla="*/ 1766 h 1766"/>
                <a:gd name="T28" fmla="*/ 985 w 2306"/>
                <a:gd name="T29" fmla="*/ 1725 h 1766"/>
                <a:gd name="T30" fmla="*/ 1187 w 2306"/>
                <a:gd name="T31" fmla="*/ 1522 h 1766"/>
                <a:gd name="T32" fmla="*/ 2264 w 2306"/>
                <a:gd name="T33" fmla="*/ 446 h 1766"/>
                <a:gd name="T34" fmla="*/ 2306 w 2306"/>
                <a:gd name="T35" fmla="*/ 345 h 1766"/>
                <a:gd name="T36" fmla="*/ 2264 w 2306"/>
                <a:gd name="T37" fmla="*/ 244 h 1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06" h="1766">
                  <a:moveTo>
                    <a:pt x="2264" y="244"/>
                  </a:moveTo>
                  <a:cubicBezTo>
                    <a:pt x="2062" y="41"/>
                    <a:pt x="2062" y="41"/>
                    <a:pt x="2062" y="41"/>
                  </a:cubicBezTo>
                  <a:cubicBezTo>
                    <a:pt x="2034" y="14"/>
                    <a:pt x="2000" y="0"/>
                    <a:pt x="1961" y="0"/>
                  </a:cubicBezTo>
                  <a:cubicBezTo>
                    <a:pt x="1921" y="0"/>
                    <a:pt x="1887" y="14"/>
                    <a:pt x="1859" y="41"/>
                  </a:cubicBezTo>
                  <a:cubicBezTo>
                    <a:pt x="884" y="1018"/>
                    <a:pt x="884" y="1018"/>
                    <a:pt x="884" y="1018"/>
                  </a:cubicBezTo>
                  <a:cubicBezTo>
                    <a:pt x="447" y="580"/>
                    <a:pt x="447" y="580"/>
                    <a:pt x="447" y="580"/>
                  </a:cubicBezTo>
                  <a:cubicBezTo>
                    <a:pt x="419" y="552"/>
                    <a:pt x="385" y="538"/>
                    <a:pt x="345" y="538"/>
                  </a:cubicBezTo>
                  <a:cubicBezTo>
                    <a:pt x="306" y="538"/>
                    <a:pt x="272" y="552"/>
                    <a:pt x="244" y="580"/>
                  </a:cubicBezTo>
                  <a:cubicBezTo>
                    <a:pt x="42" y="782"/>
                    <a:pt x="42" y="782"/>
                    <a:pt x="42" y="782"/>
                  </a:cubicBezTo>
                  <a:cubicBezTo>
                    <a:pt x="14" y="810"/>
                    <a:pt x="0" y="843"/>
                    <a:pt x="0" y="883"/>
                  </a:cubicBezTo>
                  <a:cubicBezTo>
                    <a:pt x="0" y="923"/>
                    <a:pt x="14" y="956"/>
                    <a:pt x="42" y="984"/>
                  </a:cubicBezTo>
                  <a:cubicBezTo>
                    <a:pt x="580" y="1522"/>
                    <a:pt x="580" y="1522"/>
                    <a:pt x="580" y="1522"/>
                  </a:cubicBezTo>
                  <a:cubicBezTo>
                    <a:pt x="783" y="1725"/>
                    <a:pt x="783" y="1725"/>
                    <a:pt x="783" y="1725"/>
                  </a:cubicBezTo>
                  <a:cubicBezTo>
                    <a:pt x="810" y="1752"/>
                    <a:pt x="844" y="1766"/>
                    <a:pt x="884" y="1766"/>
                  </a:cubicBezTo>
                  <a:cubicBezTo>
                    <a:pt x="923" y="1766"/>
                    <a:pt x="957" y="1752"/>
                    <a:pt x="985" y="1725"/>
                  </a:cubicBezTo>
                  <a:cubicBezTo>
                    <a:pt x="1187" y="1522"/>
                    <a:pt x="1187" y="1522"/>
                    <a:pt x="1187" y="1522"/>
                  </a:cubicBezTo>
                  <a:cubicBezTo>
                    <a:pt x="2264" y="446"/>
                    <a:pt x="2264" y="446"/>
                    <a:pt x="2264" y="446"/>
                  </a:cubicBezTo>
                  <a:cubicBezTo>
                    <a:pt x="2292" y="418"/>
                    <a:pt x="2306" y="384"/>
                    <a:pt x="2306" y="345"/>
                  </a:cubicBezTo>
                  <a:cubicBezTo>
                    <a:pt x="2306" y="305"/>
                    <a:pt x="2292" y="271"/>
                    <a:pt x="2264" y="24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45" name="Group 144"/>
          <p:cNvGrpSpPr/>
          <p:nvPr userDrawn="1"/>
        </p:nvGrpSpPr>
        <p:grpSpPr>
          <a:xfrm>
            <a:off x="10386456" y="5380898"/>
            <a:ext cx="1344382" cy="1062056"/>
            <a:chOff x="9972097" y="4402078"/>
            <a:chExt cx="1344382" cy="1062056"/>
          </a:xfrm>
        </p:grpSpPr>
        <p:grpSp>
          <p:nvGrpSpPr>
            <p:cNvPr id="146" name="Group 145"/>
            <p:cNvGrpSpPr/>
            <p:nvPr/>
          </p:nvGrpSpPr>
          <p:grpSpPr>
            <a:xfrm>
              <a:off x="9973234" y="4402078"/>
              <a:ext cx="1342109" cy="1062056"/>
              <a:chOff x="10031532" y="4402078"/>
              <a:chExt cx="1342109" cy="1062056"/>
            </a:xfrm>
          </p:grpSpPr>
          <p:sp>
            <p:nvSpPr>
              <p:cNvPr id="148" name="Rectangle 147"/>
              <p:cNvSpPr/>
              <p:nvPr/>
            </p:nvSpPr>
            <p:spPr bwMode="auto">
              <a:xfrm>
                <a:off x="10031532" y="4402078"/>
                <a:ext cx="757785" cy="1054200"/>
              </a:xfrm>
              <a:prstGeom prst="rect">
                <a:avLst/>
              </a:prstGeom>
              <a:solidFill>
                <a:srgbClr val="9FB8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9" name="Rectangle 640"/>
              <p:cNvSpPr/>
              <p:nvPr/>
            </p:nvSpPr>
            <p:spPr>
              <a:xfrm>
                <a:off x="10042902" y="4411102"/>
                <a:ext cx="1321875" cy="1053032"/>
              </a:xfrm>
              <a:custGeom>
                <a:avLst/>
                <a:gdLst>
                  <a:gd name="connsiteX0" fmla="*/ 0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0 w 1339601"/>
                  <a:gd name="connsiteY4" fmla="*/ 0 h 922774"/>
                  <a:gd name="connsiteX0" fmla="*/ 542925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542925 w 1339601"/>
                  <a:gd name="connsiteY4" fmla="*/ 0 h 922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9601" h="922774">
                    <a:moveTo>
                      <a:pt x="542925" y="0"/>
                    </a:moveTo>
                    <a:lnTo>
                      <a:pt x="1339601" y="0"/>
                    </a:lnTo>
                    <a:lnTo>
                      <a:pt x="1339601" y="922774"/>
                    </a:lnTo>
                    <a:lnTo>
                      <a:pt x="0" y="922774"/>
                    </a:lnTo>
                    <a:lnTo>
                      <a:pt x="542925" y="0"/>
                    </a:lnTo>
                    <a:close/>
                  </a:path>
                </a:pathLst>
              </a:custGeom>
              <a:solidFill>
                <a:srgbClr val="BBDA0A"/>
              </a:solidFill>
              <a:ln w="38100">
                <a:no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50" name="Rectangle 149"/>
              <p:cNvSpPr/>
              <p:nvPr/>
            </p:nvSpPr>
            <p:spPr>
              <a:xfrm>
                <a:off x="10034040" y="4403840"/>
                <a:ext cx="1339601" cy="142908"/>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51" name="Rectangle 150"/>
              <p:cNvSpPr/>
              <p:nvPr/>
            </p:nvSpPr>
            <p:spPr>
              <a:xfrm>
                <a:off x="10034040" y="4533504"/>
                <a:ext cx="1339601" cy="922774"/>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grpSp>
        <p:sp>
          <p:nvSpPr>
            <p:cNvPr id="147" name="TextBox 146"/>
            <p:cNvSpPr txBox="1"/>
            <p:nvPr/>
          </p:nvSpPr>
          <p:spPr>
            <a:xfrm>
              <a:off x="9972097" y="4577624"/>
              <a:ext cx="1344382" cy="859622"/>
            </a:xfrm>
            <a:prstGeom prst="rect">
              <a:avLst/>
            </a:prstGeom>
            <a:noFill/>
          </p:spPr>
          <p:txBody>
            <a:bodyPr wrap="square" lIns="182880" tIns="146304" rIns="182880" bIns="146304" rtlCol="0" anchor="ctr" anchorCtr="0">
              <a:noAutofit/>
            </a:bodyPr>
            <a:lstStyle/>
            <a:p>
              <a:pPr marL="0" marR="0" lvl="0" indent="0" algn="ctr" defTabSz="932688" rtl="0" eaLnBrk="1" fontAlgn="auto" latinLnBrk="0" hangingPunct="1">
                <a:lnSpc>
                  <a:spcPct val="90000"/>
                </a:lnSpc>
                <a:spcBef>
                  <a:spcPts val="0"/>
                </a:spcBef>
                <a:spcAft>
                  <a:spcPts val="600"/>
                </a:spcAft>
                <a:buClrTx/>
                <a:buSzTx/>
                <a:buFontTx/>
                <a:buNone/>
                <a:tabLst/>
                <a:defRPr/>
              </a:pPr>
              <a:r>
                <a:rPr kumimoji="0" lang="en-US" sz="3000" b="0" i="0" u="none" strike="noStrike" kern="1200" cap="none" spc="0" normalizeH="0" baseline="0" noProof="0" dirty="0">
                  <a:ln>
                    <a:noFill/>
                  </a:ln>
                  <a:gradFill>
                    <a:gsLst>
                      <a:gs pos="2917">
                        <a:srgbClr val="404040"/>
                      </a:gs>
                      <a:gs pos="30000">
                        <a:srgbClr val="404040"/>
                      </a:gs>
                    </a:gsLst>
                    <a:lin ang="5400000" scaled="0"/>
                  </a:gradFill>
                  <a:effectLst/>
                  <a:uLnTx/>
                  <a:uFillTx/>
                  <a:latin typeface="Segoe UI Light"/>
                  <a:ea typeface="+mn-ea"/>
                  <a:cs typeface="+mn-cs"/>
                </a:rPr>
                <a:t>HTML</a:t>
              </a:r>
            </a:p>
          </p:txBody>
        </p:sp>
      </p:grpSp>
      <p:grpSp>
        <p:nvGrpSpPr>
          <p:cNvPr id="152" name="Group 151"/>
          <p:cNvGrpSpPr/>
          <p:nvPr userDrawn="1"/>
        </p:nvGrpSpPr>
        <p:grpSpPr>
          <a:xfrm>
            <a:off x="7057359" y="5128940"/>
            <a:ext cx="899570" cy="1314014"/>
            <a:chOff x="6803259" y="4273052"/>
            <a:chExt cx="899570" cy="1314014"/>
          </a:xfrm>
        </p:grpSpPr>
        <p:sp>
          <p:nvSpPr>
            <p:cNvPr id="153" name="Rounded Rectangle 152"/>
            <p:cNvSpPr/>
            <p:nvPr/>
          </p:nvSpPr>
          <p:spPr bwMode="auto">
            <a:xfrm rot="5400000">
              <a:off x="6596037" y="4480274"/>
              <a:ext cx="1314014" cy="899570"/>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4" name="Rounded Rectangle 153"/>
            <p:cNvSpPr/>
            <p:nvPr/>
          </p:nvSpPr>
          <p:spPr bwMode="auto">
            <a:xfrm rot="5400000">
              <a:off x="6687357" y="4516455"/>
              <a:ext cx="1131374" cy="788547"/>
            </a:xfrm>
            <a:prstGeom prst="roundRect">
              <a:avLst>
                <a:gd name="adj" fmla="val 3643"/>
              </a:avLst>
            </a:prstGeom>
            <a:solidFill>
              <a:srgbClr val="B400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5" name="Oval 154"/>
            <p:cNvSpPr/>
            <p:nvPr/>
          </p:nvSpPr>
          <p:spPr bwMode="auto">
            <a:xfrm rot="5400000">
              <a:off x="7226436" y="5497479"/>
              <a:ext cx="53216" cy="53216"/>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6" name="Rounded Rectangle 639"/>
            <p:cNvSpPr/>
            <p:nvPr/>
          </p:nvSpPr>
          <p:spPr bwMode="auto">
            <a:xfrm rot="5400000">
              <a:off x="6687357" y="4516455"/>
              <a:ext cx="1131374" cy="788547"/>
            </a:xfrm>
            <a:custGeom>
              <a:avLst/>
              <a:gdLst>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28727 w 1131374"/>
                <a:gd name="connsiteY6" fmla="*/ 788547 h 788547"/>
                <a:gd name="connsiteX7" fmla="*/ 0 w 1131374"/>
                <a:gd name="connsiteY7" fmla="*/ 759820 h 788547"/>
                <a:gd name="connsiteX8" fmla="*/ 0 w 1131374"/>
                <a:gd name="connsiteY8" fmla="*/ 28727 h 788547"/>
                <a:gd name="connsiteX0" fmla="*/ 61126 w 1192500"/>
                <a:gd name="connsiteY0" fmla="*/ 28727 h 788547"/>
                <a:gd name="connsiteX1" fmla="*/ 89853 w 1192500"/>
                <a:gd name="connsiteY1" fmla="*/ 0 h 788547"/>
                <a:gd name="connsiteX2" fmla="*/ 1163773 w 1192500"/>
                <a:gd name="connsiteY2" fmla="*/ 0 h 788547"/>
                <a:gd name="connsiteX3" fmla="*/ 1192500 w 1192500"/>
                <a:gd name="connsiteY3" fmla="*/ 28727 h 788547"/>
                <a:gd name="connsiteX4" fmla="*/ 1192500 w 1192500"/>
                <a:gd name="connsiteY4" fmla="*/ 759820 h 788547"/>
                <a:gd name="connsiteX5" fmla="*/ 1163773 w 1192500"/>
                <a:gd name="connsiteY5" fmla="*/ 788547 h 788547"/>
                <a:gd name="connsiteX6" fmla="*/ 89853 w 1192500"/>
                <a:gd name="connsiteY6" fmla="*/ 788547 h 788547"/>
                <a:gd name="connsiteX7" fmla="*/ 61126 w 1192500"/>
                <a:gd name="connsiteY7" fmla="*/ 28727 h 788547"/>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0 w 1131374"/>
                <a:gd name="connsiteY6" fmla="*/ 28727 h 7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1374" h="788547">
                  <a:moveTo>
                    <a:pt x="0" y="28727"/>
                  </a:moveTo>
                  <a:cubicBezTo>
                    <a:pt x="0" y="12862"/>
                    <a:pt x="12862" y="0"/>
                    <a:pt x="28727" y="0"/>
                  </a:cubicBezTo>
                  <a:lnTo>
                    <a:pt x="1102647" y="0"/>
                  </a:lnTo>
                  <a:cubicBezTo>
                    <a:pt x="1118512" y="0"/>
                    <a:pt x="1131374" y="12862"/>
                    <a:pt x="1131374" y="28727"/>
                  </a:cubicBezTo>
                  <a:lnTo>
                    <a:pt x="1131374" y="759820"/>
                  </a:lnTo>
                  <a:cubicBezTo>
                    <a:pt x="1131374" y="775685"/>
                    <a:pt x="1118512" y="788547"/>
                    <a:pt x="1102647" y="788547"/>
                  </a:cubicBezTo>
                  <a:lnTo>
                    <a:pt x="0" y="28727"/>
                  </a:lnTo>
                  <a:close/>
                </a:path>
              </a:pathLst>
            </a:custGeom>
            <a:solidFill>
              <a:srgbClr val="7E006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157" name="AutoShape 165"/>
          <p:cNvSpPr>
            <a:spLocks noChangeAspect="1" noChangeArrowheads="1" noTextEdit="1"/>
          </p:cNvSpPr>
          <p:nvPr userDrawn="1"/>
        </p:nvSpPr>
        <p:spPr bwMode="auto">
          <a:xfrm>
            <a:off x="8536089" y="3902532"/>
            <a:ext cx="1057275" cy="82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nvGrpSpPr>
          <p:cNvPr id="158" name="Group 157"/>
          <p:cNvGrpSpPr/>
          <p:nvPr userDrawn="1"/>
        </p:nvGrpSpPr>
        <p:grpSpPr>
          <a:xfrm>
            <a:off x="8537163" y="3947827"/>
            <a:ext cx="875225" cy="709078"/>
            <a:chOff x="8283062" y="3056784"/>
            <a:chExt cx="875225" cy="709078"/>
          </a:xfrm>
        </p:grpSpPr>
        <p:sp>
          <p:nvSpPr>
            <p:cNvPr id="159" name="Freeform 167"/>
            <p:cNvSpPr>
              <a:spLocks/>
            </p:cNvSpPr>
            <p:nvPr/>
          </p:nvSpPr>
          <p:spPr bwMode="auto">
            <a:xfrm>
              <a:off x="8408194" y="3421856"/>
              <a:ext cx="750093"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60" name="Freeform 168"/>
            <p:cNvSpPr>
              <a:spLocks/>
            </p:cNvSpPr>
            <p:nvPr/>
          </p:nvSpPr>
          <p:spPr bwMode="auto">
            <a:xfrm>
              <a:off x="8283062"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61" name="Group 160"/>
          <p:cNvGrpSpPr/>
          <p:nvPr userDrawn="1"/>
        </p:nvGrpSpPr>
        <p:grpSpPr>
          <a:xfrm>
            <a:off x="9412385" y="3947827"/>
            <a:ext cx="606272" cy="715942"/>
            <a:chOff x="9158285" y="3056784"/>
            <a:chExt cx="606272" cy="715942"/>
          </a:xfrm>
        </p:grpSpPr>
        <p:sp>
          <p:nvSpPr>
            <p:cNvPr id="162" name="Freeform 168"/>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63" name="Freeform 167"/>
            <p:cNvSpPr>
              <a:spLocks/>
            </p:cNvSpPr>
            <p:nvPr/>
          </p:nvSpPr>
          <p:spPr bwMode="auto">
            <a:xfrm flipH="1">
              <a:off x="9158285" y="3428720"/>
              <a:ext cx="489298"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64" name="Group 163"/>
          <p:cNvGrpSpPr/>
          <p:nvPr userDrawn="1"/>
        </p:nvGrpSpPr>
        <p:grpSpPr>
          <a:xfrm>
            <a:off x="8398942" y="4591116"/>
            <a:ext cx="1331448" cy="1851838"/>
            <a:chOff x="8144842" y="4004140"/>
            <a:chExt cx="1331448" cy="1851838"/>
          </a:xfrm>
        </p:grpSpPr>
        <p:pic>
          <p:nvPicPr>
            <p:cNvPr id="165" name="Picture 164"/>
            <p:cNvPicPr>
              <a:picLocks noChangeAspect="1"/>
            </p:cNvPicPr>
            <p:nvPr/>
          </p:nvPicPr>
          <p:blipFill>
            <a:blip r:embed="rId2"/>
            <a:stretch>
              <a:fillRect/>
            </a:stretch>
          </p:blipFill>
          <p:spPr>
            <a:xfrm>
              <a:off x="8843731" y="4004140"/>
              <a:ext cx="632559" cy="1851838"/>
            </a:xfrm>
            <a:prstGeom prst="rect">
              <a:avLst/>
            </a:prstGeom>
          </p:spPr>
        </p:pic>
        <p:pic>
          <p:nvPicPr>
            <p:cNvPr id="166" name="Picture 165"/>
            <p:cNvPicPr>
              <a:picLocks noChangeAspect="1"/>
            </p:cNvPicPr>
            <p:nvPr/>
          </p:nvPicPr>
          <p:blipFill>
            <a:blip r:embed="rId3"/>
            <a:stretch>
              <a:fillRect/>
            </a:stretch>
          </p:blipFill>
          <p:spPr>
            <a:xfrm>
              <a:off x="8144842" y="4762867"/>
              <a:ext cx="1080760" cy="1093111"/>
            </a:xfrm>
            <a:prstGeom prst="rect">
              <a:avLst/>
            </a:prstGeom>
          </p:spPr>
        </p:pic>
      </p:grpSp>
      <p:grpSp>
        <p:nvGrpSpPr>
          <p:cNvPr id="167" name="Group 166"/>
          <p:cNvGrpSpPr/>
          <p:nvPr userDrawn="1"/>
        </p:nvGrpSpPr>
        <p:grpSpPr>
          <a:xfrm>
            <a:off x="10892139" y="3947827"/>
            <a:ext cx="454025" cy="1444602"/>
            <a:chOff x="10638038" y="3056784"/>
            <a:chExt cx="454025" cy="1444602"/>
          </a:xfrm>
        </p:grpSpPr>
        <p:sp>
          <p:nvSpPr>
            <p:cNvPr id="168" name="Freeform 168"/>
            <p:cNvSpPr>
              <a:spLocks/>
            </p:cNvSpPr>
            <p:nvPr/>
          </p:nvSpPr>
          <p:spPr bwMode="auto">
            <a:xfrm>
              <a:off x="10738051"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69" name="Freeform 172"/>
            <p:cNvSpPr>
              <a:spLocks/>
            </p:cNvSpPr>
            <p:nvPr/>
          </p:nvSpPr>
          <p:spPr bwMode="auto">
            <a:xfrm>
              <a:off x="10638038" y="3417123"/>
              <a:ext cx="454025" cy="1084263"/>
            </a:xfrm>
            <a:custGeom>
              <a:avLst/>
              <a:gdLst>
                <a:gd name="T0" fmla="*/ 126 w 249"/>
                <a:gd name="T1" fmla="*/ 0 h 430"/>
                <a:gd name="T2" fmla="*/ 157 w 249"/>
                <a:gd name="T3" fmla="*/ 104 h 430"/>
                <a:gd name="T4" fmla="*/ 221 w 249"/>
                <a:gd name="T5" fmla="*/ 149 h 430"/>
                <a:gd name="T6" fmla="*/ 243 w 249"/>
                <a:gd name="T7" fmla="*/ 223 h 430"/>
                <a:gd name="T8" fmla="*/ 153 w 249"/>
                <a:gd name="T9" fmla="*/ 286 h 430"/>
                <a:gd name="T10" fmla="*/ 86 w 249"/>
                <a:gd name="T11" fmla="*/ 298 h 430"/>
                <a:gd name="T12" fmla="*/ 5 w 249"/>
                <a:gd name="T13" fmla="*/ 321 h 430"/>
                <a:gd name="T14" fmla="*/ 65 w 249"/>
                <a:gd name="T15" fmla="*/ 361 h 430"/>
                <a:gd name="T16" fmla="*/ 110 w 249"/>
                <a:gd name="T17" fmla="*/ 430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9" h="430">
                  <a:moveTo>
                    <a:pt x="126" y="0"/>
                  </a:moveTo>
                  <a:cubicBezTo>
                    <a:pt x="123" y="36"/>
                    <a:pt x="123" y="82"/>
                    <a:pt x="157" y="104"/>
                  </a:cubicBezTo>
                  <a:cubicBezTo>
                    <a:pt x="179" y="119"/>
                    <a:pt x="203" y="128"/>
                    <a:pt x="221" y="149"/>
                  </a:cubicBezTo>
                  <a:cubicBezTo>
                    <a:pt x="238" y="169"/>
                    <a:pt x="249" y="196"/>
                    <a:pt x="243" y="223"/>
                  </a:cubicBezTo>
                  <a:cubicBezTo>
                    <a:pt x="234" y="265"/>
                    <a:pt x="190" y="277"/>
                    <a:pt x="153" y="286"/>
                  </a:cubicBezTo>
                  <a:cubicBezTo>
                    <a:pt x="131" y="292"/>
                    <a:pt x="109" y="296"/>
                    <a:pt x="86" y="298"/>
                  </a:cubicBezTo>
                  <a:cubicBezTo>
                    <a:pt x="66" y="301"/>
                    <a:pt x="11" y="293"/>
                    <a:pt x="5" y="321"/>
                  </a:cubicBezTo>
                  <a:cubicBezTo>
                    <a:pt x="0" y="350"/>
                    <a:pt x="48" y="353"/>
                    <a:pt x="65" y="361"/>
                  </a:cubicBezTo>
                  <a:cubicBezTo>
                    <a:pt x="92" y="375"/>
                    <a:pt x="107" y="400"/>
                    <a:pt x="110" y="43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70" name="Group 169"/>
          <p:cNvGrpSpPr/>
          <p:nvPr userDrawn="1"/>
        </p:nvGrpSpPr>
        <p:grpSpPr>
          <a:xfrm>
            <a:off x="7245450" y="3947827"/>
            <a:ext cx="382588" cy="1813666"/>
            <a:chOff x="6991350" y="3056784"/>
            <a:chExt cx="382588" cy="1813666"/>
          </a:xfrm>
        </p:grpSpPr>
        <p:grpSp>
          <p:nvGrpSpPr>
            <p:cNvPr id="171" name="Group 170"/>
            <p:cNvGrpSpPr/>
            <p:nvPr/>
          </p:nvGrpSpPr>
          <p:grpSpPr>
            <a:xfrm>
              <a:off x="6991350" y="3092450"/>
              <a:ext cx="382588" cy="1778000"/>
              <a:chOff x="6991350" y="3092450"/>
              <a:chExt cx="382588" cy="1778000"/>
            </a:xfrm>
          </p:grpSpPr>
          <p:sp>
            <p:nvSpPr>
              <p:cNvPr id="173" name="AutoShape 160"/>
              <p:cNvSpPr>
                <a:spLocks noChangeAspect="1" noChangeArrowheads="1" noTextEdit="1"/>
              </p:cNvSpPr>
              <p:nvPr/>
            </p:nvSpPr>
            <p:spPr bwMode="auto">
              <a:xfrm>
                <a:off x="6991350" y="3092450"/>
                <a:ext cx="382588"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74" name="Freeform 162"/>
              <p:cNvSpPr>
                <a:spLocks/>
              </p:cNvSpPr>
              <p:nvPr/>
            </p:nvSpPr>
            <p:spPr bwMode="auto">
              <a:xfrm>
                <a:off x="7058192" y="3428720"/>
                <a:ext cx="315592" cy="856674"/>
              </a:xfrm>
              <a:custGeom>
                <a:avLst/>
                <a:gdLst>
                  <a:gd name="T0" fmla="*/ 29 w 73"/>
                  <a:gd name="T1" fmla="*/ 0 h 320"/>
                  <a:gd name="T2" fmla="*/ 26 w 73"/>
                  <a:gd name="T3" fmla="*/ 52 h 320"/>
                  <a:gd name="T4" fmla="*/ 12 w 73"/>
                  <a:gd name="T5" fmla="*/ 64 h 320"/>
                  <a:gd name="T6" fmla="*/ 1 w 73"/>
                  <a:gd name="T7" fmla="*/ 86 h 320"/>
                  <a:gd name="T8" fmla="*/ 42 w 73"/>
                  <a:gd name="T9" fmla="*/ 130 h 320"/>
                  <a:gd name="T10" fmla="*/ 70 w 73"/>
                  <a:gd name="T11" fmla="*/ 183 h 320"/>
                  <a:gd name="T12" fmla="*/ 49 w 73"/>
                  <a:gd name="T13" fmla="*/ 251 h 320"/>
                  <a:gd name="T14" fmla="*/ 53 w 73"/>
                  <a:gd name="T15" fmla="*/ 320 h 3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320">
                    <a:moveTo>
                      <a:pt x="29" y="0"/>
                    </a:moveTo>
                    <a:cubicBezTo>
                      <a:pt x="29" y="17"/>
                      <a:pt x="33" y="35"/>
                      <a:pt x="26" y="52"/>
                    </a:cubicBezTo>
                    <a:cubicBezTo>
                      <a:pt x="24" y="58"/>
                      <a:pt x="18" y="61"/>
                      <a:pt x="12" y="64"/>
                    </a:cubicBezTo>
                    <a:cubicBezTo>
                      <a:pt x="5" y="69"/>
                      <a:pt x="1" y="78"/>
                      <a:pt x="1" y="86"/>
                    </a:cubicBezTo>
                    <a:cubicBezTo>
                      <a:pt x="0" y="111"/>
                      <a:pt x="26" y="116"/>
                      <a:pt x="42" y="130"/>
                    </a:cubicBezTo>
                    <a:cubicBezTo>
                      <a:pt x="58" y="144"/>
                      <a:pt x="68" y="163"/>
                      <a:pt x="70" y="183"/>
                    </a:cubicBezTo>
                    <a:cubicBezTo>
                      <a:pt x="73" y="209"/>
                      <a:pt x="58" y="228"/>
                      <a:pt x="49" y="251"/>
                    </a:cubicBezTo>
                    <a:cubicBezTo>
                      <a:pt x="40" y="273"/>
                      <a:pt x="42" y="299"/>
                      <a:pt x="53" y="32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sp>
          <p:nvSpPr>
            <p:cNvPr id="172" name="Freeform 168"/>
            <p:cNvSpPr>
              <a:spLocks/>
            </p:cNvSpPr>
            <p:nvPr/>
          </p:nvSpPr>
          <p:spPr bwMode="auto">
            <a:xfrm>
              <a:off x="705556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spTree>
    <p:extLst>
      <p:ext uri="{BB962C8B-B14F-4D97-AF65-F5344CB8AC3E}">
        <p14:creationId xmlns:p14="http://schemas.microsoft.com/office/powerpoint/2010/main" val="3770822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10000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640" fill="hold"/>
                                        <p:tgtEl>
                                          <p:spTgt spid="8"/>
                                        </p:tgtEl>
                                        <p:attrNameLst>
                                          <p:attrName>ppt_x</p:attrName>
                                        </p:attrNameLst>
                                      </p:cBhvr>
                                      <p:tavLst>
                                        <p:tav tm="0">
                                          <p:val>
                                            <p:strVal val="0-#ppt_w/2"/>
                                          </p:val>
                                        </p:tav>
                                        <p:tav tm="100000">
                                          <p:val>
                                            <p:strVal val="#ppt_x"/>
                                          </p:val>
                                        </p:tav>
                                      </p:tavLst>
                                    </p:anim>
                                    <p:anim calcmode="lin" valueType="num">
                                      <p:cBhvr additive="base">
                                        <p:cTn id="8" dur="64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640"/>
                            </p:stCondLst>
                            <p:childTnLst>
                              <p:par>
                                <p:cTn id="10" presetID="2" presetClass="entr" presetSubtype="2" decel="10000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640" fill="hold"/>
                                        <p:tgtEl>
                                          <p:spTgt spid="7"/>
                                        </p:tgtEl>
                                        <p:attrNameLst>
                                          <p:attrName>ppt_x</p:attrName>
                                        </p:attrNameLst>
                                      </p:cBhvr>
                                      <p:tavLst>
                                        <p:tav tm="0">
                                          <p:val>
                                            <p:strVal val="1+#ppt_w/2"/>
                                          </p:val>
                                        </p:tav>
                                        <p:tav tm="100000">
                                          <p:val>
                                            <p:strVal val="#ppt_x"/>
                                          </p:val>
                                        </p:tav>
                                      </p:tavLst>
                                    </p:anim>
                                    <p:anim calcmode="lin" valueType="num">
                                      <p:cBhvr additive="base">
                                        <p:cTn id="13" dur="64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28"/>
                                        </p:tgtEl>
                                        <p:attrNameLst>
                                          <p:attrName>style.visibility</p:attrName>
                                        </p:attrNameLst>
                                      </p:cBhvr>
                                      <p:to>
                                        <p:strVal val="visible"/>
                                      </p:to>
                                    </p:set>
                                    <p:animEffect transition="in" filter="fade">
                                      <p:cBhvr>
                                        <p:cTn id="18" dur="500"/>
                                        <p:tgtEl>
                                          <p:spTgt spid="128"/>
                                        </p:tgtEl>
                                      </p:cBhvr>
                                    </p:animEffect>
                                    <p:anim calcmode="lin" valueType="num">
                                      <p:cBhvr>
                                        <p:cTn id="19" dur="500" fill="hold"/>
                                        <p:tgtEl>
                                          <p:spTgt spid="128"/>
                                        </p:tgtEl>
                                        <p:attrNameLst>
                                          <p:attrName>ppt_x</p:attrName>
                                        </p:attrNameLst>
                                      </p:cBhvr>
                                      <p:tavLst>
                                        <p:tav tm="0">
                                          <p:val>
                                            <p:strVal val="#ppt_x"/>
                                          </p:val>
                                        </p:tav>
                                        <p:tav tm="100000">
                                          <p:val>
                                            <p:strVal val="#ppt_x"/>
                                          </p:val>
                                        </p:tav>
                                      </p:tavLst>
                                    </p:anim>
                                    <p:anim calcmode="lin" valueType="num">
                                      <p:cBhvr>
                                        <p:cTn id="20" dur="500" fill="hold"/>
                                        <p:tgtEl>
                                          <p:spTgt spid="128"/>
                                        </p:tgtEl>
                                        <p:attrNameLst>
                                          <p:attrName>ppt_y</p:attrName>
                                        </p:attrNameLst>
                                      </p:cBhvr>
                                      <p:tavLst>
                                        <p:tav tm="0">
                                          <p:val>
                                            <p:strVal val="#ppt_y+.1"/>
                                          </p:val>
                                        </p:tav>
                                        <p:tav tm="100000">
                                          <p:val>
                                            <p:strVal val="#ppt_y"/>
                                          </p:val>
                                        </p:tav>
                                      </p:tavLst>
                                    </p:anim>
                                  </p:childTnLst>
                                </p:cTn>
                              </p:par>
                            </p:childTnLst>
                          </p:cTn>
                        </p:par>
                        <p:par>
                          <p:cTn id="21" fill="hold">
                            <p:stCondLst>
                              <p:cond delay="500"/>
                            </p:stCondLst>
                            <p:childTnLst>
                              <p:par>
                                <p:cTn id="22" presetID="42" presetClass="entr" presetSubtype="0" fill="hold" grpId="0" nodeType="afterEffect">
                                  <p:stCondLst>
                                    <p:cond delay="0"/>
                                  </p:stCondLst>
                                  <p:childTnLst>
                                    <p:set>
                                      <p:cBhvr>
                                        <p:cTn id="23" dur="1" fill="hold">
                                          <p:stCondLst>
                                            <p:cond delay="0"/>
                                          </p:stCondLst>
                                        </p:cTn>
                                        <p:tgtEl>
                                          <p:spTgt spid="129"/>
                                        </p:tgtEl>
                                        <p:attrNameLst>
                                          <p:attrName>style.visibility</p:attrName>
                                        </p:attrNameLst>
                                      </p:cBhvr>
                                      <p:to>
                                        <p:strVal val="visible"/>
                                      </p:to>
                                    </p:set>
                                    <p:animEffect transition="in" filter="fade">
                                      <p:cBhvr>
                                        <p:cTn id="24" dur="500"/>
                                        <p:tgtEl>
                                          <p:spTgt spid="129"/>
                                        </p:tgtEl>
                                      </p:cBhvr>
                                    </p:animEffect>
                                    <p:anim calcmode="lin" valueType="num">
                                      <p:cBhvr>
                                        <p:cTn id="25" dur="500" fill="hold"/>
                                        <p:tgtEl>
                                          <p:spTgt spid="129"/>
                                        </p:tgtEl>
                                        <p:attrNameLst>
                                          <p:attrName>ppt_x</p:attrName>
                                        </p:attrNameLst>
                                      </p:cBhvr>
                                      <p:tavLst>
                                        <p:tav tm="0">
                                          <p:val>
                                            <p:strVal val="#ppt_x"/>
                                          </p:val>
                                        </p:tav>
                                        <p:tav tm="100000">
                                          <p:val>
                                            <p:strVal val="#ppt_x"/>
                                          </p:val>
                                        </p:tav>
                                      </p:tavLst>
                                    </p:anim>
                                    <p:anim calcmode="lin" valueType="num">
                                      <p:cBhvr>
                                        <p:cTn id="26" dur="500" fill="hold"/>
                                        <p:tgtEl>
                                          <p:spTgt spid="129"/>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42" presetClass="entr" presetSubtype="0" fill="hold" grpId="0" nodeType="afterEffect">
                                  <p:stCondLst>
                                    <p:cond delay="0"/>
                                  </p:stCondLst>
                                  <p:childTnLst>
                                    <p:set>
                                      <p:cBhvr>
                                        <p:cTn id="29" dur="1" fill="hold">
                                          <p:stCondLst>
                                            <p:cond delay="0"/>
                                          </p:stCondLst>
                                        </p:cTn>
                                        <p:tgtEl>
                                          <p:spTgt spid="130"/>
                                        </p:tgtEl>
                                        <p:attrNameLst>
                                          <p:attrName>style.visibility</p:attrName>
                                        </p:attrNameLst>
                                      </p:cBhvr>
                                      <p:to>
                                        <p:strVal val="visible"/>
                                      </p:to>
                                    </p:set>
                                    <p:animEffect transition="in" filter="fade">
                                      <p:cBhvr>
                                        <p:cTn id="30" dur="500"/>
                                        <p:tgtEl>
                                          <p:spTgt spid="130"/>
                                        </p:tgtEl>
                                      </p:cBhvr>
                                    </p:animEffect>
                                    <p:anim calcmode="lin" valueType="num">
                                      <p:cBhvr>
                                        <p:cTn id="31" dur="500" fill="hold"/>
                                        <p:tgtEl>
                                          <p:spTgt spid="130"/>
                                        </p:tgtEl>
                                        <p:attrNameLst>
                                          <p:attrName>ppt_x</p:attrName>
                                        </p:attrNameLst>
                                      </p:cBhvr>
                                      <p:tavLst>
                                        <p:tav tm="0">
                                          <p:val>
                                            <p:strVal val="#ppt_x"/>
                                          </p:val>
                                        </p:tav>
                                        <p:tav tm="100000">
                                          <p:val>
                                            <p:strVal val="#ppt_x"/>
                                          </p:val>
                                        </p:tav>
                                      </p:tavLst>
                                    </p:anim>
                                    <p:anim calcmode="lin" valueType="num">
                                      <p:cBhvr>
                                        <p:cTn id="32" dur="500" fill="hold"/>
                                        <p:tgtEl>
                                          <p:spTgt spid="130"/>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42" presetClass="entr" presetSubtype="0" fill="hold" grpId="0" nodeType="afterEffect">
                                  <p:stCondLst>
                                    <p:cond delay="0"/>
                                  </p:stCondLst>
                                  <p:childTnLst>
                                    <p:set>
                                      <p:cBhvr>
                                        <p:cTn id="35" dur="1" fill="hold">
                                          <p:stCondLst>
                                            <p:cond delay="0"/>
                                          </p:stCondLst>
                                        </p:cTn>
                                        <p:tgtEl>
                                          <p:spTgt spid="131"/>
                                        </p:tgtEl>
                                        <p:attrNameLst>
                                          <p:attrName>style.visibility</p:attrName>
                                        </p:attrNameLst>
                                      </p:cBhvr>
                                      <p:to>
                                        <p:strVal val="visible"/>
                                      </p:to>
                                    </p:set>
                                    <p:animEffect transition="in" filter="fade">
                                      <p:cBhvr>
                                        <p:cTn id="36" dur="500"/>
                                        <p:tgtEl>
                                          <p:spTgt spid="131"/>
                                        </p:tgtEl>
                                      </p:cBhvr>
                                    </p:animEffect>
                                    <p:anim calcmode="lin" valueType="num">
                                      <p:cBhvr>
                                        <p:cTn id="37" dur="500" fill="hold"/>
                                        <p:tgtEl>
                                          <p:spTgt spid="131"/>
                                        </p:tgtEl>
                                        <p:attrNameLst>
                                          <p:attrName>ppt_x</p:attrName>
                                        </p:attrNameLst>
                                      </p:cBhvr>
                                      <p:tavLst>
                                        <p:tav tm="0">
                                          <p:val>
                                            <p:strVal val="#ppt_x"/>
                                          </p:val>
                                        </p:tav>
                                        <p:tav tm="100000">
                                          <p:val>
                                            <p:strVal val="#ppt_x"/>
                                          </p:val>
                                        </p:tav>
                                      </p:tavLst>
                                    </p:anim>
                                    <p:anim calcmode="lin" valueType="num">
                                      <p:cBhvr>
                                        <p:cTn id="38" dur="500" fill="hold"/>
                                        <p:tgtEl>
                                          <p:spTgt spid="131"/>
                                        </p:tgtEl>
                                        <p:attrNameLst>
                                          <p:attrName>ppt_y</p:attrName>
                                        </p:attrNameLst>
                                      </p:cBhvr>
                                      <p:tavLst>
                                        <p:tav tm="0">
                                          <p:val>
                                            <p:strVal val="#ppt_y+.1"/>
                                          </p:val>
                                        </p:tav>
                                        <p:tav tm="100000">
                                          <p:val>
                                            <p:strVal val="#ppt_y"/>
                                          </p:val>
                                        </p:tav>
                                      </p:tavLst>
                                    </p:anim>
                                  </p:childTnLst>
                                </p:cTn>
                              </p:par>
                            </p:childTnLst>
                          </p:cTn>
                        </p:par>
                        <p:par>
                          <p:cTn id="39" fill="hold">
                            <p:stCondLst>
                              <p:cond delay="2000"/>
                            </p:stCondLst>
                            <p:childTnLst>
                              <p:par>
                                <p:cTn id="40" presetID="42" presetClass="entr" presetSubtype="0" fill="hold" grpId="0" nodeType="afterEffect">
                                  <p:stCondLst>
                                    <p:cond delay="0"/>
                                  </p:stCondLst>
                                  <p:childTnLst>
                                    <p:set>
                                      <p:cBhvr>
                                        <p:cTn id="41" dur="1" fill="hold">
                                          <p:stCondLst>
                                            <p:cond delay="0"/>
                                          </p:stCondLst>
                                        </p:cTn>
                                        <p:tgtEl>
                                          <p:spTgt spid="132"/>
                                        </p:tgtEl>
                                        <p:attrNameLst>
                                          <p:attrName>style.visibility</p:attrName>
                                        </p:attrNameLst>
                                      </p:cBhvr>
                                      <p:to>
                                        <p:strVal val="visible"/>
                                      </p:to>
                                    </p:set>
                                    <p:animEffect transition="in" filter="fade">
                                      <p:cBhvr>
                                        <p:cTn id="42" dur="500"/>
                                        <p:tgtEl>
                                          <p:spTgt spid="132"/>
                                        </p:tgtEl>
                                      </p:cBhvr>
                                    </p:animEffect>
                                    <p:anim calcmode="lin" valueType="num">
                                      <p:cBhvr>
                                        <p:cTn id="43" dur="500" fill="hold"/>
                                        <p:tgtEl>
                                          <p:spTgt spid="132"/>
                                        </p:tgtEl>
                                        <p:attrNameLst>
                                          <p:attrName>ppt_x</p:attrName>
                                        </p:attrNameLst>
                                      </p:cBhvr>
                                      <p:tavLst>
                                        <p:tav tm="0">
                                          <p:val>
                                            <p:strVal val="#ppt_x"/>
                                          </p:val>
                                        </p:tav>
                                        <p:tav tm="100000">
                                          <p:val>
                                            <p:strVal val="#ppt_x"/>
                                          </p:val>
                                        </p:tav>
                                      </p:tavLst>
                                    </p:anim>
                                    <p:anim calcmode="lin" valueType="num">
                                      <p:cBhvr>
                                        <p:cTn id="44" dur="500" fill="hold"/>
                                        <p:tgtEl>
                                          <p:spTgt spid="132"/>
                                        </p:tgtEl>
                                        <p:attrNameLst>
                                          <p:attrName>ppt_y</p:attrName>
                                        </p:attrNameLst>
                                      </p:cBhvr>
                                      <p:tavLst>
                                        <p:tav tm="0">
                                          <p:val>
                                            <p:strVal val="#ppt_y+.1"/>
                                          </p:val>
                                        </p:tav>
                                        <p:tav tm="100000">
                                          <p:val>
                                            <p:strVal val="#ppt_y"/>
                                          </p:val>
                                        </p:tav>
                                      </p:tavLst>
                                    </p:anim>
                                  </p:childTnLst>
                                </p:cTn>
                              </p:par>
                            </p:childTnLst>
                          </p:cTn>
                        </p:par>
                        <p:par>
                          <p:cTn id="45" fill="hold">
                            <p:stCondLst>
                              <p:cond delay="2500"/>
                            </p:stCondLst>
                            <p:childTnLst>
                              <p:par>
                                <p:cTn id="46" presetID="42" presetClass="entr" presetSubtype="0" fill="hold" grpId="0" nodeType="afterEffect">
                                  <p:stCondLst>
                                    <p:cond delay="0"/>
                                  </p:stCondLst>
                                  <p:childTnLst>
                                    <p:set>
                                      <p:cBhvr>
                                        <p:cTn id="47" dur="1" fill="hold">
                                          <p:stCondLst>
                                            <p:cond delay="0"/>
                                          </p:stCondLst>
                                        </p:cTn>
                                        <p:tgtEl>
                                          <p:spTgt spid="133"/>
                                        </p:tgtEl>
                                        <p:attrNameLst>
                                          <p:attrName>style.visibility</p:attrName>
                                        </p:attrNameLst>
                                      </p:cBhvr>
                                      <p:to>
                                        <p:strVal val="visible"/>
                                      </p:to>
                                    </p:set>
                                    <p:animEffect transition="in" filter="fade">
                                      <p:cBhvr>
                                        <p:cTn id="48" dur="500"/>
                                        <p:tgtEl>
                                          <p:spTgt spid="133"/>
                                        </p:tgtEl>
                                      </p:cBhvr>
                                    </p:animEffect>
                                    <p:anim calcmode="lin" valueType="num">
                                      <p:cBhvr>
                                        <p:cTn id="49" dur="500" fill="hold"/>
                                        <p:tgtEl>
                                          <p:spTgt spid="133"/>
                                        </p:tgtEl>
                                        <p:attrNameLst>
                                          <p:attrName>ppt_x</p:attrName>
                                        </p:attrNameLst>
                                      </p:cBhvr>
                                      <p:tavLst>
                                        <p:tav tm="0">
                                          <p:val>
                                            <p:strVal val="#ppt_x"/>
                                          </p:val>
                                        </p:tav>
                                        <p:tav tm="100000">
                                          <p:val>
                                            <p:strVal val="#ppt_x"/>
                                          </p:val>
                                        </p:tav>
                                      </p:tavLst>
                                    </p:anim>
                                    <p:anim calcmode="lin" valueType="num">
                                      <p:cBhvr>
                                        <p:cTn id="50" dur="500" fill="hold"/>
                                        <p:tgtEl>
                                          <p:spTgt spid="133"/>
                                        </p:tgtEl>
                                        <p:attrNameLst>
                                          <p:attrName>ppt_y</p:attrName>
                                        </p:attrNameLst>
                                      </p:cBhvr>
                                      <p:tavLst>
                                        <p:tav tm="0">
                                          <p:val>
                                            <p:strVal val="#ppt_y+.1"/>
                                          </p:val>
                                        </p:tav>
                                        <p:tav tm="100000">
                                          <p:val>
                                            <p:strVal val="#ppt_y"/>
                                          </p:val>
                                        </p:tav>
                                      </p:tavLst>
                                    </p:anim>
                                  </p:childTnLst>
                                </p:cTn>
                              </p:par>
                            </p:childTnLst>
                          </p:cTn>
                        </p:par>
                        <p:par>
                          <p:cTn id="51" fill="hold">
                            <p:stCondLst>
                              <p:cond delay="3000"/>
                            </p:stCondLst>
                            <p:childTnLst>
                              <p:par>
                                <p:cTn id="52" presetID="42" presetClass="entr" presetSubtype="0" fill="hold" grpId="0" nodeType="afterEffect">
                                  <p:stCondLst>
                                    <p:cond delay="0"/>
                                  </p:stCondLst>
                                  <p:childTnLst>
                                    <p:set>
                                      <p:cBhvr>
                                        <p:cTn id="53" dur="1" fill="hold">
                                          <p:stCondLst>
                                            <p:cond delay="0"/>
                                          </p:stCondLst>
                                        </p:cTn>
                                        <p:tgtEl>
                                          <p:spTgt spid="134"/>
                                        </p:tgtEl>
                                        <p:attrNameLst>
                                          <p:attrName>style.visibility</p:attrName>
                                        </p:attrNameLst>
                                      </p:cBhvr>
                                      <p:to>
                                        <p:strVal val="visible"/>
                                      </p:to>
                                    </p:set>
                                    <p:animEffect transition="in" filter="fade">
                                      <p:cBhvr>
                                        <p:cTn id="54" dur="500"/>
                                        <p:tgtEl>
                                          <p:spTgt spid="134"/>
                                        </p:tgtEl>
                                      </p:cBhvr>
                                    </p:animEffect>
                                    <p:anim calcmode="lin" valueType="num">
                                      <p:cBhvr>
                                        <p:cTn id="55" dur="500" fill="hold"/>
                                        <p:tgtEl>
                                          <p:spTgt spid="134"/>
                                        </p:tgtEl>
                                        <p:attrNameLst>
                                          <p:attrName>ppt_x</p:attrName>
                                        </p:attrNameLst>
                                      </p:cBhvr>
                                      <p:tavLst>
                                        <p:tav tm="0">
                                          <p:val>
                                            <p:strVal val="#ppt_x"/>
                                          </p:val>
                                        </p:tav>
                                        <p:tav tm="100000">
                                          <p:val>
                                            <p:strVal val="#ppt_x"/>
                                          </p:val>
                                        </p:tav>
                                      </p:tavLst>
                                    </p:anim>
                                    <p:anim calcmode="lin" valueType="num">
                                      <p:cBhvr>
                                        <p:cTn id="56" dur="500" fill="hold"/>
                                        <p:tgtEl>
                                          <p:spTgt spid="134"/>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170"/>
                                        </p:tgtEl>
                                        <p:attrNameLst>
                                          <p:attrName>style.visibility</p:attrName>
                                        </p:attrNameLst>
                                      </p:cBhvr>
                                      <p:to>
                                        <p:strVal val="visible"/>
                                      </p:to>
                                    </p:set>
                                    <p:animEffect transition="in" filter="wipe(down)">
                                      <p:cBhvr>
                                        <p:cTn id="61" dur="1000"/>
                                        <p:tgtEl>
                                          <p:spTgt spid="170"/>
                                        </p:tgtEl>
                                      </p:cBhvr>
                                    </p:animEffect>
                                  </p:childTnLst>
                                </p:cTn>
                              </p:par>
                            </p:childTnLst>
                          </p:cTn>
                        </p:par>
                        <p:par>
                          <p:cTn id="62" fill="hold">
                            <p:stCondLst>
                              <p:cond delay="1000"/>
                            </p:stCondLst>
                            <p:childTnLst>
                              <p:par>
                                <p:cTn id="63" presetID="19" presetClass="emph" presetSubtype="0" fill="hold" grpId="0" nodeType="afterEffect">
                                  <p:stCondLst>
                                    <p:cond delay="0"/>
                                  </p:stCondLst>
                                  <p:childTnLst>
                                    <p:animClr clrSpc="rgb" dir="cw">
                                      <p:cBhvr override="childStyle">
                                        <p:cTn id="64" dur="500" fill="hold"/>
                                        <p:tgtEl>
                                          <p:spTgt spid="135"/>
                                        </p:tgtEl>
                                        <p:attrNameLst>
                                          <p:attrName>style.color</p:attrName>
                                        </p:attrNameLst>
                                      </p:cBhvr>
                                      <p:to>
                                        <a:srgbClr val="0078D7"/>
                                      </p:to>
                                    </p:animClr>
                                    <p:animClr clrSpc="rgb" dir="cw">
                                      <p:cBhvr>
                                        <p:cTn id="65" dur="500" fill="hold"/>
                                        <p:tgtEl>
                                          <p:spTgt spid="135"/>
                                        </p:tgtEl>
                                        <p:attrNameLst>
                                          <p:attrName>fillcolor</p:attrName>
                                        </p:attrNameLst>
                                      </p:cBhvr>
                                      <p:to>
                                        <a:srgbClr val="0078D7"/>
                                      </p:to>
                                    </p:animClr>
                                    <p:set>
                                      <p:cBhvr>
                                        <p:cTn id="66" dur="500" fill="hold"/>
                                        <p:tgtEl>
                                          <p:spTgt spid="135"/>
                                        </p:tgtEl>
                                        <p:attrNameLst>
                                          <p:attrName>fill.type</p:attrName>
                                        </p:attrNameLst>
                                      </p:cBhvr>
                                      <p:to>
                                        <p:strVal val="solid"/>
                                      </p:to>
                                    </p:set>
                                    <p:set>
                                      <p:cBhvr>
                                        <p:cTn id="67" dur="500" fill="hold"/>
                                        <p:tgtEl>
                                          <p:spTgt spid="135"/>
                                        </p:tgtEl>
                                        <p:attrNameLst>
                                          <p:attrName>fill.on</p:attrName>
                                        </p:attrNameLst>
                                      </p:cBhvr>
                                      <p:to>
                                        <p:strVal val="true"/>
                                      </p:to>
                                    </p:set>
                                  </p:childTnLst>
                                </p:cTn>
                              </p:par>
                            </p:childTnLst>
                          </p:cTn>
                        </p:par>
                        <p:par>
                          <p:cTn id="68" fill="hold">
                            <p:stCondLst>
                              <p:cond delay="1500"/>
                            </p:stCondLst>
                            <p:childTnLst>
                              <p:par>
                                <p:cTn id="69" presetID="22" presetClass="entr" presetSubtype="4" fill="hold" nodeType="afterEffect">
                                  <p:stCondLst>
                                    <p:cond delay="0"/>
                                  </p:stCondLst>
                                  <p:childTnLst>
                                    <p:set>
                                      <p:cBhvr>
                                        <p:cTn id="70" dur="1" fill="hold">
                                          <p:stCondLst>
                                            <p:cond delay="0"/>
                                          </p:stCondLst>
                                        </p:cTn>
                                        <p:tgtEl>
                                          <p:spTgt spid="158"/>
                                        </p:tgtEl>
                                        <p:attrNameLst>
                                          <p:attrName>style.visibility</p:attrName>
                                        </p:attrNameLst>
                                      </p:cBhvr>
                                      <p:to>
                                        <p:strVal val="visible"/>
                                      </p:to>
                                    </p:set>
                                    <p:animEffect transition="in" filter="wipe(down)">
                                      <p:cBhvr>
                                        <p:cTn id="71" dur="600"/>
                                        <p:tgtEl>
                                          <p:spTgt spid="158"/>
                                        </p:tgtEl>
                                      </p:cBhvr>
                                    </p:animEffect>
                                  </p:childTnLst>
                                </p:cTn>
                              </p:par>
                            </p:childTnLst>
                          </p:cTn>
                        </p:par>
                        <p:par>
                          <p:cTn id="72" fill="hold">
                            <p:stCondLst>
                              <p:cond delay="2100"/>
                            </p:stCondLst>
                            <p:childTnLst>
                              <p:par>
                                <p:cTn id="73" presetID="19" presetClass="emph" presetSubtype="0" fill="hold" grpId="0" nodeType="afterEffect">
                                  <p:stCondLst>
                                    <p:cond delay="0"/>
                                  </p:stCondLst>
                                  <p:childTnLst>
                                    <p:animClr clrSpc="rgb" dir="cw">
                                      <p:cBhvr override="childStyle">
                                        <p:cTn id="74" dur="500" fill="hold"/>
                                        <p:tgtEl>
                                          <p:spTgt spid="137"/>
                                        </p:tgtEl>
                                        <p:attrNameLst>
                                          <p:attrName>style.color</p:attrName>
                                        </p:attrNameLst>
                                      </p:cBhvr>
                                      <p:to>
                                        <a:srgbClr val="FF8C00"/>
                                      </p:to>
                                    </p:animClr>
                                    <p:animClr clrSpc="rgb" dir="cw">
                                      <p:cBhvr>
                                        <p:cTn id="75" dur="500" fill="hold"/>
                                        <p:tgtEl>
                                          <p:spTgt spid="137"/>
                                        </p:tgtEl>
                                        <p:attrNameLst>
                                          <p:attrName>fillcolor</p:attrName>
                                        </p:attrNameLst>
                                      </p:cBhvr>
                                      <p:to>
                                        <a:srgbClr val="FF8C00"/>
                                      </p:to>
                                    </p:animClr>
                                    <p:set>
                                      <p:cBhvr>
                                        <p:cTn id="76" dur="500" fill="hold"/>
                                        <p:tgtEl>
                                          <p:spTgt spid="137"/>
                                        </p:tgtEl>
                                        <p:attrNameLst>
                                          <p:attrName>fill.type</p:attrName>
                                        </p:attrNameLst>
                                      </p:cBhvr>
                                      <p:to>
                                        <p:strVal val="solid"/>
                                      </p:to>
                                    </p:set>
                                    <p:set>
                                      <p:cBhvr>
                                        <p:cTn id="77" dur="500" fill="hold"/>
                                        <p:tgtEl>
                                          <p:spTgt spid="137"/>
                                        </p:tgtEl>
                                        <p:attrNameLst>
                                          <p:attrName>fill.on</p:attrName>
                                        </p:attrNameLst>
                                      </p:cBhvr>
                                      <p:to>
                                        <p:strVal val="true"/>
                                      </p:to>
                                    </p:set>
                                  </p:childTnLst>
                                </p:cTn>
                              </p:par>
                            </p:childTnLst>
                          </p:cTn>
                        </p:par>
                        <p:par>
                          <p:cTn id="78" fill="hold">
                            <p:stCondLst>
                              <p:cond delay="2600"/>
                            </p:stCondLst>
                            <p:childTnLst>
                              <p:par>
                                <p:cTn id="79" presetID="22" presetClass="entr" presetSubtype="4" fill="hold" nodeType="afterEffect">
                                  <p:stCondLst>
                                    <p:cond delay="0"/>
                                  </p:stCondLst>
                                  <p:childTnLst>
                                    <p:set>
                                      <p:cBhvr>
                                        <p:cTn id="80" dur="1" fill="hold">
                                          <p:stCondLst>
                                            <p:cond delay="0"/>
                                          </p:stCondLst>
                                        </p:cTn>
                                        <p:tgtEl>
                                          <p:spTgt spid="161"/>
                                        </p:tgtEl>
                                        <p:attrNameLst>
                                          <p:attrName>style.visibility</p:attrName>
                                        </p:attrNameLst>
                                      </p:cBhvr>
                                      <p:to>
                                        <p:strVal val="visible"/>
                                      </p:to>
                                    </p:set>
                                    <p:animEffect transition="in" filter="wipe(down)">
                                      <p:cBhvr>
                                        <p:cTn id="81" dur="600"/>
                                        <p:tgtEl>
                                          <p:spTgt spid="161"/>
                                        </p:tgtEl>
                                      </p:cBhvr>
                                    </p:animEffect>
                                  </p:childTnLst>
                                </p:cTn>
                              </p:par>
                            </p:childTnLst>
                          </p:cTn>
                        </p:par>
                        <p:par>
                          <p:cTn id="82" fill="hold">
                            <p:stCondLst>
                              <p:cond delay="3200"/>
                            </p:stCondLst>
                            <p:childTnLst>
                              <p:par>
                                <p:cTn id="83" presetID="19" presetClass="emph" presetSubtype="0" fill="hold" grpId="0" nodeType="afterEffect">
                                  <p:stCondLst>
                                    <p:cond delay="0"/>
                                  </p:stCondLst>
                                  <p:childTnLst>
                                    <p:animClr clrSpc="rgb" dir="cw">
                                      <p:cBhvr override="childStyle">
                                        <p:cTn id="84" dur="500" fill="hold"/>
                                        <p:tgtEl>
                                          <p:spTgt spid="139"/>
                                        </p:tgtEl>
                                        <p:attrNameLst>
                                          <p:attrName>style.color</p:attrName>
                                        </p:attrNameLst>
                                      </p:cBhvr>
                                      <p:to>
                                        <a:srgbClr val="5C2D91"/>
                                      </p:to>
                                    </p:animClr>
                                    <p:animClr clrSpc="rgb" dir="cw">
                                      <p:cBhvr>
                                        <p:cTn id="85" dur="500" fill="hold"/>
                                        <p:tgtEl>
                                          <p:spTgt spid="139"/>
                                        </p:tgtEl>
                                        <p:attrNameLst>
                                          <p:attrName>fillcolor</p:attrName>
                                        </p:attrNameLst>
                                      </p:cBhvr>
                                      <p:to>
                                        <a:srgbClr val="5C2D91"/>
                                      </p:to>
                                    </p:animClr>
                                    <p:set>
                                      <p:cBhvr>
                                        <p:cTn id="86" dur="500" fill="hold"/>
                                        <p:tgtEl>
                                          <p:spTgt spid="139"/>
                                        </p:tgtEl>
                                        <p:attrNameLst>
                                          <p:attrName>fill.type</p:attrName>
                                        </p:attrNameLst>
                                      </p:cBhvr>
                                      <p:to>
                                        <p:strVal val="solid"/>
                                      </p:to>
                                    </p:set>
                                    <p:set>
                                      <p:cBhvr>
                                        <p:cTn id="87" dur="500" fill="hold"/>
                                        <p:tgtEl>
                                          <p:spTgt spid="139"/>
                                        </p:tgtEl>
                                        <p:attrNameLst>
                                          <p:attrName>fill.on</p:attrName>
                                        </p:attrNameLst>
                                      </p:cBhvr>
                                      <p:to>
                                        <p:strVal val="true"/>
                                      </p:to>
                                    </p:set>
                                  </p:childTnLst>
                                </p:cTn>
                              </p:par>
                            </p:childTnLst>
                          </p:cTn>
                        </p:par>
                        <p:par>
                          <p:cTn id="88" fill="hold">
                            <p:stCondLst>
                              <p:cond delay="3700"/>
                            </p:stCondLst>
                            <p:childTnLst>
                              <p:par>
                                <p:cTn id="89" presetID="22" presetClass="entr" presetSubtype="4" fill="hold" nodeType="afterEffect">
                                  <p:stCondLst>
                                    <p:cond delay="0"/>
                                  </p:stCondLst>
                                  <p:childTnLst>
                                    <p:set>
                                      <p:cBhvr>
                                        <p:cTn id="90" dur="1" fill="hold">
                                          <p:stCondLst>
                                            <p:cond delay="0"/>
                                          </p:stCondLst>
                                        </p:cTn>
                                        <p:tgtEl>
                                          <p:spTgt spid="167"/>
                                        </p:tgtEl>
                                        <p:attrNameLst>
                                          <p:attrName>style.visibility</p:attrName>
                                        </p:attrNameLst>
                                      </p:cBhvr>
                                      <p:to>
                                        <p:strVal val="visible"/>
                                      </p:to>
                                    </p:set>
                                    <p:animEffect transition="in" filter="wipe(down)">
                                      <p:cBhvr>
                                        <p:cTn id="91" dur="1000"/>
                                        <p:tgtEl>
                                          <p:spTgt spid="167"/>
                                        </p:tgtEl>
                                      </p:cBhvr>
                                    </p:animEffect>
                                  </p:childTnLst>
                                </p:cTn>
                              </p:par>
                            </p:childTnLst>
                          </p:cTn>
                        </p:par>
                        <p:par>
                          <p:cTn id="92" fill="hold">
                            <p:stCondLst>
                              <p:cond delay="4700"/>
                            </p:stCondLst>
                            <p:childTnLst>
                              <p:par>
                                <p:cTn id="93" presetID="19" presetClass="emph" presetSubtype="0" fill="hold" grpId="0" nodeType="afterEffect">
                                  <p:stCondLst>
                                    <p:cond delay="0"/>
                                  </p:stCondLst>
                                  <p:childTnLst>
                                    <p:animClr clrSpc="rgb" dir="cw">
                                      <p:cBhvr override="childStyle">
                                        <p:cTn id="94" dur="500" fill="hold"/>
                                        <p:tgtEl>
                                          <p:spTgt spid="141"/>
                                        </p:tgtEl>
                                        <p:attrNameLst>
                                          <p:attrName>style.color</p:attrName>
                                        </p:attrNameLst>
                                      </p:cBhvr>
                                      <p:to>
                                        <a:srgbClr val="D83B01"/>
                                      </p:to>
                                    </p:animClr>
                                    <p:animClr clrSpc="rgb" dir="cw">
                                      <p:cBhvr>
                                        <p:cTn id="95" dur="500" fill="hold"/>
                                        <p:tgtEl>
                                          <p:spTgt spid="141"/>
                                        </p:tgtEl>
                                        <p:attrNameLst>
                                          <p:attrName>fillcolor</p:attrName>
                                        </p:attrNameLst>
                                      </p:cBhvr>
                                      <p:to>
                                        <a:srgbClr val="D83B01"/>
                                      </p:to>
                                    </p:animClr>
                                    <p:set>
                                      <p:cBhvr>
                                        <p:cTn id="96" dur="500" fill="hold"/>
                                        <p:tgtEl>
                                          <p:spTgt spid="141"/>
                                        </p:tgtEl>
                                        <p:attrNameLst>
                                          <p:attrName>fill.type</p:attrName>
                                        </p:attrNameLst>
                                      </p:cBhvr>
                                      <p:to>
                                        <p:strVal val="solid"/>
                                      </p:to>
                                    </p:set>
                                    <p:set>
                                      <p:cBhvr>
                                        <p:cTn id="97" dur="500" fill="hold"/>
                                        <p:tgtEl>
                                          <p:spTgt spid="14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28" grpId="0" animBg="1"/>
      <p:bldP spid="129" grpId="0" animBg="1"/>
      <p:bldP spid="130" grpId="0" animBg="1"/>
      <p:bldP spid="131" grpId="0" animBg="1"/>
      <p:bldP spid="132" grpId="0" animBg="1"/>
      <p:bldP spid="133" grpId="0" animBg="1"/>
      <p:bldP spid="134" grpId="0" animBg="1"/>
      <p:bldP spid="135" grpId="0" animBg="1"/>
      <p:bldP spid="137" grpId="0" animBg="1"/>
      <p:bldP spid="139" grpId="0" animBg="1"/>
      <p:bldP spid="141" grpId="0" animBg="1"/>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Engage slide">
    <p:spTree>
      <p:nvGrpSpPr>
        <p:cNvPr id="1" name=""/>
        <p:cNvGrpSpPr/>
        <p:nvPr/>
      </p:nvGrpSpPr>
      <p:grpSpPr>
        <a:xfrm>
          <a:off x="0" y="0"/>
          <a:ext cx="0" cy="0"/>
          <a:chOff x="0" y="0"/>
          <a:chExt cx="0" cy="0"/>
        </a:xfrm>
      </p:grpSpPr>
      <p:sp>
        <p:nvSpPr>
          <p:cNvPr id="3" name="AutoShape 118"/>
          <p:cNvSpPr>
            <a:spLocks noChangeAspect="1" noChangeArrowheads="1" noTextEdit="1"/>
          </p:cNvSpPr>
          <p:nvPr userDrawn="1"/>
        </p:nvSpPr>
        <p:spPr bwMode="auto">
          <a:xfrm>
            <a:off x="8220382" y="1499787"/>
            <a:ext cx="3643372" cy="332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 name="AutoShape 151"/>
          <p:cNvSpPr>
            <a:spLocks noChangeAspect="1" noChangeArrowheads="1" noTextEdit="1"/>
          </p:cNvSpPr>
          <p:nvPr userDrawn="1"/>
        </p:nvSpPr>
        <p:spPr bwMode="auto">
          <a:xfrm>
            <a:off x="8209493" y="4919145"/>
            <a:ext cx="3654262"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 name="AutoShape 167"/>
          <p:cNvSpPr>
            <a:spLocks noChangeAspect="1" noChangeArrowheads="1" noTextEdit="1"/>
          </p:cNvSpPr>
          <p:nvPr userDrawn="1"/>
        </p:nvSpPr>
        <p:spPr bwMode="auto">
          <a:xfrm>
            <a:off x="6316245" y="4919145"/>
            <a:ext cx="169878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 name="AutoShape 177"/>
          <p:cNvSpPr>
            <a:spLocks noChangeAspect="1" noChangeArrowheads="1" noTextEdit="1"/>
          </p:cNvSpPr>
          <p:nvPr userDrawn="1"/>
        </p:nvSpPr>
        <p:spPr bwMode="auto">
          <a:xfrm>
            <a:off x="4401218" y="4919145"/>
            <a:ext cx="1709678" cy="1535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 name="AutoShape 219"/>
          <p:cNvSpPr>
            <a:spLocks noChangeAspect="1" noChangeArrowheads="1" noTextEdit="1"/>
          </p:cNvSpPr>
          <p:nvPr userDrawn="1"/>
        </p:nvSpPr>
        <p:spPr bwMode="auto">
          <a:xfrm>
            <a:off x="2486194" y="3240578"/>
            <a:ext cx="1709679"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 name="AutoShape 257"/>
          <p:cNvSpPr>
            <a:spLocks noChangeAspect="1" noChangeArrowheads="1" noTextEdit="1"/>
          </p:cNvSpPr>
          <p:nvPr userDrawn="1"/>
        </p:nvSpPr>
        <p:spPr bwMode="auto">
          <a:xfrm>
            <a:off x="583614" y="3240578"/>
            <a:ext cx="1697232" cy="153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 name="AutoShape 3"/>
          <p:cNvSpPr>
            <a:spLocks noChangeAspect="1" noChangeArrowheads="1" noTextEdit="1"/>
          </p:cNvSpPr>
          <p:nvPr userDrawn="1"/>
        </p:nvSpPr>
        <p:spPr bwMode="auto">
          <a:xfrm>
            <a:off x="583613" y="1499786"/>
            <a:ext cx="1697233" cy="154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 name="AutoShape 77"/>
          <p:cNvSpPr>
            <a:spLocks noChangeAspect="1" noChangeArrowheads="1" noTextEdit="1"/>
          </p:cNvSpPr>
          <p:nvPr userDrawn="1"/>
        </p:nvSpPr>
        <p:spPr bwMode="auto">
          <a:xfrm>
            <a:off x="4401220" y="1499789"/>
            <a:ext cx="1709677" cy="1544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11" name="Group 10"/>
          <p:cNvGrpSpPr/>
          <p:nvPr userDrawn="1"/>
        </p:nvGrpSpPr>
        <p:grpSpPr>
          <a:xfrm>
            <a:off x="449017" y="1212184"/>
            <a:ext cx="5522617" cy="1864634"/>
            <a:chOff x="446695" y="1211263"/>
            <a:chExt cx="5524839" cy="1865385"/>
          </a:xfrm>
        </p:grpSpPr>
        <p:sp>
          <p:nvSpPr>
            <p:cNvPr id="12" name="Rectangle 5"/>
            <p:cNvSpPr>
              <a:spLocks noChangeArrowheads="1"/>
            </p:cNvSpPr>
            <p:nvPr/>
          </p:nvSpPr>
          <p:spPr bwMode="auto">
            <a:xfrm>
              <a:off x="446695" y="1211263"/>
              <a:ext cx="5524839" cy="1865385"/>
            </a:xfrm>
            <a:prstGeom prst="rect">
              <a:avLst/>
            </a:prstGeom>
            <a:solidFill>
              <a:schemeClr val="accent1"/>
            </a:solidFill>
            <a:ln>
              <a:noFill/>
            </a:ln>
          </p:spPr>
          <p:txBody>
            <a:bodyPr vert="horz" wrap="square" lIns="182806" tIns="44802" rIns="89606" bIns="44802" numCol="1" anchor="ctr" anchorCtr="0" compatLnSpc="1">
              <a:prstTxWarp prst="textNoShape">
                <a:avLst/>
              </a:prstTxWarp>
            </a:bodyPr>
            <a:lstStyle/>
            <a:p>
              <a:pPr defTabSz="914005">
                <a:lnSpc>
                  <a:spcPct val="80000"/>
                </a:lnSpc>
                <a:spcBef>
                  <a:spcPts val="587"/>
                </a:spcBef>
                <a:spcAft>
                  <a:spcPts val="587"/>
                </a:spcAft>
                <a:defRPr/>
              </a:pPr>
              <a:r>
                <a:rPr lang="en-US" sz="3998" b="1" dirty="0">
                  <a:gradFill>
                    <a:gsLst>
                      <a:gs pos="0">
                        <a:srgbClr val="FFFFFF"/>
                      </a:gs>
                      <a:gs pos="100000">
                        <a:srgbClr val="FFFFFF"/>
                      </a:gs>
                    </a:gsLst>
                    <a:lin ang="5400000" scaled="0"/>
                  </a:gradFill>
                  <a:latin typeface="Segoe UI Light"/>
                </a:rPr>
                <a:t>Office 365 Network</a:t>
              </a:r>
            </a:p>
            <a:p>
              <a:pPr defTabSz="914005">
                <a:lnSpc>
                  <a:spcPct val="80000"/>
                </a:lnSpc>
                <a:spcBef>
                  <a:spcPts val="587"/>
                </a:spcBef>
                <a:spcAft>
                  <a:spcPts val="587"/>
                </a:spcAft>
                <a:defRPr/>
              </a:pPr>
              <a:r>
                <a:rPr lang="en-US" sz="1799" u="sng" dirty="0">
                  <a:solidFill>
                    <a:schemeClr val="bg1"/>
                  </a:solidFill>
                  <a:latin typeface="Segoe UI"/>
                </a:rPr>
                <a:t>https://www.yammer.com/itpronetwork </a:t>
              </a:r>
            </a:p>
          </p:txBody>
        </p:sp>
        <p:sp>
          <p:nvSpPr>
            <p:cNvPr id="13" name="Freeform 9"/>
            <p:cNvSpPr>
              <a:spLocks noChangeAspect="1" noEditPoints="1"/>
            </p:cNvSpPr>
            <p:nvPr/>
          </p:nvSpPr>
          <p:spPr bwMode="black">
            <a:xfrm>
              <a:off x="4932958" y="1756934"/>
              <a:ext cx="865676" cy="818616"/>
            </a:xfrm>
            <a:custGeom>
              <a:avLst/>
              <a:gdLst>
                <a:gd name="T0" fmla="*/ 513 w 589"/>
                <a:gd name="T1" fmla="*/ 0 h 556"/>
                <a:gd name="T2" fmla="*/ 76 w 589"/>
                <a:gd name="T3" fmla="*/ 0 h 556"/>
                <a:gd name="T4" fmla="*/ 0 w 589"/>
                <a:gd name="T5" fmla="*/ 76 h 556"/>
                <a:gd name="T6" fmla="*/ 0 w 589"/>
                <a:gd name="T7" fmla="*/ 412 h 556"/>
                <a:gd name="T8" fmla="*/ 76 w 589"/>
                <a:gd name="T9" fmla="*/ 488 h 556"/>
                <a:gd name="T10" fmla="*/ 155 w 589"/>
                <a:gd name="T11" fmla="*/ 488 h 556"/>
                <a:gd name="T12" fmla="*/ 155 w 589"/>
                <a:gd name="T13" fmla="*/ 556 h 556"/>
                <a:gd name="T14" fmla="*/ 251 w 589"/>
                <a:gd name="T15" fmla="*/ 488 h 556"/>
                <a:gd name="T16" fmla="*/ 513 w 589"/>
                <a:gd name="T17" fmla="*/ 488 h 556"/>
                <a:gd name="T18" fmla="*/ 589 w 589"/>
                <a:gd name="T19" fmla="*/ 412 h 556"/>
                <a:gd name="T20" fmla="*/ 589 w 589"/>
                <a:gd name="T21" fmla="*/ 76 h 556"/>
                <a:gd name="T22" fmla="*/ 513 w 589"/>
                <a:gd name="T23" fmla="*/ 0 h 556"/>
                <a:gd name="T24" fmla="*/ 413 w 589"/>
                <a:gd name="T25" fmla="*/ 119 h 556"/>
                <a:gd name="T26" fmla="*/ 439 w 589"/>
                <a:gd name="T27" fmla="*/ 126 h 556"/>
                <a:gd name="T28" fmla="*/ 432 w 589"/>
                <a:gd name="T29" fmla="*/ 153 h 556"/>
                <a:gd name="T30" fmla="*/ 322 w 589"/>
                <a:gd name="T31" fmla="*/ 193 h 556"/>
                <a:gd name="T32" fmla="*/ 413 w 589"/>
                <a:gd name="T33" fmla="*/ 119 h 556"/>
                <a:gd name="T34" fmla="*/ 315 w 589"/>
                <a:gd name="T35" fmla="*/ 108 h 556"/>
                <a:gd name="T36" fmla="*/ 314 w 589"/>
                <a:gd name="T37" fmla="*/ 109 h 556"/>
                <a:gd name="T38" fmla="*/ 315 w 589"/>
                <a:gd name="T39" fmla="*/ 109 h 556"/>
                <a:gd name="T40" fmla="*/ 313 w 589"/>
                <a:gd name="T41" fmla="*/ 113 h 556"/>
                <a:gd name="T42" fmla="*/ 223 w 589"/>
                <a:gd name="T43" fmla="*/ 337 h 556"/>
                <a:gd name="T44" fmla="*/ 144 w 589"/>
                <a:gd name="T45" fmla="*/ 405 h 556"/>
                <a:gd name="T46" fmla="*/ 123 w 589"/>
                <a:gd name="T47" fmla="*/ 403 h 556"/>
                <a:gd name="T48" fmla="*/ 111 w 589"/>
                <a:gd name="T49" fmla="*/ 381 h 556"/>
                <a:gd name="T50" fmla="*/ 129 w 589"/>
                <a:gd name="T51" fmla="*/ 368 h 556"/>
                <a:gd name="T52" fmla="*/ 141 w 589"/>
                <a:gd name="T53" fmla="*/ 368 h 556"/>
                <a:gd name="T54" fmla="*/ 185 w 589"/>
                <a:gd name="T55" fmla="*/ 329 h 556"/>
                <a:gd name="T56" fmla="*/ 190 w 589"/>
                <a:gd name="T57" fmla="*/ 318 h 556"/>
                <a:gd name="T58" fmla="*/ 104 w 589"/>
                <a:gd name="T59" fmla="*/ 107 h 556"/>
                <a:gd name="T60" fmla="*/ 116 w 589"/>
                <a:gd name="T61" fmla="*/ 81 h 556"/>
                <a:gd name="T62" fmla="*/ 143 w 589"/>
                <a:gd name="T63" fmla="*/ 91 h 556"/>
                <a:gd name="T64" fmla="*/ 144 w 589"/>
                <a:gd name="T65" fmla="*/ 94 h 556"/>
                <a:gd name="T66" fmla="*/ 144 w 589"/>
                <a:gd name="T67" fmla="*/ 94 h 556"/>
                <a:gd name="T68" fmla="*/ 211 w 589"/>
                <a:gd name="T69" fmla="*/ 265 h 556"/>
                <a:gd name="T70" fmla="*/ 213 w 589"/>
                <a:gd name="T71" fmla="*/ 265 h 556"/>
                <a:gd name="T72" fmla="*/ 276 w 589"/>
                <a:gd name="T73" fmla="*/ 97 h 556"/>
                <a:gd name="T74" fmla="*/ 277 w 589"/>
                <a:gd name="T75" fmla="*/ 97 h 556"/>
                <a:gd name="T76" fmla="*/ 277 w 589"/>
                <a:gd name="T77" fmla="*/ 96 h 556"/>
                <a:gd name="T78" fmla="*/ 277 w 589"/>
                <a:gd name="T79" fmla="*/ 95 h 556"/>
                <a:gd name="T80" fmla="*/ 302 w 589"/>
                <a:gd name="T81" fmla="*/ 83 h 556"/>
                <a:gd name="T82" fmla="*/ 315 w 589"/>
                <a:gd name="T83" fmla="*/ 108 h 556"/>
                <a:gd name="T84" fmla="*/ 439 w 589"/>
                <a:gd name="T85" fmla="*/ 363 h 556"/>
                <a:gd name="T86" fmla="*/ 413 w 589"/>
                <a:gd name="T87" fmla="*/ 370 h 556"/>
                <a:gd name="T88" fmla="*/ 322 w 589"/>
                <a:gd name="T89" fmla="*/ 296 h 556"/>
                <a:gd name="T90" fmla="*/ 432 w 589"/>
                <a:gd name="T91" fmla="*/ 336 h 556"/>
                <a:gd name="T92" fmla="*/ 439 w 589"/>
                <a:gd name="T93" fmla="*/ 363 h 556"/>
                <a:gd name="T94" fmla="*/ 467 w 589"/>
                <a:gd name="T95" fmla="*/ 263 h 556"/>
                <a:gd name="T96" fmla="*/ 351 w 589"/>
                <a:gd name="T97" fmla="*/ 244 h 556"/>
                <a:gd name="T98" fmla="*/ 467 w 589"/>
                <a:gd name="T99" fmla="*/ 224 h 556"/>
                <a:gd name="T100" fmla="*/ 486 w 589"/>
                <a:gd name="T101" fmla="*/ 243 h 556"/>
                <a:gd name="T102" fmla="*/ 467 w 589"/>
                <a:gd name="T103" fmla="*/ 263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89" h="556">
                  <a:moveTo>
                    <a:pt x="513" y="0"/>
                  </a:moveTo>
                  <a:cubicBezTo>
                    <a:pt x="76" y="0"/>
                    <a:pt x="76" y="0"/>
                    <a:pt x="76" y="0"/>
                  </a:cubicBezTo>
                  <a:cubicBezTo>
                    <a:pt x="35" y="0"/>
                    <a:pt x="0" y="34"/>
                    <a:pt x="0" y="76"/>
                  </a:cubicBezTo>
                  <a:cubicBezTo>
                    <a:pt x="0" y="412"/>
                    <a:pt x="0" y="412"/>
                    <a:pt x="0" y="412"/>
                  </a:cubicBezTo>
                  <a:cubicBezTo>
                    <a:pt x="0" y="454"/>
                    <a:pt x="35" y="488"/>
                    <a:pt x="76" y="488"/>
                  </a:cubicBezTo>
                  <a:cubicBezTo>
                    <a:pt x="155" y="488"/>
                    <a:pt x="155" y="488"/>
                    <a:pt x="155" y="488"/>
                  </a:cubicBezTo>
                  <a:cubicBezTo>
                    <a:pt x="155" y="556"/>
                    <a:pt x="155" y="556"/>
                    <a:pt x="155" y="556"/>
                  </a:cubicBezTo>
                  <a:cubicBezTo>
                    <a:pt x="251" y="488"/>
                    <a:pt x="251" y="488"/>
                    <a:pt x="251" y="488"/>
                  </a:cubicBezTo>
                  <a:cubicBezTo>
                    <a:pt x="513" y="488"/>
                    <a:pt x="513" y="488"/>
                    <a:pt x="513" y="488"/>
                  </a:cubicBezTo>
                  <a:cubicBezTo>
                    <a:pt x="554" y="488"/>
                    <a:pt x="589" y="454"/>
                    <a:pt x="589" y="412"/>
                  </a:cubicBezTo>
                  <a:cubicBezTo>
                    <a:pt x="589" y="76"/>
                    <a:pt x="589" y="76"/>
                    <a:pt x="589" y="76"/>
                  </a:cubicBezTo>
                  <a:cubicBezTo>
                    <a:pt x="589" y="34"/>
                    <a:pt x="554" y="0"/>
                    <a:pt x="513" y="0"/>
                  </a:cubicBezTo>
                  <a:close/>
                  <a:moveTo>
                    <a:pt x="413" y="119"/>
                  </a:moveTo>
                  <a:cubicBezTo>
                    <a:pt x="422" y="114"/>
                    <a:pt x="434" y="117"/>
                    <a:pt x="439" y="126"/>
                  </a:cubicBezTo>
                  <a:cubicBezTo>
                    <a:pt x="445" y="136"/>
                    <a:pt x="441" y="147"/>
                    <a:pt x="432" y="153"/>
                  </a:cubicBezTo>
                  <a:cubicBezTo>
                    <a:pt x="423" y="158"/>
                    <a:pt x="328" y="203"/>
                    <a:pt x="322" y="193"/>
                  </a:cubicBezTo>
                  <a:cubicBezTo>
                    <a:pt x="317" y="184"/>
                    <a:pt x="403" y="124"/>
                    <a:pt x="413" y="119"/>
                  </a:cubicBezTo>
                  <a:close/>
                  <a:moveTo>
                    <a:pt x="315" y="108"/>
                  </a:moveTo>
                  <a:cubicBezTo>
                    <a:pt x="315" y="108"/>
                    <a:pt x="315" y="108"/>
                    <a:pt x="314" y="109"/>
                  </a:cubicBezTo>
                  <a:cubicBezTo>
                    <a:pt x="315" y="109"/>
                    <a:pt x="315" y="109"/>
                    <a:pt x="315" y="109"/>
                  </a:cubicBezTo>
                  <a:cubicBezTo>
                    <a:pt x="314" y="110"/>
                    <a:pt x="314" y="111"/>
                    <a:pt x="313" y="113"/>
                  </a:cubicBezTo>
                  <a:cubicBezTo>
                    <a:pt x="309" y="122"/>
                    <a:pt x="223" y="337"/>
                    <a:pt x="223" y="337"/>
                  </a:cubicBezTo>
                  <a:cubicBezTo>
                    <a:pt x="207" y="377"/>
                    <a:pt x="191" y="405"/>
                    <a:pt x="144" y="405"/>
                  </a:cubicBezTo>
                  <a:cubicBezTo>
                    <a:pt x="137" y="405"/>
                    <a:pt x="130" y="404"/>
                    <a:pt x="123" y="403"/>
                  </a:cubicBezTo>
                  <a:cubicBezTo>
                    <a:pt x="114" y="400"/>
                    <a:pt x="108" y="391"/>
                    <a:pt x="111" y="381"/>
                  </a:cubicBezTo>
                  <a:cubicBezTo>
                    <a:pt x="113" y="373"/>
                    <a:pt x="121" y="367"/>
                    <a:pt x="129" y="368"/>
                  </a:cubicBezTo>
                  <a:cubicBezTo>
                    <a:pt x="130" y="368"/>
                    <a:pt x="138" y="368"/>
                    <a:pt x="141" y="368"/>
                  </a:cubicBezTo>
                  <a:cubicBezTo>
                    <a:pt x="167" y="368"/>
                    <a:pt x="176" y="353"/>
                    <a:pt x="185" y="329"/>
                  </a:cubicBezTo>
                  <a:cubicBezTo>
                    <a:pt x="190" y="318"/>
                    <a:pt x="190" y="318"/>
                    <a:pt x="190" y="318"/>
                  </a:cubicBezTo>
                  <a:cubicBezTo>
                    <a:pt x="190" y="318"/>
                    <a:pt x="112" y="128"/>
                    <a:pt x="104" y="107"/>
                  </a:cubicBezTo>
                  <a:cubicBezTo>
                    <a:pt x="100" y="96"/>
                    <a:pt x="106" y="85"/>
                    <a:pt x="116" y="81"/>
                  </a:cubicBezTo>
                  <a:cubicBezTo>
                    <a:pt x="127" y="77"/>
                    <a:pt x="138" y="82"/>
                    <a:pt x="143" y="91"/>
                  </a:cubicBezTo>
                  <a:cubicBezTo>
                    <a:pt x="144" y="94"/>
                    <a:pt x="144" y="94"/>
                    <a:pt x="144" y="94"/>
                  </a:cubicBezTo>
                  <a:cubicBezTo>
                    <a:pt x="144" y="94"/>
                    <a:pt x="144" y="94"/>
                    <a:pt x="144" y="94"/>
                  </a:cubicBezTo>
                  <a:cubicBezTo>
                    <a:pt x="211" y="265"/>
                    <a:pt x="211" y="265"/>
                    <a:pt x="211" y="265"/>
                  </a:cubicBezTo>
                  <a:cubicBezTo>
                    <a:pt x="213" y="265"/>
                    <a:pt x="213" y="265"/>
                    <a:pt x="213" y="265"/>
                  </a:cubicBezTo>
                  <a:cubicBezTo>
                    <a:pt x="213" y="265"/>
                    <a:pt x="270" y="115"/>
                    <a:pt x="276" y="97"/>
                  </a:cubicBezTo>
                  <a:cubicBezTo>
                    <a:pt x="277" y="97"/>
                    <a:pt x="277" y="97"/>
                    <a:pt x="277" y="97"/>
                  </a:cubicBezTo>
                  <a:cubicBezTo>
                    <a:pt x="277" y="96"/>
                    <a:pt x="277" y="96"/>
                    <a:pt x="277" y="96"/>
                  </a:cubicBezTo>
                  <a:cubicBezTo>
                    <a:pt x="277" y="96"/>
                    <a:pt x="277" y="95"/>
                    <a:pt x="277" y="95"/>
                  </a:cubicBezTo>
                  <a:cubicBezTo>
                    <a:pt x="281" y="85"/>
                    <a:pt x="292" y="80"/>
                    <a:pt x="302" y="83"/>
                  </a:cubicBezTo>
                  <a:cubicBezTo>
                    <a:pt x="312" y="86"/>
                    <a:pt x="318" y="97"/>
                    <a:pt x="315" y="108"/>
                  </a:cubicBezTo>
                  <a:close/>
                  <a:moveTo>
                    <a:pt x="439" y="363"/>
                  </a:moveTo>
                  <a:cubicBezTo>
                    <a:pt x="434" y="372"/>
                    <a:pt x="422" y="376"/>
                    <a:pt x="413" y="370"/>
                  </a:cubicBezTo>
                  <a:cubicBezTo>
                    <a:pt x="403" y="365"/>
                    <a:pt x="317" y="305"/>
                    <a:pt x="322" y="296"/>
                  </a:cubicBezTo>
                  <a:cubicBezTo>
                    <a:pt x="328" y="286"/>
                    <a:pt x="423" y="331"/>
                    <a:pt x="432" y="336"/>
                  </a:cubicBezTo>
                  <a:cubicBezTo>
                    <a:pt x="441" y="342"/>
                    <a:pt x="445" y="353"/>
                    <a:pt x="439" y="363"/>
                  </a:cubicBezTo>
                  <a:close/>
                  <a:moveTo>
                    <a:pt x="467" y="263"/>
                  </a:moveTo>
                  <a:cubicBezTo>
                    <a:pt x="456" y="263"/>
                    <a:pt x="351" y="255"/>
                    <a:pt x="351" y="244"/>
                  </a:cubicBezTo>
                  <a:cubicBezTo>
                    <a:pt x="351" y="234"/>
                    <a:pt x="456" y="224"/>
                    <a:pt x="467" y="224"/>
                  </a:cubicBezTo>
                  <a:cubicBezTo>
                    <a:pt x="477" y="224"/>
                    <a:pt x="486" y="232"/>
                    <a:pt x="486" y="243"/>
                  </a:cubicBezTo>
                  <a:cubicBezTo>
                    <a:pt x="486" y="254"/>
                    <a:pt x="477" y="263"/>
                    <a:pt x="467" y="263"/>
                  </a:cubicBezTo>
                  <a:close/>
                </a:path>
              </a:pathLst>
            </a:custGeom>
            <a:solidFill>
              <a:srgbClr val="FFFFFF"/>
            </a:solidFill>
            <a:ln>
              <a:noFill/>
            </a:ln>
          </p:spPr>
          <p:txBody>
            <a:bodyPr vert="horz" wrap="square" lIns="89606" tIns="44802" rIns="89606" bIns="44802" numCol="1" anchor="t" anchorCtr="0" compatLnSpc="1">
              <a:prstTxWarp prst="textNoShape">
                <a:avLst/>
              </a:prstTxWarp>
            </a:bodyPr>
            <a:lstStyle/>
            <a:p>
              <a:pPr defTabSz="932319">
                <a:defRPr/>
              </a:pPr>
              <a:endParaRPr lang="en-US" sz="1764" kern="0" dirty="0">
                <a:solidFill>
                  <a:srgbClr val="505050"/>
                </a:solidFill>
                <a:latin typeface="Segoe UI"/>
              </a:endParaRPr>
            </a:p>
          </p:txBody>
        </p:sp>
      </p:grpSp>
      <p:grpSp>
        <p:nvGrpSpPr>
          <p:cNvPr id="14" name="Group 13"/>
          <p:cNvGrpSpPr/>
          <p:nvPr userDrawn="1"/>
        </p:nvGrpSpPr>
        <p:grpSpPr>
          <a:xfrm>
            <a:off x="8205829" y="1218557"/>
            <a:ext cx="3782426" cy="3620806"/>
            <a:chOff x="8206628" y="1217640"/>
            <a:chExt cx="3783948" cy="3622263"/>
          </a:xfrm>
        </p:grpSpPr>
        <p:grpSp>
          <p:nvGrpSpPr>
            <p:cNvPr id="15" name="Group 14"/>
            <p:cNvGrpSpPr/>
            <p:nvPr/>
          </p:nvGrpSpPr>
          <p:grpSpPr>
            <a:xfrm>
              <a:off x="10137980" y="1225066"/>
              <a:ext cx="1836984" cy="3614837"/>
              <a:chOff x="10137980" y="1225066"/>
              <a:chExt cx="1836984" cy="3614837"/>
            </a:xfrm>
          </p:grpSpPr>
          <p:sp>
            <p:nvSpPr>
              <p:cNvPr id="20" name="Rectangle 179"/>
              <p:cNvSpPr>
                <a:spLocks noChangeArrowheads="1"/>
              </p:cNvSpPr>
              <p:nvPr/>
            </p:nvSpPr>
            <p:spPr bwMode="auto">
              <a:xfrm>
                <a:off x="10137980" y="1225066"/>
                <a:ext cx="1836984" cy="3614837"/>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1" name="Freeform 316"/>
              <p:cNvSpPr>
                <a:spLocks/>
              </p:cNvSpPr>
              <p:nvPr/>
            </p:nvSpPr>
            <p:spPr bwMode="auto">
              <a:xfrm>
                <a:off x="10342441" y="3438133"/>
                <a:ext cx="1444690" cy="1092432"/>
              </a:xfrm>
              <a:custGeom>
                <a:avLst/>
                <a:gdLst>
                  <a:gd name="T0" fmla="*/ 1244 w 2575"/>
                  <a:gd name="T1" fmla="*/ 688 h 1947"/>
                  <a:gd name="T2" fmla="*/ 1541 w 2575"/>
                  <a:gd name="T3" fmla="*/ 140 h 1947"/>
                  <a:gd name="T4" fmla="*/ 1624 w 2575"/>
                  <a:gd name="T5" fmla="*/ 122 h 1947"/>
                  <a:gd name="T6" fmla="*/ 1701 w 2575"/>
                  <a:gd name="T7" fmla="*/ 67 h 1947"/>
                  <a:gd name="T8" fmla="*/ 1736 w 2575"/>
                  <a:gd name="T9" fmla="*/ 115 h 1947"/>
                  <a:gd name="T10" fmla="*/ 1710 w 2575"/>
                  <a:gd name="T11" fmla="*/ 202 h 1947"/>
                  <a:gd name="T12" fmla="*/ 2253 w 2575"/>
                  <a:gd name="T13" fmla="*/ 661 h 1947"/>
                  <a:gd name="T14" fmla="*/ 2294 w 2575"/>
                  <a:gd name="T15" fmla="*/ 706 h 1947"/>
                  <a:gd name="T16" fmla="*/ 2564 w 2575"/>
                  <a:gd name="T17" fmla="*/ 695 h 1947"/>
                  <a:gd name="T18" fmla="*/ 2339 w 2575"/>
                  <a:gd name="T19" fmla="*/ 828 h 1947"/>
                  <a:gd name="T20" fmla="*/ 2337 w 2575"/>
                  <a:gd name="T21" fmla="*/ 849 h 1947"/>
                  <a:gd name="T22" fmla="*/ 2575 w 2575"/>
                  <a:gd name="T23" fmla="*/ 865 h 1947"/>
                  <a:gd name="T24" fmla="*/ 2273 w 2575"/>
                  <a:gd name="T25" fmla="*/ 984 h 1947"/>
                  <a:gd name="T26" fmla="*/ 1768 w 2575"/>
                  <a:gd name="T27" fmla="*/ 1630 h 1947"/>
                  <a:gd name="T28" fmla="*/ 0 w 2575"/>
                  <a:gd name="T29" fmla="*/ 1328 h 1947"/>
                  <a:gd name="T30" fmla="*/ 951 w 2575"/>
                  <a:gd name="T31" fmla="*/ 1291 h 1947"/>
                  <a:gd name="T32" fmla="*/ 862 w 2575"/>
                  <a:gd name="T33" fmla="*/ 1069 h 1947"/>
                  <a:gd name="T34" fmla="*/ 574 w 2575"/>
                  <a:gd name="T35" fmla="*/ 940 h 1947"/>
                  <a:gd name="T36" fmla="*/ 585 w 2575"/>
                  <a:gd name="T37" fmla="*/ 881 h 1947"/>
                  <a:gd name="T38" fmla="*/ 722 w 2575"/>
                  <a:gd name="T39" fmla="*/ 839 h 1947"/>
                  <a:gd name="T40" fmla="*/ 453 w 2575"/>
                  <a:gd name="T41" fmla="*/ 615 h 1947"/>
                  <a:gd name="T42" fmla="*/ 475 w 2575"/>
                  <a:gd name="T43" fmla="*/ 571 h 1947"/>
                  <a:gd name="T44" fmla="*/ 592 w 2575"/>
                  <a:gd name="T45" fmla="*/ 557 h 1947"/>
                  <a:gd name="T46" fmla="*/ 388 w 2575"/>
                  <a:gd name="T47" fmla="*/ 303 h 1947"/>
                  <a:gd name="T48" fmla="*/ 457 w 2575"/>
                  <a:gd name="T49" fmla="*/ 259 h 1947"/>
                  <a:gd name="T50" fmla="*/ 1244 w 2575"/>
                  <a:gd name="T51" fmla="*/ 68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75" h="1947">
                    <a:moveTo>
                      <a:pt x="1244" y="688"/>
                    </a:moveTo>
                    <a:cubicBezTo>
                      <a:pt x="1326" y="429"/>
                      <a:pt x="1427" y="262"/>
                      <a:pt x="1541" y="140"/>
                    </a:cubicBezTo>
                    <a:cubicBezTo>
                      <a:pt x="1628" y="51"/>
                      <a:pt x="1674" y="21"/>
                      <a:pt x="1624" y="122"/>
                    </a:cubicBezTo>
                    <a:cubicBezTo>
                      <a:pt x="1644" y="103"/>
                      <a:pt x="1676" y="78"/>
                      <a:pt x="1701" y="67"/>
                    </a:cubicBezTo>
                    <a:cubicBezTo>
                      <a:pt x="1843" y="0"/>
                      <a:pt x="1832" y="55"/>
                      <a:pt x="1736" y="115"/>
                    </a:cubicBezTo>
                    <a:cubicBezTo>
                      <a:pt x="1999" y="21"/>
                      <a:pt x="1989" y="140"/>
                      <a:pt x="1710" y="202"/>
                    </a:cubicBezTo>
                    <a:cubicBezTo>
                      <a:pt x="1939" y="207"/>
                      <a:pt x="2182" y="351"/>
                      <a:pt x="2253" y="661"/>
                    </a:cubicBezTo>
                    <a:cubicBezTo>
                      <a:pt x="2262" y="704"/>
                      <a:pt x="2250" y="700"/>
                      <a:pt x="2294" y="706"/>
                    </a:cubicBezTo>
                    <a:cubicBezTo>
                      <a:pt x="2387" y="725"/>
                      <a:pt x="2477" y="723"/>
                      <a:pt x="2564" y="695"/>
                    </a:cubicBezTo>
                    <a:cubicBezTo>
                      <a:pt x="2554" y="759"/>
                      <a:pt x="2470" y="800"/>
                      <a:pt x="2339" y="828"/>
                    </a:cubicBezTo>
                    <a:cubicBezTo>
                      <a:pt x="2289" y="839"/>
                      <a:pt x="2280" y="835"/>
                      <a:pt x="2337" y="849"/>
                    </a:cubicBezTo>
                    <a:cubicBezTo>
                      <a:pt x="2410" y="865"/>
                      <a:pt x="2490" y="869"/>
                      <a:pt x="2575" y="865"/>
                    </a:cubicBezTo>
                    <a:cubicBezTo>
                      <a:pt x="2509" y="943"/>
                      <a:pt x="2403" y="982"/>
                      <a:pt x="2273" y="984"/>
                    </a:cubicBezTo>
                    <a:cubicBezTo>
                      <a:pt x="2191" y="1282"/>
                      <a:pt x="2005" y="1497"/>
                      <a:pt x="1768" y="1630"/>
                    </a:cubicBezTo>
                    <a:cubicBezTo>
                      <a:pt x="1212" y="1947"/>
                      <a:pt x="405" y="1901"/>
                      <a:pt x="0" y="1328"/>
                    </a:cubicBezTo>
                    <a:cubicBezTo>
                      <a:pt x="265" y="1536"/>
                      <a:pt x="658" y="1582"/>
                      <a:pt x="951" y="1291"/>
                    </a:cubicBezTo>
                    <a:cubicBezTo>
                      <a:pt x="759" y="1291"/>
                      <a:pt x="711" y="1147"/>
                      <a:pt x="862" y="1069"/>
                    </a:cubicBezTo>
                    <a:cubicBezTo>
                      <a:pt x="718" y="1066"/>
                      <a:pt x="626" y="1023"/>
                      <a:pt x="574" y="940"/>
                    </a:cubicBezTo>
                    <a:cubicBezTo>
                      <a:pt x="553" y="908"/>
                      <a:pt x="553" y="906"/>
                      <a:pt x="585" y="881"/>
                    </a:cubicBezTo>
                    <a:cubicBezTo>
                      <a:pt x="622" y="855"/>
                      <a:pt x="672" y="844"/>
                      <a:pt x="722" y="839"/>
                    </a:cubicBezTo>
                    <a:cubicBezTo>
                      <a:pt x="574" y="796"/>
                      <a:pt x="485" y="718"/>
                      <a:pt x="453" y="615"/>
                    </a:cubicBezTo>
                    <a:cubicBezTo>
                      <a:pt x="441" y="578"/>
                      <a:pt x="439" y="580"/>
                      <a:pt x="475" y="571"/>
                    </a:cubicBezTo>
                    <a:cubicBezTo>
                      <a:pt x="510" y="564"/>
                      <a:pt x="553" y="557"/>
                      <a:pt x="592" y="557"/>
                    </a:cubicBezTo>
                    <a:cubicBezTo>
                      <a:pt x="475" y="486"/>
                      <a:pt x="407" y="399"/>
                      <a:pt x="388" y="303"/>
                    </a:cubicBezTo>
                    <a:cubicBezTo>
                      <a:pt x="372" y="211"/>
                      <a:pt x="388" y="234"/>
                      <a:pt x="457" y="259"/>
                    </a:cubicBezTo>
                    <a:cubicBezTo>
                      <a:pt x="761" y="376"/>
                      <a:pt x="1063" y="502"/>
                      <a:pt x="1244" y="688"/>
                    </a:cubicBezTo>
                    <a:close/>
                  </a:path>
                </a:pathLst>
              </a:custGeom>
              <a:solidFill>
                <a:schemeClr val="bg1"/>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nvGrpSpPr>
            <p:cNvPr id="16" name="Group 15"/>
            <p:cNvGrpSpPr/>
            <p:nvPr/>
          </p:nvGrpSpPr>
          <p:grpSpPr>
            <a:xfrm>
              <a:off x="8206628" y="1217640"/>
              <a:ext cx="3783948" cy="1856191"/>
              <a:chOff x="8206628" y="1217640"/>
              <a:chExt cx="3783948" cy="1856191"/>
            </a:xfrm>
          </p:grpSpPr>
          <p:sp>
            <p:nvSpPr>
              <p:cNvPr id="17" name="Rectangle 120"/>
              <p:cNvSpPr>
                <a:spLocks noChangeArrowheads="1"/>
              </p:cNvSpPr>
              <p:nvPr/>
            </p:nvSpPr>
            <p:spPr bwMode="auto">
              <a:xfrm>
                <a:off x="8206628" y="1217640"/>
                <a:ext cx="3783948" cy="1856191"/>
              </a:xfrm>
              <a:prstGeom prst="rect">
                <a:avLst/>
              </a:prstGeom>
              <a:solidFill>
                <a:srgbClr val="0078D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 name="Rectangle 103"/>
              <p:cNvSpPr/>
              <p:nvPr/>
            </p:nvSpPr>
            <p:spPr>
              <a:xfrm>
                <a:off x="8232083" y="2234890"/>
                <a:ext cx="3633944" cy="363592"/>
              </a:xfrm>
              <a:prstGeom prst="rect">
                <a:avLst/>
              </a:prstGeom>
            </p:spPr>
            <p:txBody>
              <a:bodyPr wrap="square" lIns="0" rIns="0" bIns="89606" anchor="b" anchorCtr="0">
                <a:spAutoFit/>
              </a:bodyPr>
              <a:lstStyle/>
              <a:p>
                <a:pPr algn="ctr" defTabSz="914005">
                  <a:lnSpc>
                    <a:spcPct val="80000"/>
                  </a:lnSpc>
                  <a:spcBef>
                    <a:spcPts val="587"/>
                  </a:spcBef>
                  <a:spcAft>
                    <a:spcPts val="587"/>
                  </a:spcAft>
                  <a:defRPr/>
                </a:pPr>
                <a:r>
                  <a:rPr lang="en-US" sz="1799" u="sng" dirty="0">
                    <a:solidFill>
                      <a:schemeClr val="bg1"/>
                    </a:solidFill>
                    <a:latin typeface="Segoe UI"/>
                  </a:rPr>
                  <a:t>@</a:t>
                </a:r>
                <a:r>
                  <a:rPr lang="en-US" sz="1799" u="sng" dirty="0" err="1">
                    <a:solidFill>
                      <a:schemeClr val="bg1"/>
                    </a:solidFill>
                    <a:latin typeface="Segoe UI"/>
                  </a:rPr>
                  <a:t>OfficeDev</a:t>
                </a:r>
                <a:r>
                  <a:rPr lang="en-US" sz="1799" u="sng" dirty="0">
                    <a:solidFill>
                      <a:schemeClr val="bg1"/>
                    </a:solidFill>
                    <a:latin typeface="Segoe UI"/>
                  </a:rPr>
                  <a:t> </a:t>
                </a:r>
              </a:p>
            </p:txBody>
          </p:sp>
          <p:sp>
            <p:nvSpPr>
              <p:cNvPr id="19" name="Rectangle 104"/>
              <p:cNvSpPr/>
              <p:nvPr/>
            </p:nvSpPr>
            <p:spPr>
              <a:xfrm>
                <a:off x="8247644" y="1490659"/>
                <a:ext cx="3644837" cy="863080"/>
              </a:xfrm>
              <a:prstGeom prst="rect">
                <a:avLst/>
              </a:prstGeom>
            </p:spPr>
            <p:txBody>
              <a:bodyPr wrap="square" lIns="179213" tIns="143370" rIns="179213" bIns="89606">
                <a:spAutoFit/>
              </a:bodyPr>
              <a:lstStyle/>
              <a:p>
                <a:pPr algn="ctr" defTabSz="914005">
                  <a:spcBef>
                    <a:spcPts val="587"/>
                  </a:spcBef>
                  <a:spcAft>
                    <a:spcPts val="587"/>
                  </a:spcAft>
                  <a:defRPr/>
                </a:pPr>
                <a:r>
                  <a:rPr lang="en-US" sz="3998" b="1" dirty="0">
                    <a:gradFill>
                      <a:gsLst>
                        <a:gs pos="0">
                          <a:srgbClr val="FFFFFF"/>
                        </a:gs>
                        <a:gs pos="100000">
                          <a:srgbClr val="FFFFFF"/>
                        </a:gs>
                      </a:gsLst>
                      <a:lin ang="5400000" scaled="0"/>
                    </a:gradFill>
                    <a:latin typeface="Segoe UI Light"/>
                  </a:rPr>
                  <a:t>Twitter</a:t>
                </a:r>
              </a:p>
            </p:txBody>
          </p:sp>
        </p:grpSp>
      </p:grpSp>
      <p:grpSp>
        <p:nvGrpSpPr>
          <p:cNvPr id="22" name="Group 21"/>
          <p:cNvGrpSpPr/>
          <p:nvPr userDrawn="1"/>
        </p:nvGrpSpPr>
        <p:grpSpPr>
          <a:xfrm>
            <a:off x="8221381" y="3155932"/>
            <a:ext cx="1835475" cy="1683431"/>
            <a:chOff x="8272463" y="3235325"/>
            <a:chExt cx="1761331" cy="1615428"/>
          </a:xfrm>
        </p:grpSpPr>
        <p:sp>
          <p:nvSpPr>
            <p:cNvPr id="23" name="Rectangle 179"/>
            <p:cNvSpPr>
              <a:spLocks noChangeArrowheads="1"/>
            </p:cNvSpPr>
            <p:nvPr/>
          </p:nvSpPr>
          <p:spPr bwMode="auto">
            <a:xfrm>
              <a:off x="8272463" y="3235325"/>
              <a:ext cx="1761331" cy="1615428"/>
            </a:xfrm>
            <a:prstGeom prst="rect">
              <a:avLst/>
            </a:prstGeom>
            <a:solidFill>
              <a:schemeClr val="bg1">
                <a:lumMod val="7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24" name="Group 23"/>
            <p:cNvGrpSpPr/>
            <p:nvPr/>
          </p:nvGrpSpPr>
          <p:grpSpPr>
            <a:xfrm>
              <a:off x="8385175" y="3462338"/>
              <a:ext cx="1535113" cy="1117599"/>
              <a:chOff x="8385175" y="3462338"/>
              <a:chExt cx="1535113" cy="1117599"/>
            </a:xfrm>
          </p:grpSpPr>
          <p:sp>
            <p:nvSpPr>
              <p:cNvPr id="25" name="AutoShape 333"/>
              <p:cNvSpPr>
                <a:spLocks noChangeAspect="1" noChangeArrowheads="1" noTextEdit="1"/>
              </p:cNvSpPr>
              <p:nvPr/>
            </p:nvSpPr>
            <p:spPr bwMode="auto">
              <a:xfrm>
                <a:off x="8385175" y="3462338"/>
                <a:ext cx="1535113"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6" name="Freeform 335"/>
              <p:cNvSpPr>
                <a:spLocks/>
              </p:cNvSpPr>
              <p:nvPr/>
            </p:nvSpPr>
            <p:spPr bwMode="auto">
              <a:xfrm>
                <a:off x="9421813" y="3917950"/>
                <a:ext cx="498475" cy="661987"/>
              </a:xfrm>
              <a:custGeom>
                <a:avLst/>
                <a:gdLst>
                  <a:gd name="T0" fmla="*/ 227 w 227"/>
                  <a:gd name="T1" fmla="*/ 301 h 301"/>
                  <a:gd name="T2" fmla="*/ 162 w 227"/>
                  <a:gd name="T3" fmla="*/ 178 h 301"/>
                  <a:gd name="T4" fmla="*/ 168 w 227"/>
                  <a:gd name="T5" fmla="*/ 138 h 301"/>
                  <a:gd name="T6" fmla="*/ 168 w 227"/>
                  <a:gd name="T7" fmla="*/ 91 h 301"/>
                  <a:gd name="T8" fmla="*/ 90 w 227"/>
                  <a:gd name="T9" fmla="*/ 0 h 301"/>
                  <a:gd name="T10" fmla="*/ 0 w 227"/>
                  <a:gd name="T11" fmla="*/ 91 h 301"/>
                  <a:gd name="T12" fmla="*/ 0 w 227"/>
                  <a:gd name="T13" fmla="*/ 138 h 301"/>
                  <a:gd name="T14" fmla="*/ 51 w 227"/>
                  <a:gd name="T15" fmla="*/ 219 h 301"/>
                  <a:gd name="T16" fmla="*/ 77 w 227"/>
                  <a:gd name="T17" fmla="*/ 301 h 301"/>
                  <a:gd name="T18" fmla="*/ 227 w 227"/>
                  <a:gd name="T19" fmla="*/ 301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301">
                    <a:moveTo>
                      <a:pt x="227" y="301"/>
                    </a:moveTo>
                    <a:cubicBezTo>
                      <a:pt x="162" y="178"/>
                      <a:pt x="162" y="178"/>
                      <a:pt x="162" y="178"/>
                    </a:cubicBezTo>
                    <a:cubicBezTo>
                      <a:pt x="166" y="166"/>
                      <a:pt x="168" y="153"/>
                      <a:pt x="168" y="138"/>
                    </a:cubicBezTo>
                    <a:cubicBezTo>
                      <a:pt x="168" y="91"/>
                      <a:pt x="168" y="91"/>
                      <a:pt x="168" y="91"/>
                    </a:cubicBezTo>
                    <a:cubicBezTo>
                      <a:pt x="168" y="41"/>
                      <a:pt x="140" y="0"/>
                      <a:pt x="90" y="0"/>
                    </a:cubicBezTo>
                    <a:cubicBezTo>
                      <a:pt x="41" y="0"/>
                      <a:pt x="0" y="41"/>
                      <a:pt x="0" y="91"/>
                    </a:cubicBezTo>
                    <a:cubicBezTo>
                      <a:pt x="0" y="138"/>
                      <a:pt x="0" y="138"/>
                      <a:pt x="0" y="138"/>
                    </a:cubicBezTo>
                    <a:cubicBezTo>
                      <a:pt x="0" y="174"/>
                      <a:pt x="21" y="205"/>
                      <a:pt x="51" y="219"/>
                    </a:cubicBezTo>
                    <a:cubicBezTo>
                      <a:pt x="77" y="301"/>
                      <a:pt x="77" y="301"/>
                      <a:pt x="77" y="301"/>
                    </a:cubicBezTo>
                    <a:lnTo>
                      <a:pt x="227" y="301"/>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7" name="Freeform 336"/>
              <p:cNvSpPr>
                <a:spLocks/>
              </p:cNvSpPr>
              <p:nvPr/>
            </p:nvSpPr>
            <p:spPr bwMode="auto">
              <a:xfrm>
                <a:off x="9428163" y="4271963"/>
                <a:ext cx="136525" cy="88900"/>
              </a:xfrm>
              <a:custGeom>
                <a:avLst/>
                <a:gdLst>
                  <a:gd name="T0" fmla="*/ 23 w 62"/>
                  <a:gd name="T1" fmla="*/ 40 h 40"/>
                  <a:gd name="T2" fmla="*/ 62 w 62"/>
                  <a:gd name="T3" fmla="*/ 0 h 40"/>
                  <a:gd name="T4" fmla="*/ 0 w 62"/>
                  <a:gd name="T5" fmla="*/ 0 h 40"/>
                  <a:gd name="T6" fmla="*/ 23 w 62"/>
                  <a:gd name="T7" fmla="*/ 40 h 40"/>
                </a:gdLst>
                <a:ahLst/>
                <a:cxnLst>
                  <a:cxn ang="0">
                    <a:pos x="T0" y="T1"/>
                  </a:cxn>
                  <a:cxn ang="0">
                    <a:pos x="T2" y="T3"/>
                  </a:cxn>
                  <a:cxn ang="0">
                    <a:pos x="T4" y="T5"/>
                  </a:cxn>
                  <a:cxn ang="0">
                    <a:pos x="T6" y="T7"/>
                  </a:cxn>
                </a:cxnLst>
                <a:rect l="0" t="0" r="r" b="b"/>
                <a:pathLst>
                  <a:path w="62" h="40">
                    <a:moveTo>
                      <a:pt x="23" y="40"/>
                    </a:moveTo>
                    <a:cubicBezTo>
                      <a:pt x="62" y="0"/>
                      <a:pt x="62" y="0"/>
                      <a:pt x="62" y="0"/>
                    </a:cubicBezTo>
                    <a:cubicBezTo>
                      <a:pt x="0" y="0"/>
                      <a:pt x="0" y="0"/>
                      <a:pt x="0" y="0"/>
                    </a:cubicBezTo>
                    <a:cubicBezTo>
                      <a:pt x="4" y="15"/>
                      <a:pt x="12" y="29"/>
                      <a:pt x="23" y="40"/>
                    </a:cubicBez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8" name="Rectangle 337"/>
              <p:cNvSpPr>
                <a:spLocks noChangeArrowheads="1"/>
              </p:cNvSpPr>
              <p:nvPr/>
            </p:nvSpPr>
            <p:spPr bwMode="auto">
              <a:xfrm>
                <a:off x="8458200" y="3541713"/>
                <a:ext cx="1143000" cy="655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29" name="Rectangle 338"/>
              <p:cNvSpPr>
                <a:spLocks noChangeArrowheads="1"/>
              </p:cNvSpPr>
              <p:nvPr/>
            </p:nvSpPr>
            <p:spPr bwMode="auto">
              <a:xfrm>
                <a:off x="8458200" y="3644900"/>
                <a:ext cx="211138" cy="5524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0" name="Rectangle 339"/>
              <p:cNvSpPr>
                <a:spLocks noChangeArrowheads="1"/>
              </p:cNvSpPr>
              <p:nvPr/>
            </p:nvSpPr>
            <p:spPr bwMode="auto">
              <a:xfrm>
                <a:off x="8472488" y="3552825"/>
                <a:ext cx="1138238" cy="920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1" name="Freeform 340"/>
              <p:cNvSpPr>
                <a:spLocks noEditPoints="1"/>
              </p:cNvSpPr>
              <p:nvPr/>
            </p:nvSpPr>
            <p:spPr bwMode="auto">
              <a:xfrm>
                <a:off x="8385175" y="3463925"/>
                <a:ext cx="1304925" cy="812800"/>
              </a:xfrm>
              <a:custGeom>
                <a:avLst/>
                <a:gdLst>
                  <a:gd name="T0" fmla="*/ 585 w 594"/>
                  <a:gd name="T1" fmla="*/ 0 h 369"/>
                  <a:gd name="T2" fmla="*/ 8 w 594"/>
                  <a:gd name="T3" fmla="*/ 0 h 369"/>
                  <a:gd name="T4" fmla="*/ 0 w 594"/>
                  <a:gd name="T5" fmla="*/ 9 h 369"/>
                  <a:gd name="T6" fmla="*/ 0 w 594"/>
                  <a:gd name="T7" fmla="*/ 360 h 369"/>
                  <a:gd name="T8" fmla="*/ 8 w 594"/>
                  <a:gd name="T9" fmla="*/ 369 h 369"/>
                  <a:gd name="T10" fmla="*/ 585 w 594"/>
                  <a:gd name="T11" fmla="*/ 369 h 369"/>
                  <a:gd name="T12" fmla="*/ 594 w 594"/>
                  <a:gd name="T13" fmla="*/ 360 h 369"/>
                  <a:gd name="T14" fmla="*/ 594 w 594"/>
                  <a:gd name="T15" fmla="*/ 9 h 369"/>
                  <a:gd name="T16" fmla="*/ 585 w 594"/>
                  <a:gd name="T17" fmla="*/ 0 h 369"/>
                  <a:gd name="T18" fmla="*/ 548 w 594"/>
                  <a:gd name="T19" fmla="*/ 314 h 369"/>
                  <a:gd name="T20" fmla="*/ 541 w 594"/>
                  <a:gd name="T21" fmla="*/ 321 h 369"/>
                  <a:gd name="T22" fmla="*/ 53 w 594"/>
                  <a:gd name="T23" fmla="*/ 321 h 369"/>
                  <a:gd name="T24" fmla="*/ 46 w 594"/>
                  <a:gd name="T25" fmla="*/ 314 h 369"/>
                  <a:gd name="T26" fmla="*/ 46 w 594"/>
                  <a:gd name="T27" fmla="*/ 52 h 369"/>
                  <a:gd name="T28" fmla="*/ 53 w 594"/>
                  <a:gd name="T29" fmla="*/ 45 h 369"/>
                  <a:gd name="T30" fmla="*/ 541 w 594"/>
                  <a:gd name="T31" fmla="*/ 45 h 369"/>
                  <a:gd name="T32" fmla="*/ 548 w 594"/>
                  <a:gd name="T33" fmla="*/ 52 h 369"/>
                  <a:gd name="T34" fmla="*/ 548 w 594"/>
                  <a:gd name="T35" fmla="*/ 31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4" h="369">
                    <a:moveTo>
                      <a:pt x="585" y="0"/>
                    </a:moveTo>
                    <a:cubicBezTo>
                      <a:pt x="8" y="0"/>
                      <a:pt x="8" y="0"/>
                      <a:pt x="8" y="0"/>
                    </a:cubicBezTo>
                    <a:cubicBezTo>
                      <a:pt x="4" y="0"/>
                      <a:pt x="0" y="4"/>
                      <a:pt x="0" y="9"/>
                    </a:cubicBezTo>
                    <a:cubicBezTo>
                      <a:pt x="0" y="360"/>
                      <a:pt x="0" y="360"/>
                      <a:pt x="0" y="360"/>
                    </a:cubicBezTo>
                    <a:cubicBezTo>
                      <a:pt x="0" y="365"/>
                      <a:pt x="4" y="369"/>
                      <a:pt x="8" y="369"/>
                    </a:cubicBezTo>
                    <a:cubicBezTo>
                      <a:pt x="585" y="369"/>
                      <a:pt x="585" y="369"/>
                      <a:pt x="585" y="369"/>
                    </a:cubicBezTo>
                    <a:cubicBezTo>
                      <a:pt x="590" y="369"/>
                      <a:pt x="594" y="365"/>
                      <a:pt x="594" y="360"/>
                    </a:cubicBezTo>
                    <a:cubicBezTo>
                      <a:pt x="594" y="9"/>
                      <a:pt x="594" y="9"/>
                      <a:pt x="594" y="9"/>
                    </a:cubicBezTo>
                    <a:cubicBezTo>
                      <a:pt x="594" y="4"/>
                      <a:pt x="590" y="0"/>
                      <a:pt x="585" y="0"/>
                    </a:cubicBezTo>
                    <a:close/>
                    <a:moveTo>
                      <a:pt x="548" y="314"/>
                    </a:moveTo>
                    <a:cubicBezTo>
                      <a:pt x="548" y="318"/>
                      <a:pt x="544" y="321"/>
                      <a:pt x="541" y="321"/>
                    </a:cubicBezTo>
                    <a:cubicBezTo>
                      <a:pt x="53" y="321"/>
                      <a:pt x="53" y="321"/>
                      <a:pt x="53" y="321"/>
                    </a:cubicBezTo>
                    <a:cubicBezTo>
                      <a:pt x="49" y="321"/>
                      <a:pt x="46" y="318"/>
                      <a:pt x="46" y="314"/>
                    </a:cubicBezTo>
                    <a:cubicBezTo>
                      <a:pt x="46" y="52"/>
                      <a:pt x="46" y="52"/>
                      <a:pt x="46" y="52"/>
                    </a:cubicBezTo>
                    <a:cubicBezTo>
                      <a:pt x="46" y="48"/>
                      <a:pt x="49" y="45"/>
                      <a:pt x="53" y="45"/>
                    </a:cubicBezTo>
                    <a:cubicBezTo>
                      <a:pt x="541" y="45"/>
                      <a:pt x="541" y="45"/>
                      <a:pt x="541" y="45"/>
                    </a:cubicBezTo>
                    <a:cubicBezTo>
                      <a:pt x="544" y="45"/>
                      <a:pt x="548" y="48"/>
                      <a:pt x="548" y="52"/>
                    </a:cubicBezTo>
                    <a:lnTo>
                      <a:pt x="548"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2" name="Freeform 341"/>
              <p:cNvSpPr>
                <a:spLocks/>
              </p:cNvSpPr>
              <p:nvPr/>
            </p:nvSpPr>
            <p:spPr bwMode="auto">
              <a:xfrm>
                <a:off x="9010650" y="4197350"/>
                <a:ext cx="53975" cy="52387"/>
              </a:xfrm>
              <a:custGeom>
                <a:avLst/>
                <a:gdLst>
                  <a:gd name="T0" fmla="*/ 34 w 34"/>
                  <a:gd name="T1" fmla="*/ 33 h 33"/>
                  <a:gd name="T2" fmla="*/ 0 w 34"/>
                  <a:gd name="T3" fmla="*/ 29 h 33"/>
                  <a:gd name="T4" fmla="*/ 0 w 34"/>
                  <a:gd name="T5" fmla="*/ 6 h 33"/>
                  <a:gd name="T6" fmla="*/ 34 w 34"/>
                  <a:gd name="T7" fmla="*/ 0 h 33"/>
                  <a:gd name="T8" fmla="*/ 34 w 34"/>
                  <a:gd name="T9" fmla="*/ 33 h 33"/>
                </a:gdLst>
                <a:ahLst/>
                <a:cxnLst>
                  <a:cxn ang="0">
                    <a:pos x="T0" y="T1"/>
                  </a:cxn>
                  <a:cxn ang="0">
                    <a:pos x="T2" y="T3"/>
                  </a:cxn>
                  <a:cxn ang="0">
                    <a:pos x="T4" y="T5"/>
                  </a:cxn>
                  <a:cxn ang="0">
                    <a:pos x="T6" y="T7"/>
                  </a:cxn>
                  <a:cxn ang="0">
                    <a:pos x="T8" y="T9"/>
                  </a:cxn>
                </a:cxnLst>
                <a:rect l="0" t="0" r="r" b="b"/>
                <a:pathLst>
                  <a:path w="34" h="33">
                    <a:moveTo>
                      <a:pt x="34" y="33"/>
                    </a:moveTo>
                    <a:lnTo>
                      <a:pt x="0" y="29"/>
                    </a:lnTo>
                    <a:lnTo>
                      <a:pt x="0" y="6"/>
                    </a:lnTo>
                    <a:lnTo>
                      <a:pt x="34" y="0"/>
                    </a:lnTo>
                    <a:lnTo>
                      <a:pt x="34" y="33"/>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3" name="Freeform 348"/>
              <p:cNvSpPr>
                <a:spLocks/>
              </p:cNvSpPr>
              <p:nvPr/>
            </p:nvSpPr>
            <p:spPr bwMode="auto">
              <a:xfrm>
                <a:off x="9629775" y="3830638"/>
                <a:ext cx="160338" cy="173037"/>
              </a:xfrm>
              <a:custGeom>
                <a:avLst/>
                <a:gdLst>
                  <a:gd name="T0" fmla="*/ 7 w 73"/>
                  <a:gd name="T1" fmla="*/ 13 h 79"/>
                  <a:gd name="T2" fmla="*/ 7 w 73"/>
                  <a:gd name="T3" fmla="*/ 39 h 79"/>
                  <a:gd name="T4" fmla="*/ 40 w 73"/>
                  <a:gd name="T5" fmla="*/ 72 h 79"/>
                  <a:gd name="T6" fmla="*/ 66 w 73"/>
                  <a:gd name="T7" fmla="*/ 72 h 79"/>
                  <a:gd name="T8" fmla="*/ 66 w 73"/>
                  <a:gd name="T9" fmla="*/ 46 h 79"/>
                  <a:gd name="T10" fmla="*/ 20 w 73"/>
                  <a:gd name="T11" fmla="*/ 0 h 79"/>
                  <a:gd name="T12" fmla="*/ 7 w 73"/>
                  <a:gd name="T13" fmla="*/ 13 h 79"/>
                </a:gdLst>
                <a:ahLst/>
                <a:cxnLst>
                  <a:cxn ang="0">
                    <a:pos x="T0" y="T1"/>
                  </a:cxn>
                  <a:cxn ang="0">
                    <a:pos x="T2" y="T3"/>
                  </a:cxn>
                  <a:cxn ang="0">
                    <a:pos x="T4" y="T5"/>
                  </a:cxn>
                  <a:cxn ang="0">
                    <a:pos x="T6" y="T7"/>
                  </a:cxn>
                  <a:cxn ang="0">
                    <a:pos x="T8" y="T9"/>
                  </a:cxn>
                  <a:cxn ang="0">
                    <a:pos x="T10" y="T11"/>
                  </a:cxn>
                  <a:cxn ang="0">
                    <a:pos x="T12" y="T13"/>
                  </a:cxn>
                </a:cxnLst>
                <a:rect l="0" t="0" r="r" b="b"/>
                <a:pathLst>
                  <a:path w="73" h="79">
                    <a:moveTo>
                      <a:pt x="7" y="13"/>
                    </a:moveTo>
                    <a:cubicBezTo>
                      <a:pt x="0" y="20"/>
                      <a:pt x="0" y="32"/>
                      <a:pt x="7" y="39"/>
                    </a:cubicBezTo>
                    <a:cubicBezTo>
                      <a:pt x="40" y="72"/>
                      <a:pt x="40" y="72"/>
                      <a:pt x="40" y="72"/>
                    </a:cubicBezTo>
                    <a:cubicBezTo>
                      <a:pt x="47" y="79"/>
                      <a:pt x="59" y="79"/>
                      <a:pt x="66" y="72"/>
                    </a:cubicBezTo>
                    <a:cubicBezTo>
                      <a:pt x="73" y="65"/>
                      <a:pt x="73" y="53"/>
                      <a:pt x="66" y="46"/>
                    </a:cubicBezTo>
                    <a:cubicBezTo>
                      <a:pt x="20" y="0"/>
                      <a:pt x="20" y="0"/>
                      <a:pt x="20" y="0"/>
                    </a:cubicBezTo>
                    <a:lnTo>
                      <a:pt x="7" y="13"/>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4" name="Freeform 349"/>
              <p:cNvSpPr>
                <a:spLocks/>
              </p:cNvSpPr>
              <p:nvPr/>
            </p:nvSpPr>
            <p:spPr bwMode="auto">
              <a:xfrm>
                <a:off x="9691688" y="3906838"/>
                <a:ext cx="98425" cy="250825"/>
              </a:xfrm>
              <a:custGeom>
                <a:avLst/>
                <a:gdLst>
                  <a:gd name="T0" fmla="*/ 45 w 45"/>
                  <a:gd name="T1" fmla="*/ 86 h 114"/>
                  <a:gd name="T2" fmla="*/ 23 w 45"/>
                  <a:gd name="T3" fmla="*/ 109 h 114"/>
                  <a:gd name="T4" fmla="*/ 23 w 45"/>
                  <a:gd name="T5" fmla="*/ 109 h 114"/>
                  <a:gd name="T6" fmla="*/ 0 w 45"/>
                  <a:gd name="T7" fmla="*/ 101 h 114"/>
                  <a:gd name="T8" fmla="*/ 0 w 45"/>
                  <a:gd name="T9" fmla="*/ 13 h 114"/>
                  <a:gd name="T10" fmla="*/ 23 w 45"/>
                  <a:gd name="T11" fmla="*/ 5 h 114"/>
                  <a:gd name="T12" fmla="*/ 23 w 45"/>
                  <a:gd name="T13" fmla="*/ 5 h 114"/>
                  <a:gd name="T14" fmla="*/ 45 w 45"/>
                  <a:gd name="T15" fmla="*/ 28 h 114"/>
                  <a:gd name="T16" fmla="*/ 45 w 45"/>
                  <a:gd name="T17" fmla="*/ 8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4">
                    <a:moveTo>
                      <a:pt x="45" y="86"/>
                    </a:moveTo>
                    <a:cubicBezTo>
                      <a:pt x="45" y="98"/>
                      <a:pt x="35" y="109"/>
                      <a:pt x="23" y="109"/>
                    </a:cubicBezTo>
                    <a:cubicBezTo>
                      <a:pt x="23" y="109"/>
                      <a:pt x="23" y="109"/>
                      <a:pt x="23" y="109"/>
                    </a:cubicBezTo>
                    <a:cubicBezTo>
                      <a:pt x="10" y="109"/>
                      <a:pt x="0" y="114"/>
                      <a:pt x="0" y="101"/>
                    </a:cubicBezTo>
                    <a:cubicBezTo>
                      <a:pt x="0" y="13"/>
                      <a:pt x="0" y="13"/>
                      <a:pt x="0" y="13"/>
                    </a:cubicBezTo>
                    <a:cubicBezTo>
                      <a:pt x="0" y="0"/>
                      <a:pt x="10" y="5"/>
                      <a:pt x="23" y="5"/>
                    </a:cubicBezTo>
                    <a:cubicBezTo>
                      <a:pt x="23" y="5"/>
                      <a:pt x="23" y="5"/>
                      <a:pt x="23" y="5"/>
                    </a:cubicBezTo>
                    <a:cubicBezTo>
                      <a:pt x="35" y="5"/>
                      <a:pt x="45" y="16"/>
                      <a:pt x="45" y="28"/>
                    </a:cubicBezTo>
                    <a:lnTo>
                      <a:pt x="45" y="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5" name="Freeform 350"/>
              <p:cNvSpPr>
                <a:spLocks/>
              </p:cNvSpPr>
              <p:nvPr/>
            </p:nvSpPr>
            <p:spPr bwMode="auto">
              <a:xfrm>
                <a:off x="9663113" y="3830638"/>
                <a:ext cx="49213" cy="36512"/>
              </a:xfrm>
              <a:custGeom>
                <a:avLst/>
                <a:gdLst>
                  <a:gd name="T0" fmla="*/ 5 w 22"/>
                  <a:gd name="T1" fmla="*/ 0 h 17"/>
                  <a:gd name="T2" fmla="*/ 0 w 22"/>
                  <a:gd name="T3" fmla="*/ 5 h 17"/>
                  <a:gd name="T4" fmla="*/ 7 w 22"/>
                  <a:gd name="T5" fmla="*/ 12 h 17"/>
                  <a:gd name="T6" fmla="*/ 22 w 22"/>
                  <a:gd name="T7" fmla="*/ 17 h 17"/>
                  <a:gd name="T8" fmla="*/ 5 w 22"/>
                  <a:gd name="T9" fmla="*/ 0 h 17"/>
                </a:gdLst>
                <a:ahLst/>
                <a:cxnLst>
                  <a:cxn ang="0">
                    <a:pos x="T0" y="T1"/>
                  </a:cxn>
                  <a:cxn ang="0">
                    <a:pos x="T2" y="T3"/>
                  </a:cxn>
                  <a:cxn ang="0">
                    <a:pos x="T4" y="T5"/>
                  </a:cxn>
                  <a:cxn ang="0">
                    <a:pos x="T6" y="T7"/>
                  </a:cxn>
                  <a:cxn ang="0">
                    <a:pos x="T8" y="T9"/>
                  </a:cxn>
                </a:cxnLst>
                <a:rect l="0" t="0" r="r" b="b"/>
                <a:pathLst>
                  <a:path w="22" h="17">
                    <a:moveTo>
                      <a:pt x="5" y="0"/>
                    </a:moveTo>
                    <a:cubicBezTo>
                      <a:pt x="0" y="5"/>
                      <a:pt x="0" y="5"/>
                      <a:pt x="0" y="5"/>
                    </a:cubicBezTo>
                    <a:cubicBezTo>
                      <a:pt x="7" y="12"/>
                      <a:pt x="7" y="12"/>
                      <a:pt x="7" y="12"/>
                    </a:cubicBezTo>
                    <a:cubicBezTo>
                      <a:pt x="11" y="16"/>
                      <a:pt x="17" y="17"/>
                      <a:pt x="22" y="17"/>
                    </a:cubicBezTo>
                    <a:lnTo>
                      <a:pt x="5"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6" name="Freeform 351"/>
              <p:cNvSpPr>
                <a:spLocks/>
              </p:cNvSpPr>
              <p:nvPr/>
            </p:nvSpPr>
            <p:spPr bwMode="auto">
              <a:xfrm>
                <a:off x="9564688" y="4078288"/>
                <a:ext cx="161925" cy="427037"/>
              </a:xfrm>
              <a:custGeom>
                <a:avLst/>
                <a:gdLst>
                  <a:gd name="T0" fmla="*/ 74 w 74"/>
                  <a:gd name="T1" fmla="*/ 0 h 194"/>
                  <a:gd name="T2" fmla="*/ 0 w 74"/>
                  <a:gd name="T3" fmla="*/ 97 h 194"/>
                  <a:gd name="T4" fmla="*/ 74 w 74"/>
                  <a:gd name="T5" fmla="*/ 194 h 194"/>
                  <a:gd name="T6" fmla="*/ 74 w 74"/>
                  <a:gd name="T7" fmla="*/ 0 h 194"/>
                </a:gdLst>
                <a:ahLst/>
                <a:cxnLst>
                  <a:cxn ang="0">
                    <a:pos x="T0" y="T1"/>
                  </a:cxn>
                  <a:cxn ang="0">
                    <a:pos x="T2" y="T3"/>
                  </a:cxn>
                  <a:cxn ang="0">
                    <a:pos x="T4" y="T5"/>
                  </a:cxn>
                  <a:cxn ang="0">
                    <a:pos x="T6" y="T7"/>
                  </a:cxn>
                </a:cxnLst>
                <a:rect l="0" t="0" r="r" b="b"/>
                <a:pathLst>
                  <a:path w="74" h="194">
                    <a:moveTo>
                      <a:pt x="74" y="0"/>
                    </a:moveTo>
                    <a:cubicBezTo>
                      <a:pt x="32" y="12"/>
                      <a:pt x="0" y="51"/>
                      <a:pt x="0" y="97"/>
                    </a:cubicBezTo>
                    <a:cubicBezTo>
                      <a:pt x="0" y="143"/>
                      <a:pt x="32" y="182"/>
                      <a:pt x="74" y="194"/>
                    </a:cubicBezTo>
                    <a:lnTo>
                      <a:pt x="74"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7" name="Line 352"/>
              <p:cNvSpPr>
                <a:spLocks noChangeShapeType="1"/>
              </p:cNvSpPr>
              <p:nvPr/>
            </p:nvSpPr>
            <p:spPr bwMode="auto">
              <a:xfrm flipH="1">
                <a:off x="8505825" y="36861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8" name="Line 353"/>
              <p:cNvSpPr>
                <a:spLocks noChangeShapeType="1"/>
              </p:cNvSpPr>
              <p:nvPr/>
            </p:nvSpPr>
            <p:spPr bwMode="auto">
              <a:xfrm flipH="1">
                <a:off x="8505825" y="37179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39" name="Line 354"/>
              <p:cNvSpPr>
                <a:spLocks noChangeShapeType="1"/>
              </p:cNvSpPr>
              <p:nvPr/>
            </p:nvSpPr>
            <p:spPr bwMode="auto">
              <a:xfrm flipH="1">
                <a:off x="8505825" y="3746500"/>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0" name="Line 355"/>
              <p:cNvSpPr>
                <a:spLocks noChangeShapeType="1"/>
              </p:cNvSpPr>
              <p:nvPr/>
            </p:nvSpPr>
            <p:spPr bwMode="auto">
              <a:xfrm flipH="1">
                <a:off x="8505825" y="377666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1" name="Line 356"/>
              <p:cNvSpPr>
                <a:spLocks noChangeShapeType="1"/>
              </p:cNvSpPr>
              <p:nvPr/>
            </p:nvSpPr>
            <p:spPr bwMode="auto">
              <a:xfrm flipH="1">
                <a:off x="8505825" y="380841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2" name="Line 357"/>
              <p:cNvSpPr>
                <a:spLocks noChangeShapeType="1"/>
              </p:cNvSpPr>
              <p:nvPr/>
            </p:nvSpPr>
            <p:spPr bwMode="auto">
              <a:xfrm flipH="1">
                <a:off x="8505825" y="38385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3" name="Line 358"/>
              <p:cNvSpPr>
                <a:spLocks noChangeShapeType="1"/>
              </p:cNvSpPr>
              <p:nvPr/>
            </p:nvSpPr>
            <p:spPr bwMode="auto">
              <a:xfrm flipH="1">
                <a:off x="8505825" y="38703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pic>
            <p:nvPicPr>
              <p:cNvPr id="44" name="Picture 43"/>
              <p:cNvPicPr>
                <a:picLocks noChangeAspect="1"/>
              </p:cNvPicPr>
              <p:nvPr/>
            </p:nvPicPr>
            <p:blipFill>
              <a:blip r:embed="rId2"/>
              <a:stretch>
                <a:fillRect/>
              </a:stretch>
            </p:blipFill>
            <p:spPr>
              <a:xfrm>
                <a:off x="8749942" y="3693929"/>
                <a:ext cx="307105" cy="443035"/>
              </a:xfrm>
              <a:prstGeom prst="rect">
                <a:avLst/>
              </a:prstGeom>
            </p:spPr>
          </p:pic>
          <p:grpSp>
            <p:nvGrpSpPr>
              <p:cNvPr id="45" name="Group 44"/>
              <p:cNvGrpSpPr/>
              <p:nvPr/>
            </p:nvGrpSpPr>
            <p:grpSpPr>
              <a:xfrm rot="5400000">
                <a:off x="9166188" y="3758283"/>
                <a:ext cx="306387" cy="444499"/>
                <a:chOff x="6878638" y="-701675"/>
                <a:chExt cx="306387" cy="444499"/>
              </a:xfrm>
            </p:grpSpPr>
            <p:sp>
              <p:nvSpPr>
                <p:cNvPr id="46" name="AutoShape 374"/>
                <p:cNvSpPr>
                  <a:spLocks noChangeAspect="1" noChangeArrowheads="1" noTextEdit="1"/>
                </p:cNvSpPr>
                <p:nvPr/>
              </p:nvSpPr>
              <p:spPr bwMode="auto">
                <a:xfrm>
                  <a:off x="6878638" y="-701675"/>
                  <a:ext cx="306387"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7" name="Freeform 376"/>
                <p:cNvSpPr>
                  <a:spLocks/>
                </p:cNvSpPr>
                <p:nvPr/>
              </p:nvSpPr>
              <p:spPr bwMode="auto">
                <a:xfrm>
                  <a:off x="6878638" y="-598488"/>
                  <a:ext cx="52387" cy="60325"/>
                </a:xfrm>
                <a:custGeom>
                  <a:avLst/>
                  <a:gdLst>
                    <a:gd name="T0" fmla="*/ 6 w 31"/>
                    <a:gd name="T1" fmla="*/ 35 h 35"/>
                    <a:gd name="T2" fmla="*/ 31 w 31"/>
                    <a:gd name="T3" fmla="*/ 35 h 35"/>
                    <a:gd name="T4" fmla="*/ 31 w 31"/>
                    <a:gd name="T5" fmla="*/ 0 h 35"/>
                    <a:gd name="T6" fmla="*/ 6 w 31"/>
                    <a:gd name="T7" fmla="*/ 0 h 35"/>
                    <a:gd name="T8" fmla="*/ 0 w 31"/>
                    <a:gd name="T9" fmla="*/ 6 h 35"/>
                    <a:gd name="T10" fmla="*/ 0 w 31"/>
                    <a:gd name="T11" fmla="*/ 29 h 35"/>
                    <a:gd name="T12" fmla="*/ 6 w 3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1" h="35">
                      <a:moveTo>
                        <a:pt x="6" y="35"/>
                      </a:moveTo>
                      <a:cubicBezTo>
                        <a:pt x="31" y="35"/>
                        <a:pt x="31" y="35"/>
                        <a:pt x="31" y="35"/>
                      </a:cubicBezTo>
                      <a:cubicBezTo>
                        <a:pt x="31" y="0"/>
                        <a:pt x="31" y="0"/>
                        <a:pt x="31" y="0"/>
                      </a:cubicBezTo>
                      <a:cubicBezTo>
                        <a:pt x="6" y="0"/>
                        <a:pt x="6" y="0"/>
                        <a:pt x="6" y="0"/>
                      </a:cubicBezTo>
                      <a:cubicBezTo>
                        <a:pt x="3" y="0"/>
                        <a:pt x="0" y="3"/>
                        <a:pt x="0" y="6"/>
                      </a:cubicBezTo>
                      <a:cubicBezTo>
                        <a:pt x="0" y="29"/>
                        <a:pt x="0" y="29"/>
                        <a:pt x="0" y="29"/>
                      </a:cubicBezTo>
                      <a:cubicBezTo>
                        <a:pt x="0" y="32"/>
                        <a:pt x="3" y="35"/>
                        <a:pt x="6"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8" name="Rectangle 377"/>
                <p:cNvSpPr>
                  <a:spLocks noChangeArrowheads="1"/>
                </p:cNvSpPr>
                <p:nvPr/>
              </p:nvSpPr>
              <p:spPr bwMode="auto">
                <a:xfrm>
                  <a:off x="6897688" y="-538163"/>
                  <a:ext cx="20637"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49" name="Rectangle 378"/>
                <p:cNvSpPr>
                  <a:spLocks noChangeArrowheads="1"/>
                </p:cNvSpPr>
                <p:nvPr/>
              </p:nvSpPr>
              <p:spPr bwMode="auto">
                <a:xfrm>
                  <a:off x="6897688" y="-538163"/>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0" name="Rectangle 379"/>
                <p:cNvSpPr>
                  <a:spLocks noChangeArrowheads="1"/>
                </p:cNvSpPr>
                <p:nvPr/>
              </p:nvSpPr>
              <p:spPr bwMode="auto">
                <a:xfrm>
                  <a:off x="6897688" y="-439738"/>
                  <a:ext cx="20637"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1" name="Rectangle 380"/>
                <p:cNvSpPr>
                  <a:spLocks noChangeArrowheads="1"/>
                </p:cNvSpPr>
                <p:nvPr/>
              </p:nvSpPr>
              <p:spPr bwMode="auto">
                <a:xfrm>
                  <a:off x="6897688" y="-439738"/>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2" name="Freeform 381"/>
                <p:cNvSpPr>
                  <a:spLocks/>
                </p:cNvSpPr>
                <p:nvPr/>
              </p:nvSpPr>
              <p:spPr bwMode="auto">
                <a:xfrm>
                  <a:off x="6884988" y="-501650"/>
                  <a:ext cx="44450" cy="61912"/>
                </a:xfrm>
                <a:custGeom>
                  <a:avLst/>
                  <a:gdLst>
                    <a:gd name="T0" fmla="*/ 26 w 26"/>
                    <a:gd name="T1" fmla="*/ 29 h 36"/>
                    <a:gd name="T2" fmla="*/ 18 w 26"/>
                    <a:gd name="T3" fmla="*/ 36 h 36"/>
                    <a:gd name="T4" fmla="*/ 7 w 26"/>
                    <a:gd name="T5" fmla="*/ 36 h 36"/>
                    <a:gd name="T6" fmla="*/ 0 w 26"/>
                    <a:gd name="T7" fmla="*/ 29 h 36"/>
                    <a:gd name="T8" fmla="*/ 0 w 26"/>
                    <a:gd name="T9" fmla="*/ 7 h 36"/>
                    <a:gd name="T10" fmla="*/ 7 w 26"/>
                    <a:gd name="T11" fmla="*/ 0 h 36"/>
                    <a:gd name="T12" fmla="*/ 18 w 26"/>
                    <a:gd name="T13" fmla="*/ 0 h 36"/>
                    <a:gd name="T14" fmla="*/ 26 w 26"/>
                    <a:gd name="T15" fmla="*/ 7 h 36"/>
                    <a:gd name="T16" fmla="*/ 26 w 26"/>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6">
                      <a:moveTo>
                        <a:pt x="26" y="29"/>
                      </a:moveTo>
                      <a:cubicBezTo>
                        <a:pt x="26" y="33"/>
                        <a:pt x="22" y="36"/>
                        <a:pt x="18" y="36"/>
                      </a:cubicBezTo>
                      <a:cubicBezTo>
                        <a:pt x="7" y="36"/>
                        <a:pt x="7" y="36"/>
                        <a:pt x="7" y="36"/>
                      </a:cubicBezTo>
                      <a:cubicBezTo>
                        <a:pt x="3" y="36"/>
                        <a:pt x="0" y="33"/>
                        <a:pt x="0" y="29"/>
                      </a:cubicBezTo>
                      <a:cubicBezTo>
                        <a:pt x="0" y="7"/>
                        <a:pt x="0" y="7"/>
                        <a:pt x="0" y="7"/>
                      </a:cubicBezTo>
                      <a:cubicBezTo>
                        <a:pt x="0" y="3"/>
                        <a:pt x="3" y="0"/>
                        <a:pt x="7" y="0"/>
                      </a:cubicBezTo>
                      <a:cubicBezTo>
                        <a:pt x="18" y="0"/>
                        <a:pt x="18" y="0"/>
                        <a:pt x="18" y="0"/>
                      </a:cubicBezTo>
                      <a:cubicBezTo>
                        <a:pt x="22" y="0"/>
                        <a:pt x="26" y="3"/>
                        <a:pt x="26" y="7"/>
                      </a:cubicBezTo>
                      <a:lnTo>
                        <a:pt x="26"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3" name="Rectangle 382"/>
                <p:cNvSpPr>
                  <a:spLocks noChangeArrowheads="1"/>
                </p:cNvSpPr>
                <p:nvPr/>
              </p:nvSpPr>
              <p:spPr bwMode="auto">
                <a:xfrm>
                  <a:off x="6978650" y="-506413"/>
                  <a:ext cx="109537" cy="603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4" name="Rectangle 383"/>
                <p:cNvSpPr>
                  <a:spLocks noChangeArrowheads="1"/>
                </p:cNvSpPr>
                <p:nvPr/>
              </p:nvSpPr>
              <p:spPr bwMode="auto">
                <a:xfrm>
                  <a:off x="6978650" y="-519113"/>
                  <a:ext cx="109537"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5" name="Rectangle 384"/>
                <p:cNvSpPr>
                  <a:spLocks noChangeArrowheads="1"/>
                </p:cNvSpPr>
                <p:nvPr/>
              </p:nvSpPr>
              <p:spPr bwMode="auto">
                <a:xfrm>
                  <a:off x="6931025" y="-620713"/>
                  <a:ext cx="201612" cy="10477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6" name="Freeform 385"/>
                <p:cNvSpPr>
                  <a:spLocks/>
                </p:cNvSpPr>
                <p:nvPr/>
              </p:nvSpPr>
              <p:spPr bwMode="auto">
                <a:xfrm>
                  <a:off x="6967538" y="-681038"/>
                  <a:ext cx="130175" cy="63500"/>
                </a:xfrm>
                <a:custGeom>
                  <a:avLst/>
                  <a:gdLst>
                    <a:gd name="T0" fmla="*/ 39 w 77"/>
                    <a:gd name="T1" fmla="*/ 0 h 38"/>
                    <a:gd name="T2" fmla="*/ 0 w 77"/>
                    <a:gd name="T3" fmla="*/ 38 h 38"/>
                    <a:gd name="T4" fmla="*/ 77 w 77"/>
                    <a:gd name="T5" fmla="*/ 38 h 38"/>
                    <a:gd name="T6" fmla="*/ 39 w 77"/>
                    <a:gd name="T7" fmla="*/ 0 h 38"/>
                  </a:gdLst>
                  <a:ahLst/>
                  <a:cxnLst>
                    <a:cxn ang="0">
                      <a:pos x="T0" y="T1"/>
                    </a:cxn>
                    <a:cxn ang="0">
                      <a:pos x="T2" y="T3"/>
                    </a:cxn>
                    <a:cxn ang="0">
                      <a:pos x="T4" y="T5"/>
                    </a:cxn>
                    <a:cxn ang="0">
                      <a:pos x="T6" y="T7"/>
                    </a:cxn>
                  </a:cxnLst>
                  <a:rect l="0" t="0" r="r" b="b"/>
                  <a:pathLst>
                    <a:path w="77" h="38">
                      <a:moveTo>
                        <a:pt x="39" y="0"/>
                      </a:moveTo>
                      <a:cubicBezTo>
                        <a:pt x="18" y="0"/>
                        <a:pt x="0" y="17"/>
                        <a:pt x="0" y="38"/>
                      </a:cubicBezTo>
                      <a:cubicBezTo>
                        <a:pt x="77" y="38"/>
                        <a:pt x="77" y="38"/>
                        <a:pt x="77" y="38"/>
                      </a:cubicBezTo>
                      <a:cubicBezTo>
                        <a:pt x="77" y="17"/>
                        <a:pt x="60" y="0"/>
                        <a:pt x="39"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7" name="Oval 386"/>
                <p:cNvSpPr>
                  <a:spLocks noChangeArrowheads="1"/>
                </p:cNvSpPr>
                <p:nvPr/>
              </p:nvSpPr>
              <p:spPr bwMode="auto">
                <a:xfrm>
                  <a:off x="6992938" y="-650875"/>
                  <a:ext cx="17462"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8" name="Oval 387"/>
                <p:cNvSpPr>
                  <a:spLocks noChangeArrowheads="1"/>
                </p:cNvSpPr>
                <p:nvPr/>
              </p:nvSpPr>
              <p:spPr bwMode="auto">
                <a:xfrm>
                  <a:off x="7058025" y="-650875"/>
                  <a:ext cx="15875" cy="17462"/>
                </a:xfrm>
                <a:prstGeom prst="ellipse">
                  <a:avLst/>
                </a:prstGeom>
                <a:solidFill>
                  <a:schemeClr val="tx2"/>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59" name="Freeform 388"/>
                <p:cNvSpPr>
                  <a:spLocks/>
                </p:cNvSpPr>
                <p:nvPr/>
              </p:nvSpPr>
              <p:spPr bwMode="auto">
                <a:xfrm>
                  <a:off x="6973888" y="-588963"/>
                  <a:ext cx="114300" cy="41275"/>
                </a:xfrm>
                <a:custGeom>
                  <a:avLst/>
                  <a:gdLst>
                    <a:gd name="T0" fmla="*/ 67 w 67"/>
                    <a:gd name="T1" fmla="*/ 13 h 25"/>
                    <a:gd name="T2" fmla="*/ 55 w 67"/>
                    <a:gd name="T3" fmla="*/ 25 h 25"/>
                    <a:gd name="T4" fmla="*/ 12 w 67"/>
                    <a:gd name="T5" fmla="*/ 25 h 25"/>
                    <a:gd name="T6" fmla="*/ 0 w 67"/>
                    <a:gd name="T7" fmla="*/ 13 h 25"/>
                    <a:gd name="T8" fmla="*/ 0 w 67"/>
                    <a:gd name="T9" fmla="*/ 13 h 25"/>
                    <a:gd name="T10" fmla="*/ 12 w 67"/>
                    <a:gd name="T11" fmla="*/ 0 h 25"/>
                    <a:gd name="T12" fmla="*/ 55 w 67"/>
                    <a:gd name="T13" fmla="*/ 0 h 25"/>
                    <a:gd name="T14" fmla="*/ 67 w 67"/>
                    <a:gd name="T15" fmla="*/ 13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25">
                      <a:moveTo>
                        <a:pt x="67" y="13"/>
                      </a:moveTo>
                      <a:cubicBezTo>
                        <a:pt x="67" y="19"/>
                        <a:pt x="62" y="25"/>
                        <a:pt x="55" y="25"/>
                      </a:cubicBezTo>
                      <a:cubicBezTo>
                        <a:pt x="12" y="25"/>
                        <a:pt x="12" y="25"/>
                        <a:pt x="12" y="25"/>
                      </a:cubicBezTo>
                      <a:cubicBezTo>
                        <a:pt x="6" y="25"/>
                        <a:pt x="0" y="19"/>
                        <a:pt x="0" y="13"/>
                      </a:cubicBezTo>
                      <a:cubicBezTo>
                        <a:pt x="0" y="13"/>
                        <a:pt x="0" y="13"/>
                        <a:pt x="0" y="13"/>
                      </a:cubicBezTo>
                      <a:cubicBezTo>
                        <a:pt x="0" y="6"/>
                        <a:pt x="6" y="0"/>
                        <a:pt x="12" y="0"/>
                      </a:cubicBezTo>
                      <a:cubicBezTo>
                        <a:pt x="55" y="0"/>
                        <a:pt x="55" y="0"/>
                        <a:pt x="55" y="0"/>
                      </a:cubicBezTo>
                      <a:cubicBezTo>
                        <a:pt x="62" y="0"/>
                        <a:pt x="67" y="6"/>
                        <a:pt x="67"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0" name="Freeform 389"/>
                <p:cNvSpPr>
                  <a:spLocks/>
                </p:cNvSpPr>
                <p:nvPr/>
              </p:nvSpPr>
              <p:spPr bwMode="auto">
                <a:xfrm>
                  <a:off x="7027863" y="-579438"/>
                  <a:ext cx="6350"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1" name="Freeform 390"/>
                <p:cNvSpPr>
                  <a:spLocks/>
                </p:cNvSpPr>
                <p:nvPr/>
              </p:nvSpPr>
              <p:spPr bwMode="auto">
                <a:xfrm>
                  <a:off x="70167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0" y="15"/>
                        <a:pt x="0" y="14"/>
                        <a:pt x="0" y="14"/>
                      </a:cubicBezTo>
                      <a:cubicBezTo>
                        <a:pt x="0" y="2"/>
                        <a:pt x="0" y="2"/>
                        <a:pt x="0" y="2"/>
                      </a:cubicBezTo>
                      <a:cubicBezTo>
                        <a:pt x="0" y="1"/>
                        <a:pt x="0"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2" name="Freeform 391"/>
                <p:cNvSpPr>
                  <a:spLocks/>
                </p:cNvSpPr>
                <p:nvPr/>
              </p:nvSpPr>
              <p:spPr bwMode="auto">
                <a:xfrm>
                  <a:off x="70024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3" name="Freeform 392"/>
                <p:cNvSpPr>
                  <a:spLocks/>
                </p:cNvSpPr>
                <p:nvPr/>
              </p:nvSpPr>
              <p:spPr bwMode="auto">
                <a:xfrm>
                  <a:off x="69913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4" name="Freeform 393"/>
                <p:cNvSpPr>
                  <a:spLocks/>
                </p:cNvSpPr>
                <p:nvPr/>
              </p:nvSpPr>
              <p:spPr bwMode="auto">
                <a:xfrm>
                  <a:off x="70659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5" name="Freeform 394"/>
                <p:cNvSpPr>
                  <a:spLocks/>
                </p:cNvSpPr>
                <p:nvPr/>
              </p:nvSpPr>
              <p:spPr bwMode="auto">
                <a:xfrm>
                  <a:off x="7053263" y="-579438"/>
                  <a:ext cx="6350"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6" name="Freeform 395"/>
                <p:cNvSpPr>
                  <a:spLocks/>
                </p:cNvSpPr>
                <p:nvPr/>
              </p:nvSpPr>
              <p:spPr bwMode="auto">
                <a:xfrm>
                  <a:off x="70405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7" name="Freeform 396"/>
                <p:cNvSpPr>
                  <a:spLocks/>
                </p:cNvSpPr>
                <p:nvPr/>
              </p:nvSpPr>
              <p:spPr bwMode="auto">
                <a:xfrm>
                  <a:off x="6953250" y="-454025"/>
                  <a:ext cx="155575" cy="44450"/>
                </a:xfrm>
                <a:custGeom>
                  <a:avLst/>
                  <a:gdLst>
                    <a:gd name="T0" fmla="*/ 7 w 91"/>
                    <a:gd name="T1" fmla="*/ 26 h 26"/>
                    <a:gd name="T2" fmla="*/ 0 w 91"/>
                    <a:gd name="T3" fmla="*/ 19 h 26"/>
                    <a:gd name="T4" fmla="*/ 0 w 91"/>
                    <a:gd name="T5" fmla="*/ 8 h 26"/>
                    <a:gd name="T6" fmla="*/ 7 w 91"/>
                    <a:gd name="T7" fmla="*/ 0 h 26"/>
                    <a:gd name="T8" fmla="*/ 84 w 91"/>
                    <a:gd name="T9" fmla="*/ 0 h 26"/>
                    <a:gd name="T10" fmla="*/ 91 w 91"/>
                    <a:gd name="T11" fmla="*/ 8 h 26"/>
                    <a:gd name="T12" fmla="*/ 91 w 91"/>
                    <a:gd name="T13" fmla="*/ 19 h 26"/>
                    <a:gd name="T14" fmla="*/ 84 w 91"/>
                    <a:gd name="T15" fmla="*/ 26 h 26"/>
                    <a:gd name="T16" fmla="*/ 7 w 91"/>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26">
                      <a:moveTo>
                        <a:pt x="7" y="26"/>
                      </a:moveTo>
                      <a:cubicBezTo>
                        <a:pt x="3" y="26"/>
                        <a:pt x="0" y="23"/>
                        <a:pt x="0" y="19"/>
                      </a:cubicBezTo>
                      <a:cubicBezTo>
                        <a:pt x="0" y="8"/>
                        <a:pt x="0" y="8"/>
                        <a:pt x="0" y="8"/>
                      </a:cubicBezTo>
                      <a:cubicBezTo>
                        <a:pt x="0" y="4"/>
                        <a:pt x="3" y="0"/>
                        <a:pt x="7" y="0"/>
                      </a:cubicBezTo>
                      <a:cubicBezTo>
                        <a:pt x="84" y="0"/>
                        <a:pt x="84" y="0"/>
                        <a:pt x="84" y="0"/>
                      </a:cubicBezTo>
                      <a:cubicBezTo>
                        <a:pt x="88" y="0"/>
                        <a:pt x="91" y="4"/>
                        <a:pt x="91" y="8"/>
                      </a:cubicBezTo>
                      <a:cubicBezTo>
                        <a:pt x="91" y="19"/>
                        <a:pt x="91" y="19"/>
                        <a:pt x="91" y="19"/>
                      </a:cubicBezTo>
                      <a:cubicBezTo>
                        <a:pt x="91" y="23"/>
                        <a:pt x="88" y="26"/>
                        <a:pt x="84" y="26"/>
                      </a:cubicBezTo>
                      <a:lnTo>
                        <a:pt x="7" y="26"/>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8" name="Rectangle 397"/>
                <p:cNvSpPr>
                  <a:spLocks noChangeArrowheads="1"/>
                </p:cNvSpPr>
                <p:nvPr/>
              </p:nvSpPr>
              <p:spPr bwMode="auto">
                <a:xfrm>
                  <a:off x="6980238" y="-409575"/>
                  <a:ext cx="20637"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69" name="Rectangle 398"/>
                <p:cNvSpPr>
                  <a:spLocks noChangeArrowheads="1"/>
                </p:cNvSpPr>
                <p:nvPr/>
              </p:nvSpPr>
              <p:spPr bwMode="auto">
                <a:xfrm>
                  <a:off x="6980238" y="-409575"/>
                  <a:ext cx="20637"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0" name="Rectangle 399"/>
                <p:cNvSpPr>
                  <a:spLocks noChangeArrowheads="1"/>
                </p:cNvSpPr>
                <p:nvPr/>
              </p:nvSpPr>
              <p:spPr bwMode="auto">
                <a:xfrm>
                  <a:off x="7069138" y="-409575"/>
                  <a:ext cx="19050" cy="123825"/>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1" name="Rectangle 400"/>
                <p:cNvSpPr>
                  <a:spLocks noChangeArrowheads="1"/>
                </p:cNvSpPr>
                <p:nvPr/>
              </p:nvSpPr>
              <p:spPr bwMode="auto">
                <a:xfrm>
                  <a:off x="7069138" y="-409575"/>
                  <a:ext cx="19050"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2" name="Freeform 401"/>
                <p:cNvSpPr>
                  <a:spLocks/>
                </p:cNvSpPr>
                <p:nvPr/>
              </p:nvSpPr>
              <p:spPr bwMode="auto">
                <a:xfrm>
                  <a:off x="7104063" y="-649288"/>
                  <a:ext cx="11112" cy="22225"/>
                </a:xfrm>
                <a:custGeom>
                  <a:avLst/>
                  <a:gdLst>
                    <a:gd name="T0" fmla="*/ 0 w 7"/>
                    <a:gd name="T1" fmla="*/ 0 h 13"/>
                    <a:gd name="T2" fmla="*/ 0 w 7"/>
                    <a:gd name="T3" fmla="*/ 0 h 13"/>
                    <a:gd name="T4" fmla="*/ 0 w 7"/>
                    <a:gd name="T5" fmla="*/ 13 h 13"/>
                    <a:gd name="T6" fmla="*/ 0 w 7"/>
                    <a:gd name="T7" fmla="*/ 13 h 13"/>
                    <a:gd name="T8" fmla="*/ 7 w 7"/>
                    <a:gd name="T9" fmla="*/ 6 h 13"/>
                    <a:gd name="T10" fmla="*/ 0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0" y="0"/>
                      </a:moveTo>
                      <a:cubicBezTo>
                        <a:pt x="0" y="0"/>
                        <a:pt x="0" y="0"/>
                        <a:pt x="0" y="0"/>
                      </a:cubicBezTo>
                      <a:cubicBezTo>
                        <a:pt x="0" y="13"/>
                        <a:pt x="0" y="13"/>
                        <a:pt x="0" y="13"/>
                      </a:cubicBezTo>
                      <a:cubicBezTo>
                        <a:pt x="0" y="13"/>
                        <a:pt x="0" y="13"/>
                        <a:pt x="0" y="13"/>
                      </a:cubicBezTo>
                      <a:cubicBezTo>
                        <a:pt x="4" y="13"/>
                        <a:pt x="7" y="10"/>
                        <a:pt x="7" y="6"/>
                      </a:cubicBezTo>
                      <a:cubicBezTo>
                        <a:pt x="7" y="3"/>
                        <a:pt x="4" y="0"/>
                        <a:pt x="0"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3" name="Rectangle 402"/>
                <p:cNvSpPr>
                  <a:spLocks noChangeArrowheads="1"/>
                </p:cNvSpPr>
                <p:nvPr/>
              </p:nvSpPr>
              <p:spPr bwMode="auto">
                <a:xfrm>
                  <a:off x="7104063" y="-700088"/>
                  <a:ext cx="1587"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4" name="Freeform 403"/>
                <p:cNvSpPr>
                  <a:spLocks/>
                </p:cNvSpPr>
                <p:nvPr/>
              </p:nvSpPr>
              <p:spPr bwMode="auto">
                <a:xfrm>
                  <a:off x="6951663" y="-649288"/>
                  <a:ext cx="12700" cy="22225"/>
                </a:xfrm>
                <a:custGeom>
                  <a:avLst/>
                  <a:gdLst>
                    <a:gd name="T0" fmla="*/ 7 w 7"/>
                    <a:gd name="T1" fmla="*/ 0 h 13"/>
                    <a:gd name="T2" fmla="*/ 7 w 7"/>
                    <a:gd name="T3" fmla="*/ 0 h 13"/>
                    <a:gd name="T4" fmla="*/ 7 w 7"/>
                    <a:gd name="T5" fmla="*/ 13 h 13"/>
                    <a:gd name="T6" fmla="*/ 7 w 7"/>
                    <a:gd name="T7" fmla="*/ 13 h 13"/>
                    <a:gd name="T8" fmla="*/ 0 w 7"/>
                    <a:gd name="T9" fmla="*/ 6 h 13"/>
                    <a:gd name="T10" fmla="*/ 7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7" y="0"/>
                      </a:moveTo>
                      <a:cubicBezTo>
                        <a:pt x="7" y="0"/>
                        <a:pt x="7" y="0"/>
                        <a:pt x="7" y="0"/>
                      </a:cubicBezTo>
                      <a:cubicBezTo>
                        <a:pt x="7" y="13"/>
                        <a:pt x="7" y="13"/>
                        <a:pt x="7" y="13"/>
                      </a:cubicBezTo>
                      <a:cubicBezTo>
                        <a:pt x="7" y="13"/>
                        <a:pt x="7" y="13"/>
                        <a:pt x="7" y="13"/>
                      </a:cubicBezTo>
                      <a:cubicBezTo>
                        <a:pt x="3" y="13"/>
                        <a:pt x="0" y="10"/>
                        <a:pt x="0" y="6"/>
                      </a:cubicBezTo>
                      <a:cubicBezTo>
                        <a:pt x="0" y="3"/>
                        <a:pt x="3" y="0"/>
                        <a:pt x="7" y="0"/>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5" name="Rectangle 404"/>
                <p:cNvSpPr>
                  <a:spLocks noChangeArrowheads="1"/>
                </p:cNvSpPr>
                <p:nvPr/>
              </p:nvSpPr>
              <p:spPr bwMode="auto">
                <a:xfrm>
                  <a:off x="6959600" y="-700088"/>
                  <a:ext cx="4762" cy="61912"/>
                </a:xfrm>
                <a:prstGeom prst="rect">
                  <a:avLst/>
                </a:pr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6" name="Freeform 405"/>
                <p:cNvSpPr>
                  <a:spLocks/>
                </p:cNvSpPr>
                <p:nvPr/>
              </p:nvSpPr>
              <p:spPr bwMode="auto">
                <a:xfrm>
                  <a:off x="6959600" y="-288925"/>
                  <a:ext cx="61912" cy="20637"/>
                </a:xfrm>
                <a:custGeom>
                  <a:avLst/>
                  <a:gdLst>
                    <a:gd name="T0" fmla="*/ 36 w 36"/>
                    <a:gd name="T1" fmla="*/ 12 h 12"/>
                    <a:gd name="T2" fmla="*/ 23 w 36"/>
                    <a:gd name="T3" fmla="*/ 0 h 12"/>
                    <a:gd name="T4" fmla="*/ 13 w 36"/>
                    <a:gd name="T5" fmla="*/ 0 h 12"/>
                    <a:gd name="T6" fmla="*/ 0 w 36"/>
                    <a:gd name="T7" fmla="*/ 12 h 12"/>
                    <a:gd name="T8" fmla="*/ 36 w 36"/>
                    <a:gd name="T9" fmla="*/ 12 h 12"/>
                  </a:gdLst>
                  <a:ahLst/>
                  <a:cxnLst>
                    <a:cxn ang="0">
                      <a:pos x="T0" y="T1"/>
                    </a:cxn>
                    <a:cxn ang="0">
                      <a:pos x="T2" y="T3"/>
                    </a:cxn>
                    <a:cxn ang="0">
                      <a:pos x="T4" y="T5"/>
                    </a:cxn>
                    <a:cxn ang="0">
                      <a:pos x="T6" y="T7"/>
                    </a:cxn>
                    <a:cxn ang="0">
                      <a:pos x="T8" y="T9"/>
                    </a:cxn>
                  </a:cxnLst>
                  <a:rect l="0" t="0" r="r" b="b"/>
                  <a:pathLst>
                    <a:path w="36" h="12">
                      <a:moveTo>
                        <a:pt x="36" y="12"/>
                      </a:moveTo>
                      <a:cubicBezTo>
                        <a:pt x="36" y="5"/>
                        <a:pt x="30" y="0"/>
                        <a:pt x="23" y="0"/>
                      </a:cubicBezTo>
                      <a:cubicBezTo>
                        <a:pt x="13" y="0"/>
                        <a:pt x="13" y="0"/>
                        <a:pt x="13" y="0"/>
                      </a:cubicBezTo>
                      <a:cubicBezTo>
                        <a:pt x="6" y="0"/>
                        <a:pt x="0" y="5"/>
                        <a:pt x="0" y="12"/>
                      </a:cubicBezTo>
                      <a:lnTo>
                        <a:pt x="36"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7" name="Rectangle 406"/>
                <p:cNvSpPr>
                  <a:spLocks noChangeArrowheads="1"/>
                </p:cNvSpPr>
                <p:nvPr/>
              </p:nvSpPr>
              <p:spPr bwMode="auto">
                <a:xfrm>
                  <a:off x="6959600" y="-268288"/>
                  <a:ext cx="61912"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8" name="Freeform 407"/>
                <p:cNvSpPr>
                  <a:spLocks/>
                </p:cNvSpPr>
                <p:nvPr/>
              </p:nvSpPr>
              <p:spPr bwMode="auto">
                <a:xfrm>
                  <a:off x="7046913" y="-288925"/>
                  <a:ext cx="63500" cy="20637"/>
                </a:xfrm>
                <a:custGeom>
                  <a:avLst/>
                  <a:gdLst>
                    <a:gd name="T0" fmla="*/ 37 w 37"/>
                    <a:gd name="T1" fmla="*/ 12 h 12"/>
                    <a:gd name="T2" fmla="*/ 23 w 37"/>
                    <a:gd name="T3" fmla="*/ 0 h 12"/>
                    <a:gd name="T4" fmla="*/ 14 w 37"/>
                    <a:gd name="T5" fmla="*/ 0 h 12"/>
                    <a:gd name="T6" fmla="*/ 0 w 37"/>
                    <a:gd name="T7" fmla="*/ 12 h 12"/>
                    <a:gd name="T8" fmla="*/ 37 w 37"/>
                    <a:gd name="T9" fmla="*/ 12 h 12"/>
                  </a:gdLst>
                  <a:ahLst/>
                  <a:cxnLst>
                    <a:cxn ang="0">
                      <a:pos x="T0" y="T1"/>
                    </a:cxn>
                    <a:cxn ang="0">
                      <a:pos x="T2" y="T3"/>
                    </a:cxn>
                    <a:cxn ang="0">
                      <a:pos x="T4" y="T5"/>
                    </a:cxn>
                    <a:cxn ang="0">
                      <a:pos x="T6" y="T7"/>
                    </a:cxn>
                    <a:cxn ang="0">
                      <a:pos x="T8" y="T9"/>
                    </a:cxn>
                  </a:cxnLst>
                  <a:rect l="0" t="0" r="r" b="b"/>
                  <a:pathLst>
                    <a:path w="37" h="12">
                      <a:moveTo>
                        <a:pt x="37" y="12"/>
                      </a:moveTo>
                      <a:cubicBezTo>
                        <a:pt x="36" y="5"/>
                        <a:pt x="30" y="0"/>
                        <a:pt x="23" y="0"/>
                      </a:cubicBezTo>
                      <a:cubicBezTo>
                        <a:pt x="14" y="0"/>
                        <a:pt x="14" y="0"/>
                        <a:pt x="14" y="0"/>
                      </a:cubicBezTo>
                      <a:cubicBezTo>
                        <a:pt x="7" y="0"/>
                        <a:pt x="1" y="5"/>
                        <a:pt x="0" y="12"/>
                      </a:cubicBezTo>
                      <a:lnTo>
                        <a:pt x="37" y="12"/>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79" name="Rectangle 408"/>
                <p:cNvSpPr>
                  <a:spLocks noChangeArrowheads="1"/>
                </p:cNvSpPr>
                <p:nvPr/>
              </p:nvSpPr>
              <p:spPr bwMode="auto">
                <a:xfrm>
                  <a:off x="7046913" y="-268288"/>
                  <a:ext cx="63500"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0" name="Freeform 409"/>
                <p:cNvSpPr>
                  <a:spLocks/>
                </p:cNvSpPr>
                <p:nvPr/>
              </p:nvSpPr>
              <p:spPr bwMode="auto">
                <a:xfrm>
                  <a:off x="6878638" y="-404813"/>
                  <a:ext cx="57150" cy="50800"/>
                </a:xfrm>
                <a:custGeom>
                  <a:avLst/>
                  <a:gdLst>
                    <a:gd name="T0" fmla="*/ 11 w 34"/>
                    <a:gd name="T1" fmla="*/ 24 h 30"/>
                    <a:gd name="T2" fmla="*/ 8 w 34"/>
                    <a:gd name="T3" fmla="*/ 18 h 30"/>
                    <a:gd name="T4" fmla="*/ 17 w 34"/>
                    <a:gd name="T5" fmla="*/ 9 h 30"/>
                    <a:gd name="T6" fmla="*/ 26 w 34"/>
                    <a:gd name="T7" fmla="*/ 18 h 30"/>
                    <a:gd name="T8" fmla="*/ 23 w 34"/>
                    <a:gd name="T9" fmla="*/ 24 h 30"/>
                    <a:gd name="T10" fmla="*/ 29 w 34"/>
                    <a:gd name="T11" fmla="*/ 30 h 30"/>
                    <a:gd name="T12" fmla="*/ 34 w 34"/>
                    <a:gd name="T13" fmla="*/ 18 h 30"/>
                    <a:gd name="T14" fmla="*/ 17 w 34"/>
                    <a:gd name="T15" fmla="*/ 0 h 30"/>
                    <a:gd name="T16" fmla="*/ 0 w 34"/>
                    <a:gd name="T17" fmla="*/ 18 h 30"/>
                    <a:gd name="T18" fmla="*/ 5 w 34"/>
                    <a:gd name="T19" fmla="*/ 30 h 30"/>
                    <a:gd name="T20" fmla="*/ 11 w 34"/>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30">
                      <a:moveTo>
                        <a:pt x="11" y="24"/>
                      </a:moveTo>
                      <a:cubicBezTo>
                        <a:pt x="9" y="22"/>
                        <a:pt x="8" y="20"/>
                        <a:pt x="8" y="18"/>
                      </a:cubicBezTo>
                      <a:cubicBezTo>
                        <a:pt x="8" y="13"/>
                        <a:pt x="12" y="9"/>
                        <a:pt x="17" y="9"/>
                      </a:cubicBezTo>
                      <a:cubicBezTo>
                        <a:pt x="22" y="9"/>
                        <a:pt x="26" y="13"/>
                        <a:pt x="26" y="18"/>
                      </a:cubicBezTo>
                      <a:cubicBezTo>
                        <a:pt x="26" y="20"/>
                        <a:pt x="25" y="22"/>
                        <a:pt x="23" y="24"/>
                      </a:cubicBezTo>
                      <a:cubicBezTo>
                        <a:pt x="29" y="30"/>
                        <a:pt x="29" y="30"/>
                        <a:pt x="29" y="30"/>
                      </a:cubicBezTo>
                      <a:cubicBezTo>
                        <a:pt x="32" y="27"/>
                        <a:pt x="34" y="22"/>
                        <a:pt x="34" y="18"/>
                      </a:cubicBezTo>
                      <a:cubicBezTo>
                        <a:pt x="34" y="8"/>
                        <a:pt x="27" y="0"/>
                        <a:pt x="17" y="0"/>
                      </a:cubicBezTo>
                      <a:cubicBezTo>
                        <a:pt x="7" y="0"/>
                        <a:pt x="0" y="8"/>
                        <a:pt x="0" y="18"/>
                      </a:cubicBezTo>
                      <a:cubicBezTo>
                        <a:pt x="0" y="22"/>
                        <a:pt x="2" y="27"/>
                        <a:pt x="5" y="30"/>
                      </a:cubicBezTo>
                      <a:lnTo>
                        <a:pt x="11"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1" name="Freeform 410"/>
                <p:cNvSpPr>
                  <a:spLocks/>
                </p:cNvSpPr>
                <p:nvPr/>
              </p:nvSpPr>
              <p:spPr bwMode="auto">
                <a:xfrm>
                  <a:off x="7131050" y="-598488"/>
                  <a:ext cx="50800" cy="60325"/>
                </a:xfrm>
                <a:custGeom>
                  <a:avLst/>
                  <a:gdLst>
                    <a:gd name="T0" fmla="*/ 24 w 30"/>
                    <a:gd name="T1" fmla="*/ 35 h 35"/>
                    <a:gd name="T2" fmla="*/ 0 w 30"/>
                    <a:gd name="T3" fmla="*/ 35 h 35"/>
                    <a:gd name="T4" fmla="*/ 0 w 30"/>
                    <a:gd name="T5" fmla="*/ 0 h 35"/>
                    <a:gd name="T6" fmla="*/ 24 w 30"/>
                    <a:gd name="T7" fmla="*/ 0 h 35"/>
                    <a:gd name="T8" fmla="*/ 30 w 30"/>
                    <a:gd name="T9" fmla="*/ 6 h 35"/>
                    <a:gd name="T10" fmla="*/ 30 w 30"/>
                    <a:gd name="T11" fmla="*/ 29 h 35"/>
                    <a:gd name="T12" fmla="*/ 24 w 30"/>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0" h="35">
                      <a:moveTo>
                        <a:pt x="24" y="35"/>
                      </a:moveTo>
                      <a:cubicBezTo>
                        <a:pt x="0" y="35"/>
                        <a:pt x="0" y="35"/>
                        <a:pt x="0" y="35"/>
                      </a:cubicBezTo>
                      <a:cubicBezTo>
                        <a:pt x="0" y="0"/>
                        <a:pt x="0" y="0"/>
                        <a:pt x="0" y="0"/>
                      </a:cubicBezTo>
                      <a:cubicBezTo>
                        <a:pt x="24" y="0"/>
                        <a:pt x="24" y="0"/>
                        <a:pt x="24" y="0"/>
                      </a:cubicBezTo>
                      <a:cubicBezTo>
                        <a:pt x="28" y="0"/>
                        <a:pt x="30" y="3"/>
                        <a:pt x="30" y="6"/>
                      </a:cubicBezTo>
                      <a:cubicBezTo>
                        <a:pt x="30" y="29"/>
                        <a:pt x="30" y="29"/>
                        <a:pt x="30" y="29"/>
                      </a:cubicBezTo>
                      <a:cubicBezTo>
                        <a:pt x="30" y="32"/>
                        <a:pt x="28" y="35"/>
                        <a:pt x="24" y="35"/>
                      </a:cubicBez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2" name="Rectangle 411"/>
                <p:cNvSpPr>
                  <a:spLocks noChangeArrowheads="1"/>
                </p:cNvSpPr>
                <p:nvPr/>
              </p:nvSpPr>
              <p:spPr bwMode="auto">
                <a:xfrm>
                  <a:off x="7143750" y="-538163"/>
                  <a:ext cx="19050"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3" name="Rectangle 412"/>
                <p:cNvSpPr>
                  <a:spLocks noChangeArrowheads="1"/>
                </p:cNvSpPr>
                <p:nvPr/>
              </p:nvSpPr>
              <p:spPr bwMode="auto">
                <a:xfrm>
                  <a:off x="7143750" y="-538163"/>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4" name="Rectangle 413"/>
                <p:cNvSpPr>
                  <a:spLocks noChangeArrowheads="1"/>
                </p:cNvSpPr>
                <p:nvPr/>
              </p:nvSpPr>
              <p:spPr bwMode="auto">
                <a:xfrm>
                  <a:off x="7143750" y="-439738"/>
                  <a:ext cx="19050"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5" name="Rectangle 414"/>
                <p:cNvSpPr>
                  <a:spLocks noChangeArrowheads="1"/>
                </p:cNvSpPr>
                <p:nvPr/>
              </p:nvSpPr>
              <p:spPr bwMode="auto">
                <a:xfrm>
                  <a:off x="7143750" y="-439738"/>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6" name="Freeform 415"/>
                <p:cNvSpPr>
                  <a:spLocks/>
                </p:cNvSpPr>
                <p:nvPr/>
              </p:nvSpPr>
              <p:spPr bwMode="auto">
                <a:xfrm>
                  <a:off x="7132638" y="-501650"/>
                  <a:ext cx="42862" cy="61912"/>
                </a:xfrm>
                <a:custGeom>
                  <a:avLst/>
                  <a:gdLst>
                    <a:gd name="T0" fmla="*/ 0 w 25"/>
                    <a:gd name="T1" fmla="*/ 29 h 36"/>
                    <a:gd name="T2" fmla="*/ 7 w 25"/>
                    <a:gd name="T3" fmla="*/ 36 h 36"/>
                    <a:gd name="T4" fmla="*/ 18 w 25"/>
                    <a:gd name="T5" fmla="*/ 36 h 36"/>
                    <a:gd name="T6" fmla="*/ 25 w 25"/>
                    <a:gd name="T7" fmla="*/ 29 h 36"/>
                    <a:gd name="T8" fmla="*/ 25 w 25"/>
                    <a:gd name="T9" fmla="*/ 7 h 36"/>
                    <a:gd name="T10" fmla="*/ 18 w 25"/>
                    <a:gd name="T11" fmla="*/ 0 h 36"/>
                    <a:gd name="T12" fmla="*/ 7 w 25"/>
                    <a:gd name="T13" fmla="*/ 0 h 36"/>
                    <a:gd name="T14" fmla="*/ 0 w 25"/>
                    <a:gd name="T15" fmla="*/ 7 h 36"/>
                    <a:gd name="T16" fmla="*/ 0 w 25"/>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0" y="29"/>
                      </a:moveTo>
                      <a:cubicBezTo>
                        <a:pt x="0" y="33"/>
                        <a:pt x="3" y="36"/>
                        <a:pt x="7" y="36"/>
                      </a:cubicBezTo>
                      <a:cubicBezTo>
                        <a:pt x="18" y="36"/>
                        <a:pt x="18" y="36"/>
                        <a:pt x="18" y="36"/>
                      </a:cubicBezTo>
                      <a:cubicBezTo>
                        <a:pt x="22" y="36"/>
                        <a:pt x="25" y="33"/>
                        <a:pt x="25" y="29"/>
                      </a:cubicBezTo>
                      <a:cubicBezTo>
                        <a:pt x="25" y="7"/>
                        <a:pt x="25" y="7"/>
                        <a:pt x="25" y="7"/>
                      </a:cubicBezTo>
                      <a:cubicBezTo>
                        <a:pt x="25" y="3"/>
                        <a:pt x="22" y="0"/>
                        <a:pt x="18" y="0"/>
                      </a:cubicBezTo>
                      <a:cubicBezTo>
                        <a:pt x="7" y="0"/>
                        <a:pt x="7" y="0"/>
                        <a:pt x="7" y="0"/>
                      </a:cubicBezTo>
                      <a:cubicBezTo>
                        <a:pt x="3" y="0"/>
                        <a:pt x="0" y="3"/>
                        <a:pt x="0" y="7"/>
                      </a:cubicBezTo>
                      <a:lnTo>
                        <a:pt x="0" y="29"/>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87" name="Freeform 416"/>
                <p:cNvSpPr>
                  <a:spLocks/>
                </p:cNvSpPr>
                <p:nvPr/>
              </p:nvSpPr>
              <p:spPr bwMode="auto">
                <a:xfrm>
                  <a:off x="7123113" y="-404813"/>
                  <a:ext cx="60325" cy="50800"/>
                </a:xfrm>
                <a:custGeom>
                  <a:avLst/>
                  <a:gdLst>
                    <a:gd name="T0" fmla="*/ 24 w 35"/>
                    <a:gd name="T1" fmla="*/ 24 h 30"/>
                    <a:gd name="T2" fmla="*/ 26 w 35"/>
                    <a:gd name="T3" fmla="*/ 18 h 30"/>
                    <a:gd name="T4" fmla="*/ 18 w 35"/>
                    <a:gd name="T5" fmla="*/ 9 h 30"/>
                    <a:gd name="T6" fmla="*/ 9 w 35"/>
                    <a:gd name="T7" fmla="*/ 18 h 30"/>
                    <a:gd name="T8" fmla="*/ 11 w 35"/>
                    <a:gd name="T9" fmla="*/ 24 h 30"/>
                    <a:gd name="T10" fmla="*/ 5 w 35"/>
                    <a:gd name="T11" fmla="*/ 30 h 30"/>
                    <a:gd name="T12" fmla="*/ 0 w 35"/>
                    <a:gd name="T13" fmla="*/ 18 h 30"/>
                    <a:gd name="T14" fmla="*/ 18 w 35"/>
                    <a:gd name="T15" fmla="*/ 0 h 30"/>
                    <a:gd name="T16" fmla="*/ 35 w 35"/>
                    <a:gd name="T17" fmla="*/ 18 h 30"/>
                    <a:gd name="T18" fmla="*/ 30 w 35"/>
                    <a:gd name="T19" fmla="*/ 30 h 30"/>
                    <a:gd name="T20" fmla="*/ 24 w 35"/>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30">
                      <a:moveTo>
                        <a:pt x="24" y="24"/>
                      </a:moveTo>
                      <a:cubicBezTo>
                        <a:pt x="25" y="22"/>
                        <a:pt x="26" y="20"/>
                        <a:pt x="26" y="18"/>
                      </a:cubicBezTo>
                      <a:cubicBezTo>
                        <a:pt x="26" y="13"/>
                        <a:pt x="22" y="9"/>
                        <a:pt x="18" y="9"/>
                      </a:cubicBezTo>
                      <a:cubicBezTo>
                        <a:pt x="13" y="9"/>
                        <a:pt x="9" y="13"/>
                        <a:pt x="9" y="18"/>
                      </a:cubicBezTo>
                      <a:cubicBezTo>
                        <a:pt x="9" y="20"/>
                        <a:pt x="10" y="22"/>
                        <a:pt x="11" y="24"/>
                      </a:cubicBezTo>
                      <a:cubicBezTo>
                        <a:pt x="5" y="30"/>
                        <a:pt x="5" y="30"/>
                        <a:pt x="5" y="30"/>
                      </a:cubicBezTo>
                      <a:cubicBezTo>
                        <a:pt x="2" y="27"/>
                        <a:pt x="0" y="22"/>
                        <a:pt x="0" y="18"/>
                      </a:cubicBezTo>
                      <a:cubicBezTo>
                        <a:pt x="0" y="8"/>
                        <a:pt x="8" y="0"/>
                        <a:pt x="18" y="0"/>
                      </a:cubicBezTo>
                      <a:cubicBezTo>
                        <a:pt x="27" y="0"/>
                        <a:pt x="35" y="8"/>
                        <a:pt x="35" y="18"/>
                      </a:cubicBezTo>
                      <a:cubicBezTo>
                        <a:pt x="35" y="22"/>
                        <a:pt x="33" y="27"/>
                        <a:pt x="30" y="30"/>
                      </a:cubicBezTo>
                      <a:lnTo>
                        <a:pt x="24" y="24"/>
                      </a:lnTo>
                      <a:close/>
                    </a:path>
                  </a:pathLst>
                </a:custGeom>
                <a:solidFill>
                  <a:schemeClr val="accent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grpSp>
      <p:grpSp>
        <p:nvGrpSpPr>
          <p:cNvPr id="88" name="Group 87"/>
          <p:cNvGrpSpPr/>
          <p:nvPr userDrawn="1"/>
        </p:nvGrpSpPr>
        <p:grpSpPr>
          <a:xfrm>
            <a:off x="4423075" y="4916478"/>
            <a:ext cx="1777011" cy="1604991"/>
            <a:chOff x="4362450" y="4945063"/>
            <a:chExt cx="1738312" cy="1570037"/>
          </a:xfrm>
        </p:grpSpPr>
        <p:sp>
          <p:nvSpPr>
            <p:cNvPr id="89" name="Rectangle 179"/>
            <p:cNvSpPr>
              <a:spLocks noChangeArrowheads="1"/>
            </p:cNvSpPr>
            <p:nvPr/>
          </p:nvSpPr>
          <p:spPr bwMode="auto">
            <a:xfrm>
              <a:off x="4362450" y="4945063"/>
              <a:ext cx="1738312" cy="1570037"/>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pic>
          <p:nvPicPr>
            <p:cNvPr id="90" name="Picture 89"/>
            <p:cNvPicPr>
              <a:picLocks noChangeAspect="1"/>
            </p:cNvPicPr>
            <p:nvPr/>
          </p:nvPicPr>
          <p:blipFill>
            <a:blip r:embed="rId3"/>
            <a:stretch>
              <a:fillRect/>
            </a:stretch>
          </p:blipFill>
          <p:spPr>
            <a:xfrm>
              <a:off x="4411773" y="5203812"/>
              <a:ext cx="1639667" cy="1052538"/>
            </a:xfrm>
            <a:prstGeom prst="rect">
              <a:avLst/>
            </a:prstGeom>
          </p:spPr>
        </p:pic>
      </p:grpSp>
      <p:grpSp>
        <p:nvGrpSpPr>
          <p:cNvPr id="91" name="Group 90"/>
          <p:cNvGrpSpPr/>
          <p:nvPr userDrawn="1"/>
        </p:nvGrpSpPr>
        <p:grpSpPr>
          <a:xfrm>
            <a:off x="6055136" y="1212184"/>
            <a:ext cx="2072415" cy="1863601"/>
            <a:chOff x="6312693" y="1447156"/>
            <a:chExt cx="1766094" cy="1588144"/>
          </a:xfrm>
        </p:grpSpPr>
        <p:sp>
          <p:nvSpPr>
            <p:cNvPr id="92" name="Rectangle 98"/>
            <p:cNvSpPr>
              <a:spLocks noChangeArrowheads="1"/>
            </p:cNvSpPr>
            <p:nvPr/>
          </p:nvSpPr>
          <p:spPr bwMode="auto">
            <a:xfrm>
              <a:off x="6312693" y="1447156"/>
              <a:ext cx="1766094" cy="1588144"/>
            </a:xfrm>
            <a:prstGeom prst="rect">
              <a:avLst/>
            </a:prstGeom>
            <a:solidFill>
              <a:schemeClr val="bg2">
                <a:lumMod val="85000"/>
              </a:schemeClr>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93" name="Group 92"/>
            <p:cNvGrpSpPr/>
            <p:nvPr/>
          </p:nvGrpSpPr>
          <p:grpSpPr>
            <a:xfrm>
              <a:off x="6318250" y="1458913"/>
              <a:ext cx="1733550" cy="1576387"/>
              <a:chOff x="6318250" y="1458913"/>
              <a:chExt cx="1733550" cy="1576387"/>
            </a:xfrm>
          </p:grpSpPr>
          <p:sp>
            <p:nvSpPr>
              <p:cNvPr id="94" name="AutoShape 96"/>
              <p:cNvSpPr>
                <a:spLocks noChangeAspect="1" noChangeArrowheads="1" noTextEdit="1"/>
              </p:cNvSpPr>
              <p:nvPr/>
            </p:nvSpPr>
            <p:spPr bwMode="auto">
              <a:xfrm>
                <a:off x="6318250" y="1458913"/>
                <a:ext cx="1733550" cy="157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5" name="Freeform 420"/>
              <p:cNvSpPr>
                <a:spLocks/>
              </p:cNvSpPr>
              <p:nvPr/>
            </p:nvSpPr>
            <p:spPr bwMode="auto">
              <a:xfrm>
                <a:off x="6389688" y="2171700"/>
                <a:ext cx="550863" cy="644525"/>
              </a:xfrm>
              <a:custGeom>
                <a:avLst/>
                <a:gdLst>
                  <a:gd name="T0" fmla="*/ 0 w 228"/>
                  <a:gd name="T1" fmla="*/ 266 h 266"/>
                  <a:gd name="T2" fmla="*/ 89 w 228"/>
                  <a:gd name="T3" fmla="*/ 153 h 266"/>
                  <a:gd name="T4" fmla="*/ 83 w 228"/>
                  <a:gd name="T5" fmla="*/ 119 h 266"/>
                  <a:gd name="T6" fmla="*/ 83 w 228"/>
                  <a:gd name="T7" fmla="*/ 78 h 266"/>
                  <a:gd name="T8" fmla="*/ 150 w 228"/>
                  <a:gd name="T9" fmla="*/ 0 h 266"/>
                  <a:gd name="T10" fmla="*/ 228 w 228"/>
                  <a:gd name="T11" fmla="*/ 78 h 266"/>
                  <a:gd name="T12" fmla="*/ 228 w 228"/>
                  <a:gd name="T13" fmla="*/ 119 h 266"/>
                  <a:gd name="T14" fmla="*/ 185 w 228"/>
                  <a:gd name="T15" fmla="*/ 189 h 266"/>
                  <a:gd name="T16" fmla="*/ 129 w 228"/>
                  <a:gd name="T17" fmla="*/ 266 h 266"/>
                  <a:gd name="T18" fmla="*/ 0 w 228"/>
                  <a:gd name="T19" fmla="*/ 266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8" h="266">
                    <a:moveTo>
                      <a:pt x="0" y="266"/>
                    </a:moveTo>
                    <a:cubicBezTo>
                      <a:pt x="89" y="153"/>
                      <a:pt x="89" y="153"/>
                      <a:pt x="89" y="153"/>
                    </a:cubicBezTo>
                    <a:cubicBezTo>
                      <a:pt x="85" y="143"/>
                      <a:pt x="83" y="131"/>
                      <a:pt x="83" y="119"/>
                    </a:cubicBezTo>
                    <a:cubicBezTo>
                      <a:pt x="83" y="78"/>
                      <a:pt x="83" y="78"/>
                      <a:pt x="83" y="78"/>
                    </a:cubicBezTo>
                    <a:cubicBezTo>
                      <a:pt x="83" y="35"/>
                      <a:pt x="108" y="0"/>
                      <a:pt x="150" y="0"/>
                    </a:cubicBezTo>
                    <a:cubicBezTo>
                      <a:pt x="193" y="0"/>
                      <a:pt x="228" y="35"/>
                      <a:pt x="228" y="78"/>
                    </a:cubicBezTo>
                    <a:cubicBezTo>
                      <a:pt x="228" y="119"/>
                      <a:pt x="228" y="119"/>
                      <a:pt x="228" y="119"/>
                    </a:cubicBezTo>
                    <a:cubicBezTo>
                      <a:pt x="228" y="150"/>
                      <a:pt x="210" y="176"/>
                      <a:pt x="185" y="189"/>
                    </a:cubicBezTo>
                    <a:cubicBezTo>
                      <a:pt x="129" y="266"/>
                      <a:pt x="129" y="266"/>
                      <a:pt x="129" y="266"/>
                    </a:cubicBezTo>
                    <a:cubicBezTo>
                      <a:pt x="0" y="266"/>
                      <a:pt x="0" y="266"/>
                      <a:pt x="0" y="266"/>
                    </a:cubicBezTo>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6" name="Freeform 421"/>
              <p:cNvSpPr>
                <a:spLocks/>
              </p:cNvSpPr>
              <p:nvPr/>
            </p:nvSpPr>
            <p:spPr bwMode="auto">
              <a:xfrm>
                <a:off x="6805613" y="2508250"/>
                <a:ext cx="130175" cy="82550"/>
              </a:xfrm>
              <a:custGeom>
                <a:avLst/>
                <a:gdLst>
                  <a:gd name="T0" fmla="*/ 34 w 54"/>
                  <a:gd name="T1" fmla="*/ 34 h 34"/>
                  <a:gd name="T2" fmla="*/ 0 w 54"/>
                  <a:gd name="T3" fmla="*/ 0 h 34"/>
                  <a:gd name="T4" fmla="*/ 54 w 54"/>
                  <a:gd name="T5" fmla="*/ 0 h 34"/>
                  <a:gd name="T6" fmla="*/ 34 w 54"/>
                  <a:gd name="T7" fmla="*/ 34 h 34"/>
                </a:gdLst>
                <a:ahLst/>
                <a:cxnLst>
                  <a:cxn ang="0">
                    <a:pos x="T0" y="T1"/>
                  </a:cxn>
                  <a:cxn ang="0">
                    <a:pos x="T2" y="T3"/>
                  </a:cxn>
                  <a:cxn ang="0">
                    <a:pos x="T4" y="T5"/>
                  </a:cxn>
                  <a:cxn ang="0">
                    <a:pos x="T6" y="T7"/>
                  </a:cxn>
                </a:cxnLst>
                <a:rect l="0" t="0" r="r" b="b"/>
                <a:pathLst>
                  <a:path w="54" h="34">
                    <a:moveTo>
                      <a:pt x="34" y="34"/>
                    </a:moveTo>
                    <a:cubicBezTo>
                      <a:pt x="0" y="0"/>
                      <a:pt x="0" y="0"/>
                      <a:pt x="0" y="0"/>
                    </a:cubicBezTo>
                    <a:cubicBezTo>
                      <a:pt x="54" y="0"/>
                      <a:pt x="54" y="0"/>
                      <a:pt x="54" y="0"/>
                    </a:cubicBezTo>
                    <a:cubicBezTo>
                      <a:pt x="50" y="13"/>
                      <a:pt x="44" y="25"/>
                      <a:pt x="34" y="34"/>
                    </a:cubicBezTo>
                  </a:path>
                </a:pathLst>
              </a:custGeom>
              <a:solidFill>
                <a:srgbClr val="CF8D17"/>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7" name="Freeform 422"/>
              <p:cNvSpPr>
                <a:spLocks/>
              </p:cNvSpPr>
              <p:nvPr/>
            </p:nvSpPr>
            <p:spPr bwMode="auto">
              <a:xfrm>
                <a:off x="6686551" y="1739900"/>
                <a:ext cx="1241425" cy="771525"/>
              </a:xfrm>
              <a:custGeom>
                <a:avLst/>
                <a:gdLst>
                  <a:gd name="T0" fmla="*/ 0 w 513"/>
                  <a:gd name="T1" fmla="*/ 311 h 318"/>
                  <a:gd name="T2" fmla="*/ 8 w 513"/>
                  <a:gd name="T3" fmla="*/ 318 h 318"/>
                  <a:gd name="T4" fmla="*/ 506 w 513"/>
                  <a:gd name="T5" fmla="*/ 318 h 318"/>
                  <a:gd name="T6" fmla="*/ 513 w 513"/>
                  <a:gd name="T7" fmla="*/ 311 h 318"/>
                  <a:gd name="T8" fmla="*/ 513 w 513"/>
                  <a:gd name="T9" fmla="*/ 7 h 318"/>
                  <a:gd name="T10" fmla="*/ 506 w 513"/>
                  <a:gd name="T11" fmla="*/ 0 h 318"/>
                  <a:gd name="T12" fmla="*/ 8 w 513"/>
                  <a:gd name="T13" fmla="*/ 0 h 318"/>
                  <a:gd name="T14" fmla="*/ 0 w 513"/>
                  <a:gd name="T15" fmla="*/ 7 h 318"/>
                  <a:gd name="T16" fmla="*/ 0 w 513"/>
                  <a:gd name="T17" fmla="*/ 311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318">
                    <a:moveTo>
                      <a:pt x="0" y="311"/>
                    </a:moveTo>
                    <a:cubicBezTo>
                      <a:pt x="0" y="315"/>
                      <a:pt x="4" y="318"/>
                      <a:pt x="8" y="318"/>
                    </a:cubicBezTo>
                    <a:cubicBezTo>
                      <a:pt x="506" y="318"/>
                      <a:pt x="506" y="318"/>
                      <a:pt x="506" y="318"/>
                    </a:cubicBezTo>
                    <a:cubicBezTo>
                      <a:pt x="510" y="318"/>
                      <a:pt x="513" y="315"/>
                      <a:pt x="513" y="311"/>
                    </a:cubicBezTo>
                    <a:cubicBezTo>
                      <a:pt x="513" y="7"/>
                      <a:pt x="513" y="7"/>
                      <a:pt x="513" y="7"/>
                    </a:cubicBezTo>
                    <a:cubicBezTo>
                      <a:pt x="513" y="3"/>
                      <a:pt x="510" y="0"/>
                      <a:pt x="506" y="0"/>
                    </a:cubicBezTo>
                    <a:cubicBezTo>
                      <a:pt x="8" y="0"/>
                      <a:pt x="8" y="0"/>
                      <a:pt x="8" y="0"/>
                    </a:cubicBezTo>
                    <a:cubicBezTo>
                      <a:pt x="4" y="0"/>
                      <a:pt x="0" y="3"/>
                      <a:pt x="0" y="7"/>
                    </a:cubicBezTo>
                    <a:cubicBezTo>
                      <a:pt x="0" y="311"/>
                      <a:pt x="0" y="311"/>
                      <a:pt x="0" y="31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8" name="Freeform 423"/>
              <p:cNvSpPr>
                <a:spLocks/>
              </p:cNvSpPr>
              <p:nvPr/>
            </p:nvSpPr>
            <p:spPr bwMode="auto">
              <a:xfrm>
                <a:off x="6783388" y="1831975"/>
                <a:ext cx="1047750" cy="579438"/>
              </a:xfrm>
              <a:custGeom>
                <a:avLst/>
                <a:gdLst>
                  <a:gd name="T0" fmla="*/ 0 w 433"/>
                  <a:gd name="T1" fmla="*/ 233 h 239"/>
                  <a:gd name="T2" fmla="*/ 6 w 433"/>
                  <a:gd name="T3" fmla="*/ 239 h 239"/>
                  <a:gd name="T4" fmla="*/ 427 w 433"/>
                  <a:gd name="T5" fmla="*/ 239 h 239"/>
                  <a:gd name="T6" fmla="*/ 433 w 433"/>
                  <a:gd name="T7" fmla="*/ 233 h 239"/>
                  <a:gd name="T8" fmla="*/ 433 w 433"/>
                  <a:gd name="T9" fmla="*/ 6 h 239"/>
                  <a:gd name="T10" fmla="*/ 427 w 433"/>
                  <a:gd name="T11" fmla="*/ 0 h 239"/>
                  <a:gd name="T12" fmla="*/ 6 w 433"/>
                  <a:gd name="T13" fmla="*/ 0 h 239"/>
                  <a:gd name="T14" fmla="*/ 0 w 433"/>
                  <a:gd name="T15" fmla="*/ 6 h 239"/>
                  <a:gd name="T16" fmla="*/ 0 w 433"/>
                  <a:gd name="T17" fmla="*/ 233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3" h="239">
                    <a:moveTo>
                      <a:pt x="0" y="233"/>
                    </a:moveTo>
                    <a:cubicBezTo>
                      <a:pt x="0" y="236"/>
                      <a:pt x="3" y="239"/>
                      <a:pt x="6" y="239"/>
                    </a:cubicBezTo>
                    <a:cubicBezTo>
                      <a:pt x="427" y="239"/>
                      <a:pt x="427" y="239"/>
                      <a:pt x="427" y="239"/>
                    </a:cubicBezTo>
                    <a:cubicBezTo>
                      <a:pt x="431" y="239"/>
                      <a:pt x="433" y="236"/>
                      <a:pt x="433" y="233"/>
                    </a:cubicBezTo>
                    <a:cubicBezTo>
                      <a:pt x="433" y="6"/>
                      <a:pt x="433" y="6"/>
                      <a:pt x="433" y="6"/>
                    </a:cubicBezTo>
                    <a:cubicBezTo>
                      <a:pt x="433" y="3"/>
                      <a:pt x="431" y="0"/>
                      <a:pt x="427" y="0"/>
                    </a:cubicBezTo>
                    <a:cubicBezTo>
                      <a:pt x="6" y="0"/>
                      <a:pt x="6" y="0"/>
                      <a:pt x="6" y="0"/>
                    </a:cubicBezTo>
                    <a:cubicBezTo>
                      <a:pt x="3" y="0"/>
                      <a:pt x="0" y="3"/>
                      <a:pt x="0" y="6"/>
                    </a:cubicBezTo>
                    <a:cubicBezTo>
                      <a:pt x="0" y="233"/>
                      <a:pt x="0" y="233"/>
                      <a:pt x="0" y="233"/>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99" name="Rectangle 424"/>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0" name="Rectangle 425"/>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1" name="Rectangle 426"/>
              <p:cNvSpPr>
                <a:spLocks noChangeArrowheads="1"/>
              </p:cNvSpPr>
              <p:nvPr/>
            </p:nvSpPr>
            <p:spPr bwMode="auto">
              <a:xfrm>
                <a:off x="7119938" y="1965325"/>
                <a:ext cx="244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2" name="Rectangle 427"/>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3" name="Rectangle 428"/>
              <p:cNvSpPr>
                <a:spLocks noChangeArrowheads="1"/>
              </p:cNvSpPr>
              <p:nvPr/>
            </p:nvSpPr>
            <p:spPr bwMode="auto">
              <a:xfrm>
                <a:off x="7372351" y="1965325"/>
                <a:ext cx="117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4" name="Rectangle 429"/>
              <p:cNvSpPr>
                <a:spLocks noChangeArrowheads="1"/>
              </p:cNvSpPr>
              <p:nvPr/>
            </p:nvSpPr>
            <p:spPr bwMode="auto">
              <a:xfrm>
                <a:off x="7372351" y="1965325"/>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5" name="Rectangle 430"/>
              <p:cNvSpPr>
                <a:spLocks noChangeArrowheads="1"/>
              </p:cNvSpPr>
              <p:nvPr/>
            </p:nvSpPr>
            <p:spPr bwMode="auto">
              <a:xfrm>
                <a:off x="7497763" y="1965325"/>
                <a:ext cx="115888"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6" name="Rectangle 431"/>
              <p:cNvSpPr>
                <a:spLocks noChangeArrowheads="1"/>
              </p:cNvSpPr>
              <p:nvPr/>
            </p:nvSpPr>
            <p:spPr bwMode="auto">
              <a:xfrm>
                <a:off x="7497763" y="1965325"/>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7" name="Rectangle 432"/>
              <p:cNvSpPr>
                <a:spLocks noChangeArrowheads="1"/>
              </p:cNvSpPr>
              <p:nvPr/>
            </p:nvSpPr>
            <p:spPr bwMode="auto">
              <a:xfrm>
                <a:off x="7372351" y="2090738"/>
                <a:ext cx="117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8" name="Rectangle 433"/>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09" name="Rectangle 434"/>
              <p:cNvSpPr>
                <a:spLocks noChangeArrowheads="1"/>
              </p:cNvSpPr>
              <p:nvPr/>
            </p:nvSpPr>
            <p:spPr bwMode="auto">
              <a:xfrm>
                <a:off x="6865938" y="2090738"/>
                <a:ext cx="11906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0" name="Rectangle 435"/>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1" name="Rectangle 436"/>
              <p:cNvSpPr>
                <a:spLocks noChangeArrowheads="1"/>
              </p:cNvSpPr>
              <p:nvPr/>
            </p:nvSpPr>
            <p:spPr bwMode="auto">
              <a:xfrm>
                <a:off x="6865938" y="2217738"/>
                <a:ext cx="119063" cy="119063"/>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2" name="Rectangle 437"/>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3" name="Rectangle 438"/>
              <p:cNvSpPr>
                <a:spLocks noChangeArrowheads="1"/>
              </p:cNvSpPr>
              <p:nvPr/>
            </p:nvSpPr>
            <p:spPr bwMode="auto">
              <a:xfrm>
                <a:off x="6994526" y="2217738"/>
                <a:ext cx="119063"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4" name="Rectangle 439"/>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5" name="Rectangle 440"/>
              <p:cNvSpPr>
                <a:spLocks noChangeArrowheads="1"/>
              </p:cNvSpPr>
              <p:nvPr/>
            </p:nvSpPr>
            <p:spPr bwMode="auto">
              <a:xfrm>
                <a:off x="7119938" y="2090738"/>
                <a:ext cx="244475" cy="119063"/>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6" name="Rectangle 441"/>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7" name="Rectangle 442"/>
              <p:cNvSpPr>
                <a:spLocks noChangeArrowheads="1"/>
              </p:cNvSpPr>
              <p:nvPr/>
            </p:nvSpPr>
            <p:spPr bwMode="auto">
              <a:xfrm>
                <a:off x="7119938" y="2217738"/>
                <a:ext cx="244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8" name="Rectangle 443"/>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19" name="Rectangle 444"/>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0" name="Rectangle 445"/>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1" name="Rectangle 446"/>
              <p:cNvSpPr>
                <a:spLocks noChangeArrowheads="1"/>
              </p:cNvSpPr>
              <p:nvPr/>
            </p:nvSpPr>
            <p:spPr bwMode="auto">
              <a:xfrm>
                <a:off x="7369176" y="2217738"/>
                <a:ext cx="244475" cy="79375"/>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2" name="Rectangle 447"/>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3" name="Rectangle 448"/>
              <p:cNvSpPr>
                <a:spLocks noChangeArrowheads="1"/>
              </p:cNvSpPr>
              <p:nvPr/>
            </p:nvSpPr>
            <p:spPr bwMode="auto">
              <a:xfrm>
                <a:off x="7497763" y="2090738"/>
                <a:ext cx="115888"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4" name="Rectangle 449"/>
              <p:cNvSpPr>
                <a:spLocks noChangeArrowheads="1"/>
              </p:cNvSpPr>
              <p:nvPr/>
            </p:nvSpPr>
            <p:spPr bwMode="auto">
              <a:xfrm>
                <a:off x="7497763"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5" name="Rectangle 450"/>
              <p:cNvSpPr>
                <a:spLocks noChangeArrowheads="1"/>
              </p:cNvSpPr>
              <p:nvPr/>
            </p:nvSpPr>
            <p:spPr bwMode="auto">
              <a:xfrm>
                <a:off x="7667626" y="2090738"/>
                <a:ext cx="115888" cy="119063"/>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6" name="Rectangle 451"/>
              <p:cNvSpPr>
                <a:spLocks noChangeArrowheads="1"/>
              </p:cNvSpPr>
              <p:nvPr/>
            </p:nvSpPr>
            <p:spPr bwMode="auto">
              <a:xfrm>
                <a:off x="7667626"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7" name="Rectangle 452"/>
              <p:cNvSpPr>
                <a:spLocks noChangeArrowheads="1"/>
              </p:cNvSpPr>
              <p:nvPr/>
            </p:nvSpPr>
            <p:spPr bwMode="auto">
              <a:xfrm>
                <a:off x="7667626" y="2217738"/>
                <a:ext cx="115888"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8" name="Rectangle 453"/>
              <p:cNvSpPr>
                <a:spLocks noChangeArrowheads="1"/>
              </p:cNvSpPr>
              <p:nvPr/>
            </p:nvSpPr>
            <p:spPr bwMode="auto">
              <a:xfrm>
                <a:off x="7667626" y="2217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29" name="Rectangle 454"/>
              <p:cNvSpPr>
                <a:spLocks noChangeArrowheads="1"/>
              </p:cNvSpPr>
              <p:nvPr/>
            </p:nvSpPr>
            <p:spPr bwMode="auto">
              <a:xfrm>
                <a:off x="7789863" y="2090738"/>
                <a:ext cx="412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0" name="Rectangle 455"/>
              <p:cNvSpPr>
                <a:spLocks noChangeArrowheads="1"/>
              </p:cNvSpPr>
              <p:nvPr/>
            </p:nvSpPr>
            <p:spPr bwMode="auto">
              <a:xfrm>
                <a:off x="7789863" y="2217738"/>
                <a:ext cx="41275" cy="119063"/>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1" name="Rectangle 456"/>
              <p:cNvSpPr>
                <a:spLocks noChangeArrowheads="1"/>
              </p:cNvSpPr>
              <p:nvPr/>
            </p:nvSpPr>
            <p:spPr bwMode="auto">
              <a:xfrm>
                <a:off x="7789863" y="2217738"/>
                <a:ext cx="412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2" name="Rectangle 457"/>
              <p:cNvSpPr>
                <a:spLocks noChangeArrowheads="1"/>
              </p:cNvSpPr>
              <p:nvPr/>
            </p:nvSpPr>
            <p:spPr bwMode="auto">
              <a:xfrm>
                <a:off x="7667626" y="1965325"/>
                <a:ext cx="16351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3" name="Freeform 458"/>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close/>
                  </a:path>
                </a:pathLst>
              </a:custGeom>
              <a:solidFill>
                <a:srgbClr val="00A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4" name="Freeform 459"/>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5" name="Rectangle 460"/>
              <p:cNvSpPr>
                <a:spLocks noChangeArrowheads="1"/>
              </p:cNvSpPr>
              <p:nvPr/>
            </p:nvSpPr>
            <p:spPr bwMode="auto">
              <a:xfrm>
                <a:off x="7780338" y="1870075"/>
                <a:ext cx="31750" cy="31750"/>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36" name="Rectangle 461"/>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137" name="Rectangle 462"/>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38" name="Rectangle 463"/>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139" name="Rectangle 464"/>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140" name="Rectangle 465"/>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41" name="Freeform 466"/>
              <p:cNvSpPr>
                <a:spLocks/>
              </p:cNvSpPr>
              <p:nvPr/>
            </p:nvSpPr>
            <p:spPr bwMode="auto">
              <a:xfrm>
                <a:off x="6686551" y="1739900"/>
                <a:ext cx="1241425" cy="771525"/>
              </a:xfrm>
              <a:custGeom>
                <a:avLst/>
                <a:gdLst>
                  <a:gd name="T0" fmla="*/ 209 w 513"/>
                  <a:gd name="T1" fmla="*/ 0 h 318"/>
                  <a:gd name="T2" fmla="*/ 8 w 513"/>
                  <a:gd name="T3" fmla="*/ 0 h 318"/>
                  <a:gd name="T4" fmla="*/ 0 w 513"/>
                  <a:gd name="T5" fmla="*/ 7 h 318"/>
                  <a:gd name="T6" fmla="*/ 0 w 513"/>
                  <a:gd name="T7" fmla="*/ 311 h 318"/>
                  <a:gd name="T8" fmla="*/ 8 w 513"/>
                  <a:gd name="T9" fmla="*/ 318 h 318"/>
                  <a:gd name="T10" fmla="*/ 506 w 513"/>
                  <a:gd name="T11" fmla="*/ 318 h 318"/>
                  <a:gd name="T12" fmla="*/ 513 w 513"/>
                  <a:gd name="T13" fmla="*/ 311 h 318"/>
                  <a:gd name="T14" fmla="*/ 513 w 513"/>
                  <a:gd name="T15" fmla="*/ 304 h 318"/>
                  <a:gd name="T16" fmla="*/ 473 w 513"/>
                  <a:gd name="T17" fmla="*/ 264 h 318"/>
                  <a:gd name="T18" fmla="*/ 473 w 513"/>
                  <a:gd name="T19" fmla="*/ 271 h 318"/>
                  <a:gd name="T20" fmla="*/ 467 w 513"/>
                  <a:gd name="T21" fmla="*/ 277 h 318"/>
                  <a:gd name="T22" fmla="*/ 46 w 513"/>
                  <a:gd name="T23" fmla="*/ 277 h 318"/>
                  <a:gd name="T24" fmla="*/ 40 w 513"/>
                  <a:gd name="T25" fmla="*/ 271 h 318"/>
                  <a:gd name="T26" fmla="*/ 40 w 513"/>
                  <a:gd name="T27" fmla="*/ 44 h 318"/>
                  <a:gd name="T28" fmla="*/ 46 w 513"/>
                  <a:gd name="T29" fmla="*/ 38 h 318"/>
                  <a:gd name="T30" fmla="*/ 248 w 513"/>
                  <a:gd name="T31" fmla="*/ 38 h 318"/>
                  <a:gd name="T32" fmla="*/ 209 w 513"/>
                  <a:gd name="T33"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3" h="318">
                    <a:moveTo>
                      <a:pt x="209" y="0"/>
                    </a:moveTo>
                    <a:cubicBezTo>
                      <a:pt x="8" y="0"/>
                      <a:pt x="8" y="0"/>
                      <a:pt x="8" y="0"/>
                    </a:cubicBezTo>
                    <a:cubicBezTo>
                      <a:pt x="4" y="0"/>
                      <a:pt x="0" y="3"/>
                      <a:pt x="0" y="7"/>
                    </a:cubicBezTo>
                    <a:cubicBezTo>
                      <a:pt x="0" y="311"/>
                      <a:pt x="0" y="311"/>
                      <a:pt x="0" y="311"/>
                    </a:cubicBezTo>
                    <a:cubicBezTo>
                      <a:pt x="0" y="315"/>
                      <a:pt x="4" y="318"/>
                      <a:pt x="8" y="318"/>
                    </a:cubicBezTo>
                    <a:cubicBezTo>
                      <a:pt x="506" y="318"/>
                      <a:pt x="506" y="318"/>
                      <a:pt x="506" y="318"/>
                    </a:cubicBezTo>
                    <a:cubicBezTo>
                      <a:pt x="510" y="318"/>
                      <a:pt x="513" y="315"/>
                      <a:pt x="513" y="311"/>
                    </a:cubicBezTo>
                    <a:cubicBezTo>
                      <a:pt x="513" y="304"/>
                      <a:pt x="513" y="304"/>
                      <a:pt x="513" y="304"/>
                    </a:cubicBezTo>
                    <a:cubicBezTo>
                      <a:pt x="473" y="264"/>
                      <a:pt x="473" y="264"/>
                      <a:pt x="473" y="264"/>
                    </a:cubicBezTo>
                    <a:cubicBezTo>
                      <a:pt x="473" y="271"/>
                      <a:pt x="473" y="271"/>
                      <a:pt x="473" y="271"/>
                    </a:cubicBezTo>
                    <a:cubicBezTo>
                      <a:pt x="473" y="274"/>
                      <a:pt x="471" y="277"/>
                      <a:pt x="467" y="277"/>
                    </a:cubicBezTo>
                    <a:cubicBezTo>
                      <a:pt x="46" y="277"/>
                      <a:pt x="46" y="277"/>
                      <a:pt x="46" y="277"/>
                    </a:cubicBezTo>
                    <a:cubicBezTo>
                      <a:pt x="43" y="277"/>
                      <a:pt x="40" y="274"/>
                      <a:pt x="40" y="271"/>
                    </a:cubicBezTo>
                    <a:cubicBezTo>
                      <a:pt x="40" y="44"/>
                      <a:pt x="40" y="44"/>
                      <a:pt x="40" y="44"/>
                    </a:cubicBezTo>
                    <a:cubicBezTo>
                      <a:pt x="40" y="41"/>
                      <a:pt x="43" y="38"/>
                      <a:pt x="46" y="38"/>
                    </a:cubicBezTo>
                    <a:cubicBezTo>
                      <a:pt x="248" y="38"/>
                      <a:pt x="248" y="38"/>
                      <a:pt x="248" y="38"/>
                    </a:cubicBezTo>
                    <a:cubicBezTo>
                      <a:pt x="209" y="0"/>
                      <a:pt x="209" y="0"/>
                      <a:pt x="209" y="0"/>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2" name="Freeform 467"/>
              <p:cNvSpPr>
                <a:spLocks noEditPoints="1"/>
              </p:cNvSpPr>
              <p:nvPr/>
            </p:nvSpPr>
            <p:spPr bwMode="auto">
              <a:xfrm>
                <a:off x="6783388" y="1831975"/>
                <a:ext cx="1047750" cy="579438"/>
              </a:xfrm>
              <a:custGeom>
                <a:avLst/>
                <a:gdLst>
                  <a:gd name="T0" fmla="*/ 242 w 433"/>
                  <a:gd name="T1" fmla="*/ 192 h 239"/>
                  <a:gd name="T2" fmla="*/ 343 w 433"/>
                  <a:gd name="T3" fmla="*/ 208 h 239"/>
                  <a:gd name="T4" fmla="*/ 34 w 433"/>
                  <a:gd name="T5" fmla="*/ 208 h 239"/>
                  <a:gd name="T6" fmla="*/ 83 w 433"/>
                  <a:gd name="T7" fmla="*/ 159 h 239"/>
                  <a:gd name="T8" fmla="*/ 34 w 433"/>
                  <a:gd name="T9" fmla="*/ 208 h 239"/>
                  <a:gd name="T10" fmla="*/ 87 w 433"/>
                  <a:gd name="T11" fmla="*/ 159 h 239"/>
                  <a:gd name="T12" fmla="*/ 136 w 433"/>
                  <a:gd name="T13" fmla="*/ 208 h 239"/>
                  <a:gd name="T14" fmla="*/ 139 w 433"/>
                  <a:gd name="T15" fmla="*/ 208 h 239"/>
                  <a:gd name="T16" fmla="*/ 240 w 433"/>
                  <a:gd name="T17" fmla="*/ 159 h 239"/>
                  <a:gd name="T18" fmla="*/ 139 w 433"/>
                  <a:gd name="T19" fmla="*/ 208 h 239"/>
                  <a:gd name="T20" fmla="*/ 242 w 433"/>
                  <a:gd name="T21" fmla="*/ 159 h 239"/>
                  <a:gd name="T22" fmla="*/ 343 w 433"/>
                  <a:gd name="T23" fmla="*/ 192 h 239"/>
                  <a:gd name="T24" fmla="*/ 34 w 433"/>
                  <a:gd name="T25" fmla="*/ 156 h 239"/>
                  <a:gd name="T26" fmla="*/ 83 w 433"/>
                  <a:gd name="T27" fmla="*/ 107 h 239"/>
                  <a:gd name="T28" fmla="*/ 34 w 433"/>
                  <a:gd name="T29" fmla="*/ 156 h 239"/>
                  <a:gd name="T30" fmla="*/ 86 w 433"/>
                  <a:gd name="T31" fmla="*/ 132 h 239"/>
                  <a:gd name="T32" fmla="*/ 111 w 433"/>
                  <a:gd name="T33" fmla="*/ 107 h 239"/>
                  <a:gd name="T34" fmla="*/ 135 w 433"/>
                  <a:gd name="T35" fmla="*/ 132 h 239"/>
                  <a:gd name="T36" fmla="*/ 111 w 433"/>
                  <a:gd name="T37" fmla="*/ 156 h 239"/>
                  <a:gd name="T38" fmla="*/ 139 w 433"/>
                  <a:gd name="T39" fmla="*/ 156 h 239"/>
                  <a:gd name="T40" fmla="*/ 240 w 433"/>
                  <a:gd name="T41" fmla="*/ 107 h 239"/>
                  <a:gd name="T42" fmla="*/ 139 w 433"/>
                  <a:gd name="T43" fmla="*/ 156 h 239"/>
                  <a:gd name="T44" fmla="*/ 243 w 433"/>
                  <a:gd name="T45" fmla="*/ 107 h 239"/>
                  <a:gd name="T46" fmla="*/ 292 w 433"/>
                  <a:gd name="T47" fmla="*/ 156 h 239"/>
                  <a:gd name="T48" fmla="*/ 34 w 433"/>
                  <a:gd name="T49" fmla="*/ 104 h 239"/>
                  <a:gd name="T50" fmla="*/ 135 w 433"/>
                  <a:gd name="T51" fmla="*/ 55 h 239"/>
                  <a:gd name="T52" fmla="*/ 34 w 433"/>
                  <a:gd name="T53" fmla="*/ 104 h 239"/>
                  <a:gd name="T54" fmla="*/ 139 w 433"/>
                  <a:gd name="T55" fmla="*/ 55 h 239"/>
                  <a:gd name="T56" fmla="*/ 240 w 433"/>
                  <a:gd name="T57" fmla="*/ 104 h 239"/>
                  <a:gd name="T58" fmla="*/ 35 w 433"/>
                  <a:gd name="T59" fmla="*/ 30 h 239"/>
                  <a:gd name="T60" fmla="*/ 70 w 433"/>
                  <a:gd name="T61" fmla="*/ 17 h 239"/>
                  <a:gd name="T62" fmla="*/ 35 w 433"/>
                  <a:gd name="T63" fmla="*/ 30 h 239"/>
                  <a:gd name="T64" fmla="*/ 6 w 433"/>
                  <a:gd name="T65" fmla="*/ 0 h 239"/>
                  <a:gd name="T66" fmla="*/ 0 w 433"/>
                  <a:gd name="T67" fmla="*/ 233 h 239"/>
                  <a:gd name="T68" fmla="*/ 427 w 433"/>
                  <a:gd name="T69" fmla="*/ 239 h 239"/>
                  <a:gd name="T70" fmla="*/ 433 w 433"/>
                  <a:gd name="T71" fmla="*/ 226 h 239"/>
                  <a:gd name="T72" fmla="*/ 413 w 433"/>
                  <a:gd name="T73" fmla="*/ 208 h 239"/>
                  <a:gd name="T74" fmla="*/ 365 w 433"/>
                  <a:gd name="T75" fmla="*/ 159 h 239"/>
                  <a:gd name="T76" fmla="*/ 343 w 433"/>
                  <a:gd name="T77" fmla="*/ 136 h 239"/>
                  <a:gd name="T78" fmla="*/ 295 w 433"/>
                  <a:gd name="T79" fmla="*/ 156 h 239"/>
                  <a:gd name="T80" fmla="*/ 315 w 433"/>
                  <a:gd name="T81" fmla="*/ 107 h 239"/>
                  <a:gd name="T82" fmla="*/ 295 w 433"/>
                  <a:gd name="T83" fmla="*/ 104 h 239"/>
                  <a:gd name="T84" fmla="*/ 292 w 433"/>
                  <a:gd name="T85" fmla="*/ 84 h 239"/>
                  <a:gd name="T86" fmla="*/ 243 w 433"/>
                  <a:gd name="T87" fmla="*/ 104 h 239"/>
                  <a:gd name="T88" fmla="*/ 263 w 433"/>
                  <a:gd name="T89" fmla="*/ 5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33" h="239">
                    <a:moveTo>
                      <a:pt x="242" y="208"/>
                    </a:moveTo>
                    <a:cubicBezTo>
                      <a:pt x="242" y="192"/>
                      <a:pt x="242" y="192"/>
                      <a:pt x="242" y="192"/>
                    </a:cubicBezTo>
                    <a:cubicBezTo>
                      <a:pt x="343" y="192"/>
                      <a:pt x="343" y="192"/>
                      <a:pt x="343" y="192"/>
                    </a:cubicBezTo>
                    <a:cubicBezTo>
                      <a:pt x="343" y="208"/>
                      <a:pt x="343" y="208"/>
                      <a:pt x="343" y="208"/>
                    </a:cubicBezTo>
                    <a:cubicBezTo>
                      <a:pt x="242" y="208"/>
                      <a:pt x="242" y="208"/>
                      <a:pt x="242" y="208"/>
                    </a:cubicBezTo>
                    <a:moveTo>
                      <a:pt x="34" y="208"/>
                    </a:moveTo>
                    <a:cubicBezTo>
                      <a:pt x="34" y="159"/>
                      <a:pt x="34" y="159"/>
                      <a:pt x="34" y="159"/>
                    </a:cubicBezTo>
                    <a:cubicBezTo>
                      <a:pt x="83" y="159"/>
                      <a:pt x="83" y="159"/>
                      <a:pt x="83" y="159"/>
                    </a:cubicBezTo>
                    <a:cubicBezTo>
                      <a:pt x="83" y="208"/>
                      <a:pt x="83" y="208"/>
                      <a:pt x="83" y="208"/>
                    </a:cubicBezTo>
                    <a:cubicBezTo>
                      <a:pt x="34" y="208"/>
                      <a:pt x="34" y="208"/>
                      <a:pt x="34" y="208"/>
                    </a:cubicBezTo>
                    <a:moveTo>
                      <a:pt x="87" y="208"/>
                    </a:moveTo>
                    <a:cubicBezTo>
                      <a:pt x="87" y="159"/>
                      <a:pt x="87" y="159"/>
                      <a:pt x="87" y="159"/>
                    </a:cubicBezTo>
                    <a:cubicBezTo>
                      <a:pt x="136" y="159"/>
                      <a:pt x="136" y="159"/>
                      <a:pt x="136" y="159"/>
                    </a:cubicBezTo>
                    <a:cubicBezTo>
                      <a:pt x="136" y="208"/>
                      <a:pt x="136" y="208"/>
                      <a:pt x="136" y="208"/>
                    </a:cubicBezTo>
                    <a:cubicBezTo>
                      <a:pt x="87" y="208"/>
                      <a:pt x="87" y="208"/>
                      <a:pt x="87" y="208"/>
                    </a:cubicBezTo>
                    <a:moveTo>
                      <a:pt x="139" y="208"/>
                    </a:moveTo>
                    <a:cubicBezTo>
                      <a:pt x="139" y="159"/>
                      <a:pt x="139" y="159"/>
                      <a:pt x="139" y="159"/>
                    </a:cubicBezTo>
                    <a:cubicBezTo>
                      <a:pt x="240" y="159"/>
                      <a:pt x="240" y="159"/>
                      <a:pt x="240" y="159"/>
                    </a:cubicBezTo>
                    <a:cubicBezTo>
                      <a:pt x="240" y="208"/>
                      <a:pt x="240" y="208"/>
                      <a:pt x="240" y="208"/>
                    </a:cubicBezTo>
                    <a:cubicBezTo>
                      <a:pt x="139" y="208"/>
                      <a:pt x="139" y="208"/>
                      <a:pt x="139" y="208"/>
                    </a:cubicBezTo>
                    <a:moveTo>
                      <a:pt x="242" y="192"/>
                    </a:moveTo>
                    <a:cubicBezTo>
                      <a:pt x="242" y="159"/>
                      <a:pt x="242" y="159"/>
                      <a:pt x="242" y="159"/>
                    </a:cubicBezTo>
                    <a:cubicBezTo>
                      <a:pt x="343" y="159"/>
                      <a:pt x="343" y="159"/>
                      <a:pt x="343" y="159"/>
                    </a:cubicBezTo>
                    <a:cubicBezTo>
                      <a:pt x="343" y="192"/>
                      <a:pt x="343" y="192"/>
                      <a:pt x="343" y="192"/>
                    </a:cubicBezTo>
                    <a:cubicBezTo>
                      <a:pt x="242" y="192"/>
                      <a:pt x="242" y="192"/>
                      <a:pt x="242" y="192"/>
                    </a:cubicBezTo>
                    <a:moveTo>
                      <a:pt x="34" y="156"/>
                    </a:moveTo>
                    <a:cubicBezTo>
                      <a:pt x="34" y="107"/>
                      <a:pt x="34" y="107"/>
                      <a:pt x="34" y="107"/>
                    </a:cubicBezTo>
                    <a:cubicBezTo>
                      <a:pt x="83" y="107"/>
                      <a:pt x="83" y="107"/>
                      <a:pt x="83" y="107"/>
                    </a:cubicBezTo>
                    <a:cubicBezTo>
                      <a:pt x="83" y="156"/>
                      <a:pt x="83" y="156"/>
                      <a:pt x="83" y="156"/>
                    </a:cubicBezTo>
                    <a:cubicBezTo>
                      <a:pt x="34" y="156"/>
                      <a:pt x="34" y="156"/>
                      <a:pt x="34" y="156"/>
                    </a:cubicBezTo>
                    <a:moveTo>
                      <a:pt x="86" y="156"/>
                    </a:moveTo>
                    <a:cubicBezTo>
                      <a:pt x="86" y="132"/>
                      <a:pt x="86" y="132"/>
                      <a:pt x="86" y="132"/>
                    </a:cubicBezTo>
                    <a:cubicBezTo>
                      <a:pt x="86" y="107"/>
                      <a:pt x="86" y="107"/>
                      <a:pt x="86" y="107"/>
                    </a:cubicBezTo>
                    <a:cubicBezTo>
                      <a:pt x="111" y="107"/>
                      <a:pt x="111" y="107"/>
                      <a:pt x="111" y="107"/>
                    </a:cubicBezTo>
                    <a:cubicBezTo>
                      <a:pt x="135" y="107"/>
                      <a:pt x="135" y="107"/>
                      <a:pt x="135" y="107"/>
                    </a:cubicBezTo>
                    <a:cubicBezTo>
                      <a:pt x="135" y="132"/>
                      <a:pt x="135" y="132"/>
                      <a:pt x="135" y="132"/>
                    </a:cubicBezTo>
                    <a:cubicBezTo>
                      <a:pt x="135" y="156"/>
                      <a:pt x="135" y="156"/>
                      <a:pt x="135" y="156"/>
                    </a:cubicBezTo>
                    <a:cubicBezTo>
                      <a:pt x="111" y="156"/>
                      <a:pt x="111" y="156"/>
                      <a:pt x="111" y="156"/>
                    </a:cubicBezTo>
                    <a:cubicBezTo>
                      <a:pt x="86" y="156"/>
                      <a:pt x="86" y="156"/>
                      <a:pt x="86" y="156"/>
                    </a:cubicBezTo>
                    <a:moveTo>
                      <a:pt x="139" y="156"/>
                    </a:moveTo>
                    <a:cubicBezTo>
                      <a:pt x="139" y="107"/>
                      <a:pt x="139" y="107"/>
                      <a:pt x="139" y="107"/>
                    </a:cubicBezTo>
                    <a:cubicBezTo>
                      <a:pt x="240" y="107"/>
                      <a:pt x="240" y="107"/>
                      <a:pt x="240" y="107"/>
                    </a:cubicBezTo>
                    <a:cubicBezTo>
                      <a:pt x="240" y="156"/>
                      <a:pt x="240" y="156"/>
                      <a:pt x="240" y="156"/>
                    </a:cubicBezTo>
                    <a:cubicBezTo>
                      <a:pt x="139" y="156"/>
                      <a:pt x="139" y="156"/>
                      <a:pt x="139" y="156"/>
                    </a:cubicBezTo>
                    <a:moveTo>
                      <a:pt x="243" y="156"/>
                    </a:moveTo>
                    <a:cubicBezTo>
                      <a:pt x="243" y="107"/>
                      <a:pt x="243" y="107"/>
                      <a:pt x="243" y="107"/>
                    </a:cubicBezTo>
                    <a:cubicBezTo>
                      <a:pt x="292" y="107"/>
                      <a:pt x="292" y="107"/>
                      <a:pt x="292" y="107"/>
                    </a:cubicBezTo>
                    <a:cubicBezTo>
                      <a:pt x="292" y="156"/>
                      <a:pt x="292" y="156"/>
                      <a:pt x="292" y="156"/>
                    </a:cubicBezTo>
                    <a:cubicBezTo>
                      <a:pt x="243" y="156"/>
                      <a:pt x="243" y="156"/>
                      <a:pt x="243" y="156"/>
                    </a:cubicBezTo>
                    <a:moveTo>
                      <a:pt x="34" y="104"/>
                    </a:moveTo>
                    <a:cubicBezTo>
                      <a:pt x="34" y="55"/>
                      <a:pt x="34" y="55"/>
                      <a:pt x="34" y="55"/>
                    </a:cubicBezTo>
                    <a:cubicBezTo>
                      <a:pt x="135" y="55"/>
                      <a:pt x="135" y="55"/>
                      <a:pt x="135" y="55"/>
                    </a:cubicBezTo>
                    <a:cubicBezTo>
                      <a:pt x="135" y="104"/>
                      <a:pt x="135" y="104"/>
                      <a:pt x="135" y="104"/>
                    </a:cubicBezTo>
                    <a:cubicBezTo>
                      <a:pt x="34" y="104"/>
                      <a:pt x="34" y="104"/>
                      <a:pt x="34" y="104"/>
                    </a:cubicBezTo>
                    <a:moveTo>
                      <a:pt x="139" y="104"/>
                    </a:moveTo>
                    <a:cubicBezTo>
                      <a:pt x="139" y="55"/>
                      <a:pt x="139" y="55"/>
                      <a:pt x="139" y="55"/>
                    </a:cubicBezTo>
                    <a:cubicBezTo>
                      <a:pt x="240" y="55"/>
                      <a:pt x="240" y="55"/>
                      <a:pt x="240" y="55"/>
                    </a:cubicBezTo>
                    <a:cubicBezTo>
                      <a:pt x="240" y="104"/>
                      <a:pt x="240" y="104"/>
                      <a:pt x="240" y="104"/>
                    </a:cubicBezTo>
                    <a:cubicBezTo>
                      <a:pt x="139" y="104"/>
                      <a:pt x="139" y="104"/>
                      <a:pt x="139" y="104"/>
                    </a:cubicBezTo>
                    <a:moveTo>
                      <a:pt x="35" y="30"/>
                    </a:moveTo>
                    <a:cubicBezTo>
                      <a:pt x="35" y="17"/>
                      <a:pt x="35" y="17"/>
                      <a:pt x="35" y="17"/>
                    </a:cubicBezTo>
                    <a:cubicBezTo>
                      <a:pt x="70" y="17"/>
                      <a:pt x="70" y="17"/>
                      <a:pt x="70" y="17"/>
                    </a:cubicBezTo>
                    <a:cubicBezTo>
                      <a:pt x="70" y="30"/>
                      <a:pt x="70" y="30"/>
                      <a:pt x="70" y="30"/>
                    </a:cubicBezTo>
                    <a:cubicBezTo>
                      <a:pt x="35" y="30"/>
                      <a:pt x="35" y="30"/>
                      <a:pt x="35" y="30"/>
                    </a:cubicBezTo>
                    <a:moveTo>
                      <a:pt x="208" y="0"/>
                    </a:moveTo>
                    <a:cubicBezTo>
                      <a:pt x="6" y="0"/>
                      <a:pt x="6" y="0"/>
                      <a:pt x="6" y="0"/>
                    </a:cubicBezTo>
                    <a:cubicBezTo>
                      <a:pt x="3" y="0"/>
                      <a:pt x="0" y="3"/>
                      <a:pt x="0" y="6"/>
                    </a:cubicBezTo>
                    <a:cubicBezTo>
                      <a:pt x="0" y="233"/>
                      <a:pt x="0" y="233"/>
                      <a:pt x="0" y="233"/>
                    </a:cubicBezTo>
                    <a:cubicBezTo>
                      <a:pt x="0" y="236"/>
                      <a:pt x="3" y="239"/>
                      <a:pt x="6" y="239"/>
                    </a:cubicBezTo>
                    <a:cubicBezTo>
                      <a:pt x="427" y="239"/>
                      <a:pt x="427" y="239"/>
                      <a:pt x="427" y="239"/>
                    </a:cubicBezTo>
                    <a:cubicBezTo>
                      <a:pt x="431" y="239"/>
                      <a:pt x="433" y="236"/>
                      <a:pt x="433" y="233"/>
                    </a:cubicBezTo>
                    <a:cubicBezTo>
                      <a:pt x="433" y="226"/>
                      <a:pt x="433" y="226"/>
                      <a:pt x="433" y="226"/>
                    </a:cubicBezTo>
                    <a:cubicBezTo>
                      <a:pt x="413" y="206"/>
                      <a:pt x="413" y="206"/>
                      <a:pt x="413" y="206"/>
                    </a:cubicBezTo>
                    <a:cubicBezTo>
                      <a:pt x="413" y="208"/>
                      <a:pt x="413" y="208"/>
                      <a:pt x="413" y="208"/>
                    </a:cubicBezTo>
                    <a:cubicBezTo>
                      <a:pt x="365" y="208"/>
                      <a:pt x="365" y="208"/>
                      <a:pt x="365" y="208"/>
                    </a:cubicBezTo>
                    <a:cubicBezTo>
                      <a:pt x="365" y="159"/>
                      <a:pt x="365" y="159"/>
                      <a:pt x="365" y="159"/>
                    </a:cubicBezTo>
                    <a:cubicBezTo>
                      <a:pt x="366" y="159"/>
                      <a:pt x="366" y="159"/>
                      <a:pt x="366" y="159"/>
                    </a:cubicBezTo>
                    <a:cubicBezTo>
                      <a:pt x="343" y="136"/>
                      <a:pt x="343" y="136"/>
                      <a:pt x="343" y="136"/>
                    </a:cubicBezTo>
                    <a:cubicBezTo>
                      <a:pt x="343" y="156"/>
                      <a:pt x="343" y="156"/>
                      <a:pt x="343" y="156"/>
                    </a:cubicBezTo>
                    <a:cubicBezTo>
                      <a:pt x="295" y="156"/>
                      <a:pt x="295" y="156"/>
                      <a:pt x="295" y="156"/>
                    </a:cubicBezTo>
                    <a:cubicBezTo>
                      <a:pt x="295" y="107"/>
                      <a:pt x="295" y="107"/>
                      <a:pt x="295" y="107"/>
                    </a:cubicBezTo>
                    <a:cubicBezTo>
                      <a:pt x="315" y="107"/>
                      <a:pt x="315" y="107"/>
                      <a:pt x="315" y="107"/>
                    </a:cubicBezTo>
                    <a:cubicBezTo>
                      <a:pt x="311" y="104"/>
                      <a:pt x="311" y="104"/>
                      <a:pt x="311" y="104"/>
                    </a:cubicBezTo>
                    <a:cubicBezTo>
                      <a:pt x="295" y="104"/>
                      <a:pt x="295" y="104"/>
                      <a:pt x="295" y="104"/>
                    </a:cubicBezTo>
                    <a:cubicBezTo>
                      <a:pt x="295" y="87"/>
                      <a:pt x="295" y="87"/>
                      <a:pt x="295" y="87"/>
                    </a:cubicBezTo>
                    <a:cubicBezTo>
                      <a:pt x="292" y="84"/>
                      <a:pt x="292" y="84"/>
                      <a:pt x="292" y="84"/>
                    </a:cubicBezTo>
                    <a:cubicBezTo>
                      <a:pt x="292" y="104"/>
                      <a:pt x="292" y="104"/>
                      <a:pt x="292" y="104"/>
                    </a:cubicBezTo>
                    <a:cubicBezTo>
                      <a:pt x="243" y="104"/>
                      <a:pt x="243" y="104"/>
                      <a:pt x="243" y="104"/>
                    </a:cubicBezTo>
                    <a:cubicBezTo>
                      <a:pt x="243" y="55"/>
                      <a:pt x="243" y="55"/>
                      <a:pt x="243" y="55"/>
                    </a:cubicBezTo>
                    <a:cubicBezTo>
                      <a:pt x="263" y="55"/>
                      <a:pt x="263" y="55"/>
                      <a:pt x="263" y="55"/>
                    </a:cubicBezTo>
                    <a:cubicBezTo>
                      <a:pt x="208" y="0"/>
                      <a:pt x="208" y="0"/>
                      <a:pt x="208" y="0"/>
                    </a:cubicBezTo>
                  </a:path>
                </a:pathLst>
              </a:custGeom>
              <a:solidFill>
                <a:srgbClr val="F03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3" name="Rectangle 468"/>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4" name="Rectangle 469"/>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5" name="Rectangle 470"/>
              <p:cNvSpPr>
                <a:spLocks noChangeArrowheads="1"/>
              </p:cNvSpPr>
              <p:nvPr/>
            </p:nvSpPr>
            <p:spPr bwMode="auto">
              <a:xfrm>
                <a:off x="7119938" y="1965325"/>
                <a:ext cx="244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6" name="Rectangle 471"/>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7" name="Freeform 472"/>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8" name="Freeform 473"/>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49" name="Freeform 474"/>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close/>
                  </a:path>
                </a:pathLst>
              </a:custGeom>
              <a:solidFill>
                <a:srgbClr val="99C8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0" name="Freeform 475"/>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1" name="Rectangle 476"/>
              <p:cNvSpPr>
                <a:spLocks noChangeArrowheads="1"/>
              </p:cNvSpPr>
              <p:nvPr/>
            </p:nvSpPr>
            <p:spPr bwMode="auto">
              <a:xfrm>
                <a:off x="7372351" y="2090738"/>
                <a:ext cx="117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2" name="Rectangle 477"/>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3" name="Rectangle 478"/>
              <p:cNvSpPr>
                <a:spLocks noChangeArrowheads="1"/>
              </p:cNvSpPr>
              <p:nvPr/>
            </p:nvSpPr>
            <p:spPr bwMode="auto">
              <a:xfrm>
                <a:off x="6865938" y="2090738"/>
                <a:ext cx="119063" cy="119063"/>
              </a:xfrm>
              <a:prstGeom prst="rect">
                <a:avLst/>
              </a:prstGeom>
              <a:solidFill>
                <a:srgbClr val="99C8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4" name="Rectangle 479"/>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5" name="Rectangle 480"/>
              <p:cNvSpPr>
                <a:spLocks noChangeArrowheads="1"/>
              </p:cNvSpPr>
              <p:nvPr/>
            </p:nvSpPr>
            <p:spPr bwMode="auto">
              <a:xfrm>
                <a:off x="6865938" y="2217738"/>
                <a:ext cx="119063" cy="119063"/>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6" name="Rectangle 481"/>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7" name="Rectangle 482"/>
              <p:cNvSpPr>
                <a:spLocks noChangeArrowheads="1"/>
              </p:cNvSpPr>
              <p:nvPr/>
            </p:nvSpPr>
            <p:spPr bwMode="auto">
              <a:xfrm>
                <a:off x="6994526" y="2217738"/>
                <a:ext cx="119063"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8" name="Rectangle 483"/>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59" name="Rectangle 484"/>
              <p:cNvSpPr>
                <a:spLocks noChangeArrowheads="1"/>
              </p:cNvSpPr>
              <p:nvPr/>
            </p:nvSpPr>
            <p:spPr bwMode="auto">
              <a:xfrm>
                <a:off x="7119938" y="2090738"/>
                <a:ext cx="244475" cy="119063"/>
              </a:xfrm>
              <a:prstGeom prst="rect">
                <a:avLst/>
              </a:prstGeom>
              <a:solidFill>
                <a:srgbClr val="FA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0" name="Rectangle 485"/>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1" name="Rectangle 486"/>
              <p:cNvSpPr>
                <a:spLocks noChangeArrowheads="1"/>
              </p:cNvSpPr>
              <p:nvPr/>
            </p:nvSpPr>
            <p:spPr bwMode="auto">
              <a:xfrm>
                <a:off x="7119938" y="2217738"/>
                <a:ext cx="244475" cy="119063"/>
              </a:xfrm>
              <a:prstGeom prst="rect">
                <a:avLst/>
              </a:prstGeom>
              <a:solidFill>
                <a:srgbClr val="3346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2" name="Rectangle 487"/>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3" name="Rectangle 488"/>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4" name="Rectangle 489"/>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5" name="Rectangle 490"/>
              <p:cNvSpPr>
                <a:spLocks noChangeArrowheads="1"/>
              </p:cNvSpPr>
              <p:nvPr/>
            </p:nvSpPr>
            <p:spPr bwMode="auto">
              <a:xfrm>
                <a:off x="7369176" y="2217738"/>
                <a:ext cx="244475" cy="79375"/>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6" name="Rectangle 491"/>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7" name="Freeform 492"/>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8" name="Freeform 493"/>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69" name="Freeform 494"/>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0" name="Freeform 495"/>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1" name="Freeform 496"/>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close/>
                  </a:path>
                </a:pathLst>
              </a:custGeom>
              <a:solidFill>
                <a:srgbClr val="33BD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2" name="Freeform 497"/>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3" name="Rectangle 498"/>
              <p:cNvSpPr>
                <a:spLocks noChangeArrowheads="1"/>
              </p:cNvSpPr>
              <p:nvPr/>
            </p:nvSpPr>
            <p:spPr bwMode="auto">
              <a:xfrm>
                <a:off x="6869113" y="1873250"/>
                <a:ext cx="84138" cy="31750"/>
              </a:xfrm>
              <a:prstGeom prst="rect">
                <a:avLst/>
              </a:prstGeom>
              <a:solidFill>
                <a:srgbClr val="F033A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74" name="Rectangle 499"/>
              <p:cNvSpPr>
                <a:spLocks noChangeArrowheads="1"/>
              </p:cNvSpPr>
              <p:nvPr/>
            </p:nvSpPr>
            <p:spPr bwMode="auto">
              <a:xfrm>
                <a:off x="6865938" y="1868488"/>
                <a:ext cx="22292"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S</a:t>
                </a:r>
                <a:endParaRPr lang="en-US" altLang="en-US" sz="1764">
                  <a:solidFill>
                    <a:srgbClr val="404040"/>
                  </a:solidFill>
                </a:endParaRPr>
              </a:p>
            </p:txBody>
          </p:sp>
          <p:sp>
            <p:nvSpPr>
              <p:cNvPr id="175" name="Rectangle 500"/>
              <p:cNvSpPr>
                <a:spLocks noChangeArrowheads="1"/>
              </p:cNvSpPr>
              <p:nvPr/>
            </p:nvSpPr>
            <p:spPr bwMode="auto">
              <a:xfrm>
                <a:off x="6888163"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76" name="Rectangle 501"/>
              <p:cNvSpPr>
                <a:spLocks noChangeArrowheads="1"/>
              </p:cNvSpPr>
              <p:nvPr/>
            </p:nvSpPr>
            <p:spPr bwMode="auto">
              <a:xfrm>
                <a:off x="6902451" y="1868488"/>
                <a:ext cx="18113"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a</a:t>
                </a:r>
                <a:endParaRPr lang="en-US" altLang="en-US" sz="1764">
                  <a:solidFill>
                    <a:srgbClr val="404040"/>
                  </a:solidFill>
                </a:endParaRPr>
              </a:p>
            </p:txBody>
          </p:sp>
          <p:sp>
            <p:nvSpPr>
              <p:cNvPr id="177" name="Rectangle 502"/>
              <p:cNvSpPr>
                <a:spLocks noChangeArrowheads="1"/>
              </p:cNvSpPr>
              <p:nvPr/>
            </p:nvSpPr>
            <p:spPr bwMode="auto">
              <a:xfrm>
                <a:off x="6923088" y="1868488"/>
                <a:ext cx="11146"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r</a:t>
                </a:r>
                <a:endParaRPr lang="en-US" altLang="en-US" sz="1764">
                  <a:solidFill>
                    <a:srgbClr val="404040"/>
                  </a:solidFill>
                </a:endParaRPr>
              </a:p>
            </p:txBody>
          </p:sp>
          <p:sp>
            <p:nvSpPr>
              <p:cNvPr id="178" name="Rectangle 503"/>
              <p:cNvSpPr>
                <a:spLocks noChangeArrowheads="1"/>
              </p:cNvSpPr>
              <p:nvPr/>
            </p:nvSpPr>
            <p:spPr bwMode="auto">
              <a:xfrm>
                <a:off x="6940551" y="1868488"/>
                <a:ext cx="9754" cy="3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32319">
                  <a:defRPr/>
                </a:pPr>
                <a:r>
                  <a:rPr lang="en-US" altLang="en-US" sz="294">
                    <a:solidFill>
                      <a:srgbClr val="FFFFFF"/>
                    </a:solidFill>
                    <a:latin typeface="Segoe Light" charset="0"/>
                  </a:rPr>
                  <a:t>t</a:t>
                </a:r>
                <a:endParaRPr lang="en-US" altLang="en-US" sz="1764">
                  <a:solidFill>
                    <a:srgbClr val="404040"/>
                  </a:solidFill>
                </a:endParaRPr>
              </a:p>
            </p:txBody>
          </p:sp>
          <p:sp>
            <p:nvSpPr>
              <p:cNvPr id="179" name="Freeform 504"/>
              <p:cNvSpPr>
                <a:spLocks/>
              </p:cNvSpPr>
              <p:nvPr/>
            </p:nvSpPr>
            <p:spPr bwMode="auto">
              <a:xfrm>
                <a:off x="6589713" y="2085975"/>
                <a:ext cx="155575" cy="165100"/>
              </a:xfrm>
              <a:custGeom>
                <a:avLst/>
                <a:gdLst>
                  <a:gd name="T0" fmla="*/ 57 w 64"/>
                  <a:gd name="T1" fmla="*/ 11 h 68"/>
                  <a:gd name="T2" fmla="*/ 57 w 64"/>
                  <a:gd name="T3" fmla="*/ 34 h 68"/>
                  <a:gd name="T4" fmla="*/ 29 w 64"/>
                  <a:gd name="T5" fmla="*/ 62 h 68"/>
                  <a:gd name="T6" fmla="*/ 7 w 64"/>
                  <a:gd name="T7" fmla="*/ 62 h 68"/>
                  <a:gd name="T8" fmla="*/ 7 w 64"/>
                  <a:gd name="T9" fmla="*/ 40 h 68"/>
                  <a:gd name="T10" fmla="*/ 46 w 64"/>
                  <a:gd name="T11" fmla="*/ 0 h 68"/>
                  <a:gd name="T12" fmla="*/ 57 w 64"/>
                  <a:gd name="T13" fmla="*/ 11 h 68"/>
                </a:gdLst>
                <a:ahLst/>
                <a:cxnLst>
                  <a:cxn ang="0">
                    <a:pos x="T0" y="T1"/>
                  </a:cxn>
                  <a:cxn ang="0">
                    <a:pos x="T2" y="T3"/>
                  </a:cxn>
                  <a:cxn ang="0">
                    <a:pos x="T4" y="T5"/>
                  </a:cxn>
                  <a:cxn ang="0">
                    <a:pos x="T6" y="T7"/>
                  </a:cxn>
                  <a:cxn ang="0">
                    <a:pos x="T8" y="T9"/>
                  </a:cxn>
                  <a:cxn ang="0">
                    <a:pos x="T10" y="T11"/>
                  </a:cxn>
                  <a:cxn ang="0">
                    <a:pos x="T12" y="T13"/>
                  </a:cxn>
                </a:cxnLst>
                <a:rect l="0" t="0" r="r" b="b"/>
                <a:pathLst>
                  <a:path w="64" h="68">
                    <a:moveTo>
                      <a:pt x="57" y="11"/>
                    </a:moveTo>
                    <a:cubicBezTo>
                      <a:pt x="64" y="17"/>
                      <a:pt x="64" y="27"/>
                      <a:pt x="57" y="34"/>
                    </a:cubicBezTo>
                    <a:cubicBezTo>
                      <a:pt x="29" y="62"/>
                      <a:pt x="29" y="62"/>
                      <a:pt x="29" y="62"/>
                    </a:cubicBezTo>
                    <a:cubicBezTo>
                      <a:pt x="23" y="68"/>
                      <a:pt x="13" y="68"/>
                      <a:pt x="7" y="62"/>
                    </a:cubicBezTo>
                    <a:cubicBezTo>
                      <a:pt x="0" y="56"/>
                      <a:pt x="0" y="46"/>
                      <a:pt x="7" y="40"/>
                    </a:cubicBezTo>
                    <a:cubicBezTo>
                      <a:pt x="46" y="0"/>
                      <a:pt x="46" y="0"/>
                      <a:pt x="46" y="0"/>
                    </a:cubicBezTo>
                    <a:lnTo>
                      <a:pt x="57" y="11"/>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0" name="Freeform 505"/>
              <p:cNvSpPr>
                <a:spLocks/>
              </p:cNvSpPr>
              <p:nvPr/>
            </p:nvSpPr>
            <p:spPr bwMode="auto">
              <a:xfrm>
                <a:off x="6589713" y="2162175"/>
                <a:ext cx="95250" cy="234950"/>
              </a:xfrm>
              <a:custGeom>
                <a:avLst/>
                <a:gdLst>
                  <a:gd name="T0" fmla="*/ 0 w 39"/>
                  <a:gd name="T1" fmla="*/ 73 h 97"/>
                  <a:gd name="T2" fmla="*/ 20 w 39"/>
                  <a:gd name="T3" fmla="*/ 93 h 97"/>
                  <a:gd name="T4" fmla="*/ 39 w 39"/>
                  <a:gd name="T5" fmla="*/ 87 h 97"/>
                  <a:gd name="T6" fmla="*/ 39 w 39"/>
                  <a:gd name="T7" fmla="*/ 10 h 97"/>
                  <a:gd name="T8" fmla="*/ 20 w 39"/>
                  <a:gd name="T9" fmla="*/ 4 h 97"/>
                  <a:gd name="T10" fmla="*/ 0 w 39"/>
                  <a:gd name="T11" fmla="*/ 24 h 97"/>
                  <a:gd name="T12" fmla="*/ 0 w 39"/>
                  <a:gd name="T13" fmla="*/ 73 h 97"/>
                </a:gdLst>
                <a:ahLst/>
                <a:cxnLst>
                  <a:cxn ang="0">
                    <a:pos x="T0" y="T1"/>
                  </a:cxn>
                  <a:cxn ang="0">
                    <a:pos x="T2" y="T3"/>
                  </a:cxn>
                  <a:cxn ang="0">
                    <a:pos x="T4" y="T5"/>
                  </a:cxn>
                  <a:cxn ang="0">
                    <a:pos x="T6" y="T7"/>
                  </a:cxn>
                  <a:cxn ang="0">
                    <a:pos x="T8" y="T9"/>
                  </a:cxn>
                  <a:cxn ang="0">
                    <a:pos x="T10" y="T11"/>
                  </a:cxn>
                  <a:cxn ang="0">
                    <a:pos x="T12" y="T13"/>
                  </a:cxn>
                </a:cxnLst>
                <a:rect l="0" t="0" r="r" b="b"/>
                <a:pathLst>
                  <a:path w="39" h="97">
                    <a:moveTo>
                      <a:pt x="0" y="73"/>
                    </a:moveTo>
                    <a:cubicBezTo>
                      <a:pt x="0" y="84"/>
                      <a:pt x="9" y="93"/>
                      <a:pt x="20" y="93"/>
                    </a:cubicBezTo>
                    <a:cubicBezTo>
                      <a:pt x="31" y="93"/>
                      <a:pt x="39" y="97"/>
                      <a:pt x="39" y="87"/>
                    </a:cubicBezTo>
                    <a:cubicBezTo>
                      <a:pt x="39" y="10"/>
                      <a:pt x="39" y="10"/>
                      <a:pt x="39" y="10"/>
                    </a:cubicBezTo>
                    <a:cubicBezTo>
                      <a:pt x="39" y="0"/>
                      <a:pt x="31" y="4"/>
                      <a:pt x="20" y="4"/>
                    </a:cubicBezTo>
                    <a:cubicBezTo>
                      <a:pt x="9" y="4"/>
                      <a:pt x="0" y="13"/>
                      <a:pt x="0" y="24"/>
                    </a:cubicBezTo>
                    <a:lnTo>
                      <a:pt x="0" y="73"/>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1" name="Freeform 506"/>
              <p:cNvSpPr>
                <a:spLocks/>
              </p:cNvSpPr>
              <p:nvPr/>
            </p:nvSpPr>
            <p:spPr bwMode="auto">
              <a:xfrm>
                <a:off x="6667501" y="2085975"/>
                <a:ext cx="42863" cy="36513"/>
              </a:xfrm>
              <a:custGeom>
                <a:avLst/>
                <a:gdLst>
                  <a:gd name="T0" fmla="*/ 14 w 18"/>
                  <a:gd name="T1" fmla="*/ 0 h 15"/>
                  <a:gd name="T2" fmla="*/ 18 w 18"/>
                  <a:gd name="T3" fmla="*/ 4 h 15"/>
                  <a:gd name="T4" fmla="*/ 12 w 18"/>
                  <a:gd name="T5" fmla="*/ 10 h 15"/>
                  <a:gd name="T6" fmla="*/ 0 w 18"/>
                  <a:gd name="T7" fmla="*/ 14 h 15"/>
                  <a:gd name="T8" fmla="*/ 14 w 18"/>
                  <a:gd name="T9" fmla="*/ 0 h 15"/>
                </a:gdLst>
                <a:ahLst/>
                <a:cxnLst>
                  <a:cxn ang="0">
                    <a:pos x="T0" y="T1"/>
                  </a:cxn>
                  <a:cxn ang="0">
                    <a:pos x="T2" y="T3"/>
                  </a:cxn>
                  <a:cxn ang="0">
                    <a:pos x="T4" y="T5"/>
                  </a:cxn>
                  <a:cxn ang="0">
                    <a:pos x="T6" y="T7"/>
                  </a:cxn>
                  <a:cxn ang="0">
                    <a:pos x="T8" y="T9"/>
                  </a:cxn>
                </a:cxnLst>
                <a:rect l="0" t="0" r="r" b="b"/>
                <a:pathLst>
                  <a:path w="18" h="15">
                    <a:moveTo>
                      <a:pt x="14" y="0"/>
                    </a:moveTo>
                    <a:cubicBezTo>
                      <a:pt x="18" y="4"/>
                      <a:pt x="18" y="4"/>
                      <a:pt x="18" y="4"/>
                    </a:cubicBezTo>
                    <a:cubicBezTo>
                      <a:pt x="12" y="10"/>
                      <a:pt x="12" y="10"/>
                      <a:pt x="12" y="10"/>
                    </a:cubicBezTo>
                    <a:cubicBezTo>
                      <a:pt x="9" y="13"/>
                      <a:pt x="4" y="15"/>
                      <a:pt x="0" y="14"/>
                    </a:cubicBezTo>
                    <a:lnTo>
                      <a:pt x="14" y="0"/>
                    </a:lnTo>
                    <a:close/>
                  </a:path>
                </a:pathLst>
              </a:custGeom>
              <a:solidFill>
                <a:schemeClr val="accent3"/>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2" name="Freeform 507"/>
              <p:cNvSpPr>
                <a:spLocks/>
              </p:cNvSpPr>
              <p:nvPr/>
            </p:nvSpPr>
            <p:spPr bwMode="auto">
              <a:xfrm>
                <a:off x="6650038" y="2322513"/>
                <a:ext cx="155575" cy="406400"/>
              </a:xfrm>
              <a:custGeom>
                <a:avLst/>
                <a:gdLst>
                  <a:gd name="T0" fmla="*/ 0 w 64"/>
                  <a:gd name="T1" fmla="*/ 0 h 168"/>
                  <a:gd name="T2" fmla="*/ 64 w 64"/>
                  <a:gd name="T3" fmla="*/ 84 h 168"/>
                  <a:gd name="T4" fmla="*/ 0 w 64"/>
                  <a:gd name="T5" fmla="*/ 168 h 168"/>
                  <a:gd name="T6" fmla="*/ 0 w 64"/>
                  <a:gd name="T7" fmla="*/ 0 h 168"/>
                </a:gdLst>
                <a:ahLst/>
                <a:cxnLst>
                  <a:cxn ang="0">
                    <a:pos x="T0" y="T1"/>
                  </a:cxn>
                  <a:cxn ang="0">
                    <a:pos x="T2" y="T3"/>
                  </a:cxn>
                  <a:cxn ang="0">
                    <a:pos x="T4" y="T5"/>
                  </a:cxn>
                  <a:cxn ang="0">
                    <a:pos x="T6" y="T7"/>
                  </a:cxn>
                </a:cxnLst>
                <a:rect l="0" t="0" r="r" b="b"/>
                <a:pathLst>
                  <a:path w="64" h="168">
                    <a:moveTo>
                      <a:pt x="0" y="0"/>
                    </a:moveTo>
                    <a:cubicBezTo>
                      <a:pt x="37" y="11"/>
                      <a:pt x="64" y="44"/>
                      <a:pt x="64" y="84"/>
                    </a:cubicBezTo>
                    <a:cubicBezTo>
                      <a:pt x="64" y="124"/>
                      <a:pt x="37" y="158"/>
                      <a:pt x="0" y="168"/>
                    </a:cubicBezTo>
                    <a:lnTo>
                      <a:pt x="0" y="0"/>
                    </a:lnTo>
                    <a:close/>
                  </a:path>
                </a:pathLst>
              </a:custGeom>
              <a:solidFill>
                <a:srgbClr val="EEBD64"/>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83" name="Freeform 508"/>
              <p:cNvSpPr>
                <a:spLocks/>
              </p:cNvSpPr>
              <p:nvPr/>
            </p:nvSpPr>
            <p:spPr bwMode="auto">
              <a:xfrm>
                <a:off x="7281863" y="2435225"/>
                <a:ext cx="50800" cy="50800"/>
              </a:xfrm>
              <a:custGeom>
                <a:avLst/>
                <a:gdLst>
                  <a:gd name="T0" fmla="*/ 0 w 32"/>
                  <a:gd name="T1" fmla="*/ 32 h 32"/>
                  <a:gd name="T2" fmla="*/ 32 w 32"/>
                  <a:gd name="T3" fmla="*/ 28 h 32"/>
                  <a:gd name="T4" fmla="*/ 32 w 32"/>
                  <a:gd name="T5" fmla="*/ 6 h 32"/>
                  <a:gd name="T6" fmla="*/ 0 w 32"/>
                  <a:gd name="T7" fmla="*/ 0 h 32"/>
                  <a:gd name="T8" fmla="*/ 0 w 32"/>
                  <a:gd name="T9" fmla="*/ 32 h 32"/>
                </a:gdLst>
                <a:ahLst/>
                <a:cxnLst>
                  <a:cxn ang="0">
                    <a:pos x="T0" y="T1"/>
                  </a:cxn>
                  <a:cxn ang="0">
                    <a:pos x="T2" y="T3"/>
                  </a:cxn>
                  <a:cxn ang="0">
                    <a:pos x="T4" y="T5"/>
                  </a:cxn>
                  <a:cxn ang="0">
                    <a:pos x="T6" y="T7"/>
                  </a:cxn>
                  <a:cxn ang="0">
                    <a:pos x="T8" y="T9"/>
                  </a:cxn>
                </a:cxnLst>
                <a:rect l="0" t="0" r="r" b="b"/>
                <a:pathLst>
                  <a:path w="32" h="32">
                    <a:moveTo>
                      <a:pt x="0" y="32"/>
                    </a:moveTo>
                    <a:lnTo>
                      <a:pt x="32" y="28"/>
                    </a:lnTo>
                    <a:lnTo>
                      <a:pt x="32" y="6"/>
                    </a:lnTo>
                    <a:lnTo>
                      <a:pt x="0" y="0"/>
                    </a:lnTo>
                    <a:lnTo>
                      <a:pt x="0" y="32"/>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grpSp>
        <p:nvGrpSpPr>
          <p:cNvPr id="184" name="Group 183"/>
          <p:cNvGrpSpPr/>
          <p:nvPr userDrawn="1"/>
        </p:nvGrpSpPr>
        <p:grpSpPr>
          <a:xfrm>
            <a:off x="449017" y="3155933"/>
            <a:ext cx="3893183" cy="3355959"/>
            <a:chOff x="446695" y="3155795"/>
            <a:chExt cx="3894750" cy="3357310"/>
          </a:xfrm>
        </p:grpSpPr>
        <p:grpSp>
          <p:nvGrpSpPr>
            <p:cNvPr id="185" name="Group 184"/>
            <p:cNvGrpSpPr/>
            <p:nvPr/>
          </p:nvGrpSpPr>
          <p:grpSpPr>
            <a:xfrm>
              <a:off x="446695" y="3155795"/>
              <a:ext cx="1862135" cy="3357310"/>
              <a:chOff x="446695" y="3155795"/>
              <a:chExt cx="1862135" cy="3357310"/>
            </a:xfrm>
          </p:grpSpPr>
          <p:sp>
            <p:nvSpPr>
              <p:cNvPr id="187" name="Rectangle 203"/>
              <p:cNvSpPr>
                <a:spLocks noChangeArrowheads="1"/>
              </p:cNvSpPr>
              <p:nvPr/>
            </p:nvSpPr>
            <p:spPr bwMode="auto">
              <a:xfrm>
                <a:off x="446695" y="3155795"/>
                <a:ext cx="1862135" cy="3357310"/>
              </a:xfrm>
              <a:prstGeom prst="rect">
                <a:avLst/>
              </a:prstGeom>
              <a:solidFill>
                <a:schemeClr val="accent6"/>
              </a:solid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nvGrpSpPr>
              <p:cNvPr id="188" name="Group 120"/>
              <p:cNvGrpSpPr/>
              <p:nvPr/>
            </p:nvGrpSpPr>
            <p:grpSpPr>
              <a:xfrm>
                <a:off x="882393" y="3526501"/>
                <a:ext cx="1006676" cy="1102030"/>
                <a:chOff x="4924425" y="-1920875"/>
                <a:chExt cx="1173163" cy="1284287"/>
              </a:xfrm>
              <a:solidFill>
                <a:schemeClr val="bg1"/>
              </a:solidFill>
            </p:grpSpPr>
            <p:sp>
              <p:nvSpPr>
                <p:cNvPr id="189" name="Freeform 320"/>
                <p:cNvSpPr>
                  <a:spLocks/>
                </p:cNvSpPr>
                <p:nvPr/>
              </p:nvSpPr>
              <p:spPr bwMode="auto">
                <a:xfrm>
                  <a:off x="4924425" y="-1100138"/>
                  <a:ext cx="130175" cy="290512"/>
                </a:xfrm>
                <a:custGeom>
                  <a:avLst/>
                  <a:gdLst>
                    <a:gd name="T0" fmla="*/ 82 w 82"/>
                    <a:gd name="T1" fmla="*/ 176 h 183"/>
                    <a:gd name="T2" fmla="*/ 18 w 82"/>
                    <a:gd name="T3" fmla="*/ 183 h 183"/>
                    <a:gd name="T4" fmla="*/ 0 w 82"/>
                    <a:gd name="T5" fmla="*/ 5 h 183"/>
                    <a:gd name="T6" fmla="*/ 65 w 82"/>
                    <a:gd name="T7" fmla="*/ 0 h 183"/>
                    <a:gd name="T8" fmla="*/ 82 w 82"/>
                    <a:gd name="T9" fmla="*/ 176 h 183"/>
                  </a:gdLst>
                  <a:ahLst/>
                  <a:cxnLst>
                    <a:cxn ang="0">
                      <a:pos x="T0" y="T1"/>
                    </a:cxn>
                    <a:cxn ang="0">
                      <a:pos x="T2" y="T3"/>
                    </a:cxn>
                    <a:cxn ang="0">
                      <a:pos x="T4" y="T5"/>
                    </a:cxn>
                    <a:cxn ang="0">
                      <a:pos x="T6" y="T7"/>
                    </a:cxn>
                    <a:cxn ang="0">
                      <a:pos x="T8" y="T9"/>
                    </a:cxn>
                  </a:cxnLst>
                  <a:rect l="0" t="0" r="r" b="b"/>
                  <a:pathLst>
                    <a:path w="82" h="183">
                      <a:moveTo>
                        <a:pt x="82" y="176"/>
                      </a:moveTo>
                      <a:lnTo>
                        <a:pt x="18" y="183"/>
                      </a:lnTo>
                      <a:lnTo>
                        <a:pt x="0" y="5"/>
                      </a:lnTo>
                      <a:lnTo>
                        <a:pt x="65" y="0"/>
                      </a:lnTo>
                      <a:lnTo>
                        <a:pt x="82" y="17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0" name="Freeform 321"/>
                <p:cNvSpPr>
                  <a:spLocks/>
                </p:cNvSpPr>
                <p:nvPr/>
              </p:nvSpPr>
              <p:spPr bwMode="auto">
                <a:xfrm>
                  <a:off x="5962650" y="-1103313"/>
                  <a:ext cx="134938" cy="293687"/>
                </a:xfrm>
                <a:custGeom>
                  <a:avLst/>
                  <a:gdLst>
                    <a:gd name="T0" fmla="*/ 62 w 85"/>
                    <a:gd name="T1" fmla="*/ 185 h 185"/>
                    <a:gd name="T2" fmla="*/ 0 w 85"/>
                    <a:gd name="T3" fmla="*/ 176 h 185"/>
                    <a:gd name="T4" fmla="*/ 21 w 85"/>
                    <a:gd name="T5" fmla="*/ 0 h 185"/>
                    <a:gd name="T6" fmla="*/ 85 w 85"/>
                    <a:gd name="T7" fmla="*/ 9 h 185"/>
                    <a:gd name="T8" fmla="*/ 62 w 85"/>
                    <a:gd name="T9" fmla="*/ 185 h 185"/>
                  </a:gdLst>
                  <a:ahLst/>
                  <a:cxnLst>
                    <a:cxn ang="0">
                      <a:pos x="T0" y="T1"/>
                    </a:cxn>
                    <a:cxn ang="0">
                      <a:pos x="T2" y="T3"/>
                    </a:cxn>
                    <a:cxn ang="0">
                      <a:pos x="T4" y="T5"/>
                    </a:cxn>
                    <a:cxn ang="0">
                      <a:pos x="T6" y="T7"/>
                    </a:cxn>
                    <a:cxn ang="0">
                      <a:pos x="T8" y="T9"/>
                    </a:cxn>
                  </a:cxnLst>
                  <a:rect l="0" t="0" r="r" b="b"/>
                  <a:pathLst>
                    <a:path w="85" h="185">
                      <a:moveTo>
                        <a:pt x="62" y="185"/>
                      </a:moveTo>
                      <a:lnTo>
                        <a:pt x="0" y="176"/>
                      </a:lnTo>
                      <a:lnTo>
                        <a:pt x="21" y="0"/>
                      </a:lnTo>
                      <a:lnTo>
                        <a:pt x="85" y="9"/>
                      </a:lnTo>
                      <a:lnTo>
                        <a:pt x="62" y="185"/>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1" name="Freeform 322"/>
                <p:cNvSpPr>
                  <a:spLocks/>
                </p:cNvSpPr>
                <p:nvPr/>
              </p:nvSpPr>
              <p:spPr bwMode="auto">
                <a:xfrm>
                  <a:off x="5010150" y="-1304925"/>
                  <a:ext cx="260350" cy="668337"/>
                </a:xfrm>
                <a:custGeom>
                  <a:avLst/>
                  <a:gdLst>
                    <a:gd name="T0" fmla="*/ 90 w 92"/>
                    <a:gd name="T1" fmla="*/ 206 h 236"/>
                    <a:gd name="T2" fmla="*/ 69 w 92"/>
                    <a:gd name="T3" fmla="*/ 232 h 236"/>
                    <a:gd name="T4" fmla="*/ 46 w 92"/>
                    <a:gd name="T5" fmla="*/ 234 h 236"/>
                    <a:gd name="T6" fmla="*/ 20 w 92"/>
                    <a:gd name="T7" fmla="*/ 213 h 236"/>
                    <a:gd name="T8" fmla="*/ 2 w 92"/>
                    <a:gd name="T9" fmla="*/ 30 h 236"/>
                    <a:gd name="T10" fmla="*/ 23 w 92"/>
                    <a:gd name="T11" fmla="*/ 4 h 236"/>
                    <a:gd name="T12" fmla="*/ 46 w 92"/>
                    <a:gd name="T13" fmla="*/ 1 h 236"/>
                    <a:gd name="T14" fmla="*/ 72 w 92"/>
                    <a:gd name="T15" fmla="*/ 23 h 236"/>
                    <a:gd name="T16" fmla="*/ 90 w 92"/>
                    <a:gd name="T17" fmla="*/ 20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236">
                      <a:moveTo>
                        <a:pt x="90" y="206"/>
                      </a:moveTo>
                      <a:cubicBezTo>
                        <a:pt x="92" y="219"/>
                        <a:pt x="82" y="231"/>
                        <a:pt x="69" y="232"/>
                      </a:cubicBezTo>
                      <a:cubicBezTo>
                        <a:pt x="46" y="234"/>
                        <a:pt x="46" y="234"/>
                        <a:pt x="46" y="234"/>
                      </a:cubicBezTo>
                      <a:cubicBezTo>
                        <a:pt x="33" y="236"/>
                        <a:pt x="21" y="226"/>
                        <a:pt x="20" y="213"/>
                      </a:cubicBezTo>
                      <a:cubicBezTo>
                        <a:pt x="2" y="30"/>
                        <a:pt x="2" y="30"/>
                        <a:pt x="2" y="30"/>
                      </a:cubicBezTo>
                      <a:cubicBezTo>
                        <a:pt x="0" y="17"/>
                        <a:pt x="10" y="5"/>
                        <a:pt x="23" y="4"/>
                      </a:cubicBezTo>
                      <a:cubicBezTo>
                        <a:pt x="46" y="1"/>
                        <a:pt x="46" y="1"/>
                        <a:pt x="46" y="1"/>
                      </a:cubicBezTo>
                      <a:cubicBezTo>
                        <a:pt x="59" y="0"/>
                        <a:pt x="71" y="10"/>
                        <a:pt x="72" y="23"/>
                      </a:cubicBezTo>
                      <a:lnTo>
                        <a:pt x="90" y="206"/>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2" name="Freeform 323"/>
                <p:cNvSpPr>
                  <a:spLocks/>
                </p:cNvSpPr>
                <p:nvPr/>
              </p:nvSpPr>
              <p:spPr bwMode="auto">
                <a:xfrm>
                  <a:off x="5740400" y="-1309688"/>
                  <a:ext cx="274638" cy="666750"/>
                </a:xfrm>
                <a:custGeom>
                  <a:avLst/>
                  <a:gdLst>
                    <a:gd name="T0" fmla="*/ 72 w 97"/>
                    <a:gd name="T1" fmla="*/ 214 h 236"/>
                    <a:gd name="T2" fmla="*/ 45 w 97"/>
                    <a:gd name="T3" fmla="*/ 235 h 236"/>
                    <a:gd name="T4" fmla="*/ 22 w 97"/>
                    <a:gd name="T5" fmla="*/ 232 h 236"/>
                    <a:gd name="T6" fmla="*/ 2 w 97"/>
                    <a:gd name="T7" fmla="*/ 205 h 236"/>
                    <a:gd name="T8" fmla="*/ 26 w 97"/>
                    <a:gd name="T9" fmla="*/ 22 h 236"/>
                    <a:gd name="T10" fmla="*/ 52 w 97"/>
                    <a:gd name="T11" fmla="*/ 2 h 236"/>
                    <a:gd name="T12" fmla="*/ 75 w 97"/>
                    <a:gd name="T13" fmla="*/ 5 h 236"/>
                    <a:gd name="T14" fmla="*/ 96 w 97"/>
                    <a:gd name="T15" fmla="*/ 31 h 236"/>
                    <a:gd name="T16" fmla="*/ 72 w 97"/>
                    <a:gd name="T17" fmla="*/ 2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236">
                      <a:moveTo>
                        <a:pt x="72" y="214"/>
                      </a:moveTo>
                      <a:cubicBezTo>
                        <a:pt x="70" y="227"/>
                        <a:pt x="58" y="236"/>
                        <a:pt x="45" y="235"/>
                      </a:cubicBezTo>
                      <a:cubicBezTo>
                        <a:pt x="22" y="232"/>
                        <a:pt x="22" y="232"/>
                        <a:pt x="22" y="232"/>
                      </a:cubicBezTo>
                      <a:cubicBezTo>
                        <a:pt x="9" y="230"/>
                        <a:pt x="0" y="218"/>
                        <a:pt x="2" y="205"/>
                      </a:cubicBezTo>
                      <a:cubicBezTo>
                        <a:pt x="26" y="22"/>
                        <a:pt x="26" y="22"/>
                        <a:pt x="26" y="22"/>
                      </a:cubicBezTo>
                      <a:cubicBezTo>
                        <a:pt x="27" y="9"/>
                        <a:pt x="39" y="0"/>
                        <a:pt x="52" y="2"/>
                      </a:cubicBezTo>
                      <a:cubicBezTo>
                        <a:pt x="75" y="5"/>
                        <a:pt x="75" y="5"/>
                        <a:pt x="75" y="5"/>
                      </a:cubicBezTo>
                      <a:cubicBezTo>
                        <a:pt x="88" y="6"/>
                        <a:pt x="97" y="18"/>
                        <a:pt x="96" y="31"/>
                      </a:cubicBezTo>
                      <a:lnTo>
                        <a:pt x="72" y="214"/>
                      </a:ln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3" name="Freeform 324"/>
                <p:cNvSpPr>
                  <a:spLocks/>
                </p:cNvSpPr>
                <p:nvPr/>
              </p:nvSpPr>
              <p:spPr bwMode="auto">
                <a:xfrm>
                  <a:off x="4959350" y="-1901825"/>
                  <a:ext cx="1109663" cy="823912"/>
                </a:xfrm>
                <a:custGeom>
                  <a:avLst/>
                  <a:gdLst>
                    <a:gd name="T0" fmla="*/ 386 w 392"/>
                    <a:gd name="T1" fmla="*/ 291 h 291"/>
                    <a:gd name="T2" fmla="*/ 380 w 392"/>
                    <a:gd name="T3" fmla="*/ 285 h 291"/>
                    <a:gd name="T4" fmla="*/ 380 w 392"/>
                    <a:gd name="T5" fmla="*/ 174 h 291"/>
                    <a:gd name="T6" fmla="*/ 218 w 392"/>
                    <a:gd name="T7" fmla="*/ 12 h 291"/>
                    <a:gd name="T8" fmla="*/ 174 w 392"/>
                    <a:gd name="T9" fmla="*/ 12 h 291"/>
                    <a:gd name="T10" fmla="*/ 12 w 392"/>
                    <a:gd name="T11" fmla="*/ 174 h 291"/>
                    <a:gd name="T12" fmla="*/ 12 w 392"/>
                    <a:gd name="T13" fmla="*/ 285 h 291"/>
                    <a:gd name="T14" fmla="*/ 6 w 392"/>
                    <a:gd name="T15" fmla="*/ 291 h 291"/>
                    <a:gd name="T16" fmla="*/ 0 w 392"/>
                    <a:gd name="T17" fmla="*/ 285 h 291"/>
                    <a:gd name="T18" fmla="*/ 0 w 392"/>
                    <a:gd name="T19" fmla="*/ 174 h 291"/>
                    <a:gd name="T20" fmla="*/ 174 w 392"/>
                    <a:gd name="T21" fmla="*/ 0 h 291"/>
                    <a:gd name="T22" fmla="*/ 218 w 392"/>
                    <a:gd name="T23" fmla="*/ 0 h 291"/>
                    <a:gd name="T24" fmla="*/ 392 w 392"/>
                    <a:gd name="T25" fmla="*/ 174 h 291"/>
                    <a:gd name="T26" fmla="*/ 392 w 392"/>
                    <a:gd name="T27" fmla="*/ 285 h 291"/>
                    <a:gd name="T28" fmla="*/ 386 w 392"/>
                    <a:gd name="T29" fmla="*/ 29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2" h="291">
                      <a:moveTo>
                        <a:pt x="386" y="291"/>
                      </a:moveTo>
                      <a:cubicBezTo>
                        <a:pt x="383" y="291"/>
                        <a:pt x="380" y="288"/>
                        <a:pt x="380" y="285"/>
                      </a:cubicBezTo>
                      <a:cubicBezTo>
                        <a:pt x="380" y="174"/>
                        <a:pt x="380" y="174"/>
                        <a:pt x="380" y="174"/>
                      </a:cubicBezTo>
                      <a:cubicBezTo>
                        <a:pt x="380" y="85"/>
                        <a:pt x="307" y="12"/>
                        <a:pt x="218" y="12"/>
                      </a:cubicBezTo>
                      <a:cubicBezTo>
                        <a:pt x="174" y="12"/>
                        <a:pt x="174" y="12"/>
                        <a:pt x="174" y="12"/>
                      </a:cubicBezTo>
                      <a:cubicBezTo>
                        <a:pt x="85" y="12"/>
                        <a:pt x="12" y="85"/>
                        <a:pt x="12" y="174"/>
                      </a:cubicBezTo>
                      <a:cubicBezTo>
                        <a:pt x="12" y="285"/>
                        <a:pt x="12" y="285"/>
                        <a:pt x="12" y="285"/>
                      </a:cubicBezTo>
                      <a:cubicBezTo>
                        <a:pt x="12" y="288"/>
                        <a:pt x="9" y="291"/>
                        <a:pt x="6" y="291"/>
                      </a:cubicBezTo>
                      <a:cubicBezTo>
                        <a:pt x="2" y="291"/>
                        <a:pt x="0" y="288"/>
                        <a:pt x="0" y="285"/>
                      </a:cubicBezTo>
                      <a:cubicBezTo>
                        <a:pt x="0" y="174"/>
                        <a:pt x="0" y="174"/>
                        <a:pt x="0" y="174"/>
                      </a:cubicBezTo>
                      <a:cubicBezTo>
                        <a:pt x="0" y="78"/>
                        <a:pt x="78" y="0"/>
                        <a:pt x="174" y="0"/>
                      </a:cubicBezTo>
                      <a:cubicBezTo>
                        <a:pt x="218" y="0"/>
                        <a:pt x="218" y="0"/>
                        <a:pt x="218" y="0"/>
                      </a:cubicBezTo>
                      <a:cubicBezTo>
                        <a:pt x="314" y="0"/>
                        <a:pt x="392" y="78"/>
                        <a:pt x="392" y="174"/>
                      </a:cubicBezTo>
                      <a:cubicBezTo>
                        <a:pt x="392" y="285"/>
                        <a:pt x="392" y="285"/>
                        <a:pt x="392" y="285"/>
                      </a:cubicBezTo>
                      <a:cubicBezTo>
                        <a:pt x="392" y="288"/>
                        <a:pt x="389" y="291"/>
                        <a:pt x="386" y="291"/>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sp>
              <p:nvSpPr>
                <p:cNvPr id="194" name="Freeform 325"/>
                <p:cNvSpPr>
                  <a:spLocks/>
                </p:cNvSpPr>
                <p:nvPr/>
              </p:nvSpPr>
              <p:spPr bwMode="auto">
                <a:xfrm>
                  <a:off x="4995863" y="-1920875"/>
                  <a:ext cx="1033463" cy="317500"/>
                </a:xfrm>
                <a:custGeom>
                  <a:avLst/>
                  <a:gdLst>
                    <a:gd name="T0" fmla="*/ 350 w 365"/>
                    <a:gd name="T1" fmla="*/ 110 h 112"/>
                    <a:gd name="T2" fmla="*/ 339 w 365"/>
                    <a:gd name="T3" fmla="*/ 103 h 112"/>
                    <a:gd name="T4" fmla="*/ 205 w 365"/>
                    <a:gd name="T5" fmla="*/ 26 h 112"/>
                    <a:gd name="T6" fmla="*/ 161 w 365"/>
                    <a:gd name="T7" fmla="*/ 26 h 112"/>
                    <a:gd name="T8" fmla="*/ 27 w 365"/>
                    <a:gd name="T9" fmla="*/ 103 h 112"/>
                    <a:gd name="T10" fmla="*/ 9 w 365"/>
                    <a:gd name="T11" fmla="*/ 108 h 112"/>
                    <a:gd name="T12" fmla="*/ 4 w 365"/>
                    <a:gd name="T13" fmla="*/ 90 h 112"/>
                    <a:gd name="T14" fmla="*/ 161 w 365"/>
                    <a:gd name="T15" fmla="*/ 0 h 112"/>
                    <a:gd name="T16" fmla="*/ 205 w 365"/>
                    <a:gd name="T17" fmla="*/ 0 h 112"/>
                    <a:gd name="T18" fmla="*/ 362 w 365"/>
                    <a:gd name="T19" fmla="*/ 90 h 112"/>
                    <a:gd name="T20" fmla="*/ 357 w 365"/>
                    <a:gd name="T21" fmla="*/ 108 h 112"/>
                    <a:gd name="T22" fmla="*/ 350 w 365"/>
                    <a:gd name="T23" fmla="*/ 11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112">
                      <a:moveTo>
                        <a:pt x="350" y="110"/>
                      </a:moveTo>
                      <a:cubicBezTo>
                        <a:pt x="345" y="110"/>
                        <a:pt x="341" y="108"/>
                        <a:pt x="339" y="103"/>
                      </a:cubicBezTo>
                      <a:cubicBezTo>
                        <a:pt x="311" y="56"/>
                        <a:pt x="259" y="26"/>
                        <a:pt x="205" y="26"/>
                      </a:cubicBezTo>
                      <a:cubicBezTo>
                        <a:pt x="161" y="26"/>
                        <a:pt x="161" y="26"/>
                        <a:pt x="161" y="26"/>
                      </a:cubicBezTo>
                      <a:cubicBezTo>
                        <a:pt x="106" y="26"/>
                        <a:pt x="55" y="56"/>
                        <a:pt x="27" y="103"/>
                      </a:cubicBezTo>
                      <a:cubicBezTo>
                        <a:pt x="23" y="110"/>
                        <a:pt x="15" y="112"/>
                        <a:pt x="9" y="108"/>
                      </a:cubicBezTo>
                      <a:cubicBezTo>
                        <a:pt x="3" y="105"/>
                        <a:pt x="0" y="96"/>
                        <a:pt x="4" y="90"/>
                      </a:cubicBezTo>
                      <a:cubicBezTo>
                        <a:pt x="37" y="34"/>
                        <a:pt x="97" y="0"/>
                        <a:pt x="161" y="0"/>
                      </a:cubicBezTo>
                      <a:cubicBezTo>
                        <a:pt x="205" y="0"/>
                        <a:pt x="205" y="0"/>
                        <a:pt x="205" y="0"/>
                      </a:cubicBezTo>
                      <a:cubicBezTo>
                        <a:pt x="269" y="0"/>
                        <a:pt x="329" y="34"/>
                        <a:pt x="362" y="90"/>
                      </a:cubicBezTo>
                      <a:cubicBezTo>
                        <a:pt x="365" y="96"/>
                        <a:pt x="363" y="105"/>
                        <a:pt x="357" y="108"/>
                      </a:cubicBezTo>
                      <a:cubicBezTo>
                        <a:pt x="355" y="109"/>
                        <a:pt x="352" y="110"/>
                        <a:pt x="350" y="110"/>
                      </a:cubicBezTo>
                      <a:close/>
                    </a:path>
                  </a:pathLst>
                </a:custGeom>
                <a:grpFill/>
                <a:ln>
                  <a:noFill/>
                </a:ln>
              </p:spPr>
              <p:txBody>
                <a:bodyPr vert="horz" wrap="square" lIns="89606" tIns="44802" rIns="89606" bIns="44802" numCol="1" anchor="t" anchorCtr="0" compatLnSpc="1">
                  <a:prstTxWarp prst="textNoShape">
                    <a:avLst/>
                  </a:prstTxWarp>
                </a:bodyPr>
                <a:lstStyle/>
                <a:p>
                  <a:pPr defTabSz="914005">
                    <a:defRPr/>
                  </a:pPr>
                  <a:endParaRPr lang="en-US" sz="1764">
                    <a:solidFill>
                      <a:srgbClr val="404040"/>
                    </a:solidFill>
                    <a:latin typeface="Segoe UI"/>
                  </a:endParaRPr>
                </a:p>
              </p:txBody>
            </p:sp>
          </p:grpSp>
        </p:grpSp>
        <p:sp>
          <p:nvSpPr>
            <p:cNvPr id="186" name="Rectangle 203"/>
            <p:cNvSpPr>
              <a:spLocks noChangeArrowheads="1"/>
            </p:cNvSpPr>
            <p:nvPr/>
          </p:nvSpPr>
          <p:spPr bwMode="auto">
            <a:xfrm>
              <a:off x="461603" y="4916603"/>
              <a:ext cx="3879842" cy="1596502"/>
            </a:xfrm>
            <a:prstGeom prst="rect">
              <a:avLst/>
            </a:prstGeom>
            <a:solidFill>
              <a:schemeClr val="accent6"/>
            </a:solidFill>
            <a:ln>
              <a:noFill/>
            </a:ln>
          </p:spPr>
          <p:txBody>
            <a:bodyPr vert="horz" wrap="square" lIns="89606" tIns="44802" rIns="89606" bIns="44802" numCol="1" anchor="ctr" anchorCtr="0" compatLnSpc="1">
              <a:prstTxWarp prst="textNoShape">
                <a:avLst/>
              </a:prstTxWarp>
            </a:bodyPr>
            <a:lstStyle/>
            <a:p>
              <a:pPr algn="ctr" defTabSz="914005">
                <a:defRPr/>
              </a:pPr>
              <a:r>
                <a:rPr lang="en-US" sz="3998" b="1" dirty="0">
                  <a:gradFill>
                    <a:gsLst>
                      <a:gs pos="0">
                        <a:srgbClr val="FFFFFF"/>
                      </a:gs>
                      <a:gs pos="100000">
                        <a:srgbClr val="FFFFFF"/>
                      </a:gs>
                    </a:gsLst>
                    <a:lin ang="5400000" scaled="0"/>
                  </a:gradFill>
                  <a:latin typeface="Segoe UI Light"/>
                </a:rPr>
                <a:t>Podcasts</a:t>
              </a:r>
              <a:r>
                <a:rPr lang="en-US" sz="1764" dirty="0">
                  <a:solidFill>
                    <a:srgbClr val="404040"/>
                  </a:solidFill>
                  <a:latin typeface="Segoe UI"/>
                </a:rPr>
                <a:t/>
              </a:r>
              <a:br>
                <a:rPr lang="en-US" sz="1764" dirty="0">
                  <a:solidFill>
                    <a:srgbClr val="404040"/>
                  </a:solidFill>
                  <a:latin typeface="Segoe UI"/>
                </a:rPr>
              </a:br>
              <a:r>
                <a:rPr lang="en-US" sz="1799" u="sng" spc="-50" dirty="0">
                  <a:solidFill>
                    <a:schemeClr val="bg1"/>
                  </a:solidFill>
                  <a:latin typeface="Segoe UI"/>
                </a:rPr>
                <a:t>http://</a:t>
              </a:r>
              <a:r>
                <a:rPr lang="en-US" sz="1799" u="sng" dirty="0">
                  <a:solidFill>
                    <a:schemeClr val="bg1"/>
                  </a:solidFill>
                  <a:latin typeface="Segoe UI"/>
                </a:rPr>
                <a:t>dev.office.com/podcasts</a:t>
              </a:r>
              <a:r>
                <a:rPr lang="en-US" sz="1799" u="sng" spc="-50" dirty="0">
                  <a:solidFill>
                    <a:schemeClr val="bg1"/>
                  </a:solidFill>
                  <a:latin typeface="Segoe UI"/>
                </a:rPr>
                <a:t> </a:t>
              </a:r>
            </a:p>
            <a:p>
              <a:pPr algn="ctr" defTabSz="914005">
                <a:defRPr/>
              </a:pPr>
              <a:endParaRPr lang="en-US" sz="1764" dirty="0">
                <a:solidFill>
                  <a:srgbClr val="404040"/>
                </a:solidFill>
                <a:latin typeface="Segoe UI"/>
              </a:endParaRPr>
            </a:p>
          </p:txBody>
        </p:sp>
      </p:grpSp>
      <p:grpSp>
        <p:nvGrpSpPr>
          <p:cNvPr id="195" name="Group 194"/>
          <p:cNvGrpSpPr/>
          <p:nvPr userDrawn="1"/>
        </p:nvGrpSpPr>
        <p:grpSpPr>
          <a:xfrm>
            <a:off x="10132721" y="4916033"/>
            <a:ext cx="1844238" cy="1597854"/>
            <a:chOff x="10134295" y="4916603"/>
            <a:chExt cx="1844980" cy="1598497"/>
          </a:xfrm>
        </p:grpSpPr>
        <p:sp>
          <p:nvSpPr>
            <p:cNvPr id="196" name="Rectangle 153"/>
            <p:cNvSpPr>
              <a:spLocks noChangeArrowheads="1"/>
            </p:cNvSpPr>
            <p:nvPr/>
          </p:nvSpPr>
          <p:spPr bwMode="auto">
            <a:xfrm>
              <a:off x="10134295" y="4916603"/>
              <a:ext cx="1844980" cy="1598497"/>
            </a:xfrm>
            <a:prstGeom prst="rect">
              <a:avLst/>
            </a:prstGeom>
            <a:solidFill>
              <a:schemeClr val="accent5"/>
            </a:solidFill>
            <a:ln>
              <a:noFill/>
            </a:ln>
          </p:spPr>
          <p:txBody>
            <a:bodyPr vert="horz" wrap="square" lIns="89606" tIns="44802" rIns="89606" bIns="44802" numCol="1" anchor="t" anchorCtr="0" compatLnSpc="1">
              <a:prstTxWarp prst="textNoShape">
                <a:avLst/>
              </a:prstTxWarp>
            </a:bodyPr>
            <a:lstStyle/>
            <a:p>
              <a:pPr defTabSz="914005">
                <a:defRPr/>
              </a:pPr>
              <a:r>
                <a:rPr lang="en-US" sz="1799" b="1" dirty="0" err="1">
                  <a:gradFill>
                    <a:gsLst>
                      <a:gs pos="0">
                        <a:srgbClr val="FFFFFF"/>
                      </a:gs>
                      <a:gs pos="100000">
                        <a:srgbClr val="FFFFFF"/>
                      </a:gs>
                    </a:gsLst>
                    <a:lin ang="5400000" scaled="0"/>
                  </a:gradFill>
                  <a:latin typeface="Segoe UI Light"/>
                </a:rPr>
                <a:t>UserVoice</a:t>
              </a: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endParaRPr lang="en-US" sz="1799" b="1" dirty="0">
                <a:gradFill>
                  <a:gsLst>
                    <a:gs pos="0">
                      <a:srgbClr val="FFFFFF"/>
                    </a:gs>
                    <a:gs pos="100000">
                      <a:srgbClr val="FFFFFF"/>
                    </a:gs>
                  </a:gsLst>
                  <a:lin ang="5400000" scaled="0"/>
                </a:gradFill>
                <a:latin typeface="Segoe UI Light"/>
              </a:endParaRPr>
            </a:p>
            <a:p>
              <a:pPr defTabSz="914005">
                <a:defRPr/>
              </a:pPr>
              <a:r>
                <a:rPr lang="en-US" sz="1199" u="sng" dirty="0">
                  <a:solidFill>
                    <a:schemeClr val="bg1"/>
                  </a:solidFill>
                  <a:latin typeface="Segoe UI"/>
                </a:rPr>
                <a:t>http://officespdev.uservoice.com/ </a:t>
              </a:r>
            </a:p>
            <a:p>
              <a:pPr defTabSz="914005">
                <a:defRPr/>
              </a:pPr>
              <a:endParaRPr lang="en-US" sz="1799" b="1" dirty="0">
                <a:gradFill>
                  <a:gsLst>
                    <a:gs pos="0">
                      <a:srgbClr val="FFFFFF"/>
                    </a:gs>
                    <a:gs pos="100000">
                      <a:srgbClr val="FFFFFF"/>
                    </a:gs>
                  </a:gsLst>
                  <a:lin ang="5400000" scaled="0"/>
                </a:gradFill>
                <a:latin typeface="Segoe UI Light"/>
              </a:endParaRPr>
            </a:p>
          </p:txBody>
        </p:sp>
        <p:sp>
          <p:nvSpPr>
            <p:cNvPr id="197" name="Freeform 64"/>
            <p:cNvSpPr>
              <a:spLocks noChangeAspect="1" noEditPoints="1"/>
            </p:cNvSpPr>
            <p:nvPr/>
          </p:nvSpPr>
          <p:spPr bwMode="black">
            <a:xfrm>
              <a:off x="10672381" y="5344472"/>
              <a:ext cx="794805" cy="610410"/>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72" tIns="41137" rIns="82272" bIns="41137" numCol="1" anchor="t" anchorCtr="0" compatLnSpc="1">
              <a:prstTxWarp prst="textNoShape">
                <a:avLst/>
              </a:prstTxWarp>
            </a:bodyPr>
            <a:lstStyle/>
            <a:p>
              <a:pPr defTabSz="932319">
                <a:defRPr/>
              </a:pPr>
              <a:endParaRPr lang="en-US" sz="1599">
                <a:solidFill>
                  <a:srgbClr val="000000"/>
                </a:solidFill>
                <a:latin typeface="Segoe UI"/>
              </a:endParaRPr>
            </a:p>
          </p:txBody>
        </p:sp>
      </p:grpSp>
      <p:grpSp>
        <p:nvGrpSpPr>
          <p:cNvPr id="198" name="Group 197"/>
          <p:cNvGrpSpPr/>
          <p:nvPr userDrawn="1"/>
        </p:nvGrpSpPr>
        <p:grpSpPr>
          <a:xfrm>
            <a:off x="2399409" y="3155336"/>
            <a:ext cx="1942791" cy="1681580"/>
            <a:chOff x="2397872" y="3155198"/>
            <a:chExt cx="1943573" cy="1682257"/>
          </a:xfrm>
        </p:grpSpPr>
        <p:sp>
          <p:nvSpPr>
            <p:cNvPr id="199" name="Rectangle 266"/>
            <p:cNvSpPr>
              <a:spLocks noChangeArrowheads="1"/>
            </p:cNvSpPr>
            <p:nvPr/>
          </p:nvSpPr>
          <p:spPr bwMode="auto">
            <a:xfrm>
              <a:off x="2397872" y="3155198"/>
              <a:ext cx="1943573" cy="1682257"/>
            </a:xfrm>
            <a:prstGeom prst="rect">
              <a:avLst/>
            </a:prstGeom>
            <a:solidFill>
              <a:srgbClr val="BAD80A"/>
            </a:solidFill>
            <a:ln>
              <a:noFill/>
            </a:ln>
          </p:spPr>
          <p:txBody>
            <a:bodyPr vert="horz" wrap="square" lIns="89606" tIns="44802" rIns="89606" bIns="44802" numCol="1" anchor="t" anchorCtr="0" compatLnSpc="1">
              <a:prstTxWarp prst="textNoShape">
                <a:avLst/>
              </a:prstTxWarp>
            </a:bodyPr>
            <a:lstStyle/>
            <a:p>
              <a:pPr defTabSz="914005">
                <a:lnSpc>
                  <a:spcPct val="95000"/>
                </a:lnSpc>
                <a:defRPr/>
              </a:pPr>
              <a:r>
                <a:rPr lang="en-US" sz="1764" dirty="0">
                  <a:gradFill>
                    <a:gsLst>
                      <a:gs pos="0">
                        <a:srgbClr val="505050"/>
                      </a:gs>
                      <a:gs pos="100000">
                        <a:srgbClr val="505050"/>
                      </a:gs>
                    </a:gsLst>
                    <a:lin ang="5400000" scaled="0"/>
                  </a:gradFill>
                  <a:latin typeface="Segoe UI"/>
                </a:rPr>
                <a:t>Stack overflow</a:t>
              </a: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endParaRPr lang="en-US" sz="1764" dirty="0">
                <a:gradFill>
                  <a:gsLst>
                    <a:gs pos="0">
                      <a:srgbClr val="505050"/>
                    </a:gs>
                    <a:gs pos="100000">
                      <a:srgbClr val="505050"/>
                    </a:gs>
                  </a:gsLst>
                  <a:lin ang="5400000" scaled="0"/>
                </a:gradFill>
                <a:latin typeface="Segoe UI"/>
              </a:endParaRPr>
            </a:p>
            <a:p>
              <a:pPr defTabSz="914005">
                <a:lnSpc>
                  <a:spcPct val="95000"/>
                </a:lnSpc>
                <a:defRPr/>
              </a:pPr>
              <a:r>
                <a:rPr lang="en-US" sz="1764" dirty="0">
                  <a:gradFill>
                    <a:gsLst>
                      <a:gs pos="0">
                        <a:srgbClr val="505050"/>
                      </a:gs>
                      <a:gs pos="100000">
                        <a:srgbClr val="505050"/>
                      </a:gs>
                    </a:gsLst>
                    <a:lin ang="5400000" scaled="0"/>
                  </a:gradFill>
                  <a:latin typeface="Segoe UI"/>
                </a:rPr>
                <a:t>[</a:t>
              </a:r>
              <a:r>
                <a:rPr lang="en-US" sz="1764" dirty="0" err="1">
                  <a:gradFill>
                    <a:gsLst>
                      <a:gs pos="0">
                        <a:srgbClr val="505050"/>
                      </a:gs>
                      <a:gs pos="100000">
                        <a:srgbClr val="505050"/>
                      </a:gs>
                    </a:gsLst>
                    <a:lin ang="5400000" scaled="0"/>
                  </a:gradFill>
                  <a:latin typeface="Segoe UI"/>
                </a:rPr>
                <a:t>ms</a:t>
              </a:r>
              <a:r>
                <a:rPr lang="en-US" sz="1764" dirty="0">
                  <a:gradFill>
                    <a:gsLst>
                      <a:gs pos="0">
                        <a:srgbClr val="505050"/>
                      </a:gs>
                      <a:gs pos="100000">
                        <a:srgbClr val="505050"/>
                      </a:gs>
                    </a:gsLst>
                    <a:lin ang="5400000" scaled="0"/>
                  </a:gradFill>
                  <a:latin typeface="Segoe UI"/>
                </a:rPr>
                <a:t>-office]</a:t>
              </a:r>
            </a:p>
          </p:txBody>
        </p:sp>
        <p:sp>
          <p:nvSpPr>
            <p:cNvPr id="200" name="Freeform 15"/>
            <p:cNvSpPr>
              <a:spLocks noEditPoints="1"/>
            </p:cNvSpPr>
            <p:nvPr/>
          </p:nvSpPr>
          <p:spPr bwMode="black">
            <a:xfrm>
              <a:off x="2964290" y="3587555"/>
              <a:ext cx="760544" cy="761422"/>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chemeClr val="tx2"/>
            </a:solidFill>
            <a:ln>
              <a:noFill/>
            </a:ln>
          </p:spPr>
          <p:txBody>
            <a:bodyPr vert="horz" wrap="square" lIns="0" tIns="41137" rIns="82272" bIns="41137" numCol="1" anchor="t" anchorCtr="0" compatLnSpc="1">
              <a:prstTxWarp prst="textNoShape">
                <a:avLst/>
              </a:prstTxWarp>
            </a:bodyPr>
            <a:lstStyle/>
            <a:p>
              <a:pPr algn="ctr" defTabSz="914001">
                <a:defRPr/>
              </a:pPr>
              <a:endParaRPr lang="en-US" sz="1599">
                <a:gradFill>
                  <a:gsLst>
                    <a:gs pos="0">
                      <a:srgbClr val="FFFFFF"/>
                    </a:gs>
                    <a:gs pos="100000">
                      <a:srgbClr val="FFFFFF"/>
                    </a:gs>
                  </a:gsLst>
                  <a:lin ang="5400000" scaled="0"/>
                </a:gradFill>
                <a:latin typeface="Segoe UI"/>
              </a:endParaRPr>
            </a:p>
          </p:txBody>
        </p:sp>
      </p:grpSp>
      <p:grpSp>
        <p:nvGrpSpPr>
          <p:cNvPr id="201" name="Group 200"/>
          <p:cNvGrpSpPr/>
          <p:nvPr userDrawn="1"/>
        </p:nvGrpSpPr>
        <p:grpSpPr>
          <a:xfrm>
            <a:off x="4426635" y="3160646"/>
            <a:ext cx="3702219" cy="1678717"/>
            <a:chOff x="4425913" y="3160511"/>
            <a:chExt cx="3703709" cy="1679392"/>
          </a:xfrm>
        </p:grpSpPr>
        <p:sp>
          <p:nvSpPr>
            <p:cNvPr id="202" name="Rectangle 153"/>
            <p:cNvSpPr>
              <a:spLocks noChangeArrowheads="1"/>
            </p:cNvSpPr>
            <p:nvPr/>
          </p:nvSpPr>
          <p:spPr bwMode="auto">
            <a:xfrm>
              <a:off x="4425913" y="3160511"/>
              <a:ext cx="3703709" cy="1679392"/>
            </a:xfrm>
            <a:prstGeom prst="rect">
              <a:avLst/>
            </a:prstGeom>
            <a:solidFill>
              <a:srgbClr val="008272"/>
            </a:solidFill>
            <a:ln>
              <a:noFill/>
            </a:ln>
          </p:spPr>
          <p:txBody>
            <a:bodyPr vert="horz" wrap="square" lIns="1188242" tIns="44802" rIns="89606" bIns="44802" numCol="1" anchor="ctr" anchorCtr="0" compatLnSpc="1">
              <a:prstTxWarp prst="textNoShape">
                <a:avLst/>
              </a:prstTxWarp>
            </a:bodyPr>
            <a:lstStyle/>
            <a:p>
              <a:pPr defTabSz="914005">
                <a:lnSpc>
                  <a:spcPct val="90000"/>
                </a:lnSpc>
                <a:spcBef>
                  <a:spcPts val="587"/>
                </a:spcBef>
                <a:spcAft>
                  <a:spcPts val="587"/>
                </a:spcAft>
                <a:defRPr/>
              </a:pPr>
              <a:r>
                <a:rPr lang="en-US" sz="3998" b="1" dirty="0">
                  <a:gradFill>
                    <a:gsLst>
                      <a:gs pos="0">
                        <a:srgbClr val="FFFFFF"/>
                      </a:gs>
                      <a:gs pos="100000">
                        <a:srgbClr val="FFFFFF"/>
                      </a:gs>
                    </a:gsLst>
                    <a:lin ang="5400000" scaled="0"/>
                  </a:gradFill>
                  <a:latin typeface="Segoe UI Light"/>
                </a:rPr>
                <a:t>Channel 9 </a:t>
              </a:r>
              <a:br>
                <a:rPr lang="en-US" sz="3998" b="1" dirty="0">
                  <a:gradFill>
                    <a:gsLst>
                      <a:gs pos="0">
                        <a:srgbClr val="FFFFFF"/>
                      </a:gs>
                      <a:gs pos="100000">
                        <a:srgbClr val="FFFFFF"/>
                      </a:gs>
                    </a:gsLst>
                    <a:lin ang="5400000" scaled="0"/>
                  </a:gradFill>
                  <a:latin typeface="Segoe UI Light"/>
                </a:rPr>
              </a:br>
              <a:r>
                <a:rPr lang="en-US" sz="3998" b="1" dirty="0">
                  <a:gradFill>
                    <a:gsLst>
                      <a:gs pos="0">
                        <a:srgbClr val="FFFFFF"/>
                      </a:gs>
                      <a:gs pos="100000">
                        <a:srgbClr val="FFFFFF"/>
                      </a:gs>
                    </a:gsLst>
                    <a:lin ang="5400000" scaled="0"/>
                  </a:gradFill>
                  <a:latin typeface="Segoe UI Light"/>
                </a:rPr>
                <a:t>Dev Show</a:t>
              </a:r>
            </a:p>
            <a:p>
              <a:pPr defTabSz="914005">
                <a:lnSpc>
                  <a:spcPct val="90000"/>
                </a:lnSpc>
                <a:spcBef>
                  <a:spcPts val="587"/>
                </a:spcBef>
                <a:spcAft>
                  <a:spcPts val="587"/>
                </a:spcAft>
                <a:defRPr/>
              </a:pPr>
              <a:r>
                <a:rPr lang="en-US" sz="1399" u="sng" dirty="0">
                  <a:solidFill>
                    <a:srgbClr val="FFFFFF"/>
                  </a:solidFill>
                  <a:latin typeface="Segoe UI"/>
                </a:rPr>
                <a:t>http://aka.ms/O365DevShow </a:t>
              </a:r>
            </a:p>
          </p:txBody>
        </p:sp>
        <p:pic>
          <p:nvPicPr>
            <p:cNvPr id="203" name="Picture 202"/>
            <p:cNvPicPr>
              <a:picLocks noChangeAspect="1"/>
            </p:cNvPicPr>
            <p:nvPr/>
          </p:nvPicPr>
          <p:blipFill rotWithShape="1">
            <a:blip r:embed="rId4" cstate="print">
              <a:extLst>
                <a:ext uri="{28A0092B-C50C-407E-A947-70E740481C1C}">
                  <a14:useLocalDpi xmlns:a14="http://schemas.microsoft.com/office/drawing/2010/main" val="0"/>
                </a:ext>
              </a:extLst>
            </a:blip>
            <a:srcRect l="21000" r="22284" b="14513"/>
            <a:stretch/>
          </p:blipFill>
          <p:spPr>
            <a:xfrm>
              <a:off x="4616146" y="3328808"/>
              <a:ext cx="774394" cy="1366521"/>
            </a:xfrm>
            <a:prstGeom prst="rect">
              <a:avLst/>
            </a:prstGeom>
          </p:spPr>
        </p:pic>
      </p:grpSp>
      <p:grpSp>
        <p:nvGrpSpPr>
          <p:cNvPr id="204" name="Group 203"/>
          <p:cNvGrpSpPr/>
          <p:nvPr userDrawn="1"/>
        </p:nvGrpSpPr>
        <p:grpSpPr>
          <a:xfrm>
            <a:off x="6275951" y="4916033"/>
            <a:ext cx="3780906" cy="1597853"/>
            <a:chOff x="6275951" y="4916033"/>
            <a:chExt cx="3780906" cy="1597853"/>
          </a:xfrm>
        </p:grpSpPr>
        <p:sp>
          <p:nvSpPr>
            <p:cNvPr id="205" name="Rectangle 153"/>
            <p:cNvSpPr>
              <a:spLocks noChangeArrowheads="1"/>
            </p:cNvSpPr>
            <p:nvPr/>
          </p:nvSpPr>
          <p:spPr bwMode="auto">
            <a:xfrm>
              <a:off x="6275951" y="4916033"/>
              <a:ext cx="3780906" cy="1597853"/>
            </a:xfrm>
            <a:prstGeom prst="rect">
              <a:avLst/>
            </a:prstGeom>
            <a:solidFill>
              <a:srgbClr val="BAD80A"/>
            </a:solidFill>
            <a:ln>
              <a:noFill/>
            </a:ln>
          </p:spPr>
          <p:txBody>
            <a:bodyPr vert="horz" wrap="square" lIns="89606" tIns="44802" rIns="89606" bIns="44802" numCol="1" anchor="t" anchorCtr="0" compatLnSpc="1">
              <a:prstTxWarp prst="textNoShape">
                <a:avLst/>
              </a:prstTxWarp>
            </a:bodyPr>
            <a:lstStyle/>
            <a:p>
              <a:pPr defTabSz="914005">
                <a:defRPr/>
              </a:pPr>
              <a:r>
                <a:rPr lang="en-US" sz="3198" b="1" dirty="0">
                  <a:gradFill>
                    <a:gsLst>
                      <a:gs pos="0">
                        <a:srgbClr val="505050"/>
                      </a:gs>
                      <a:gs pos="100000">
                        <a:srgbClr val="505050"/>
                      </a:gs>
                    </a:gsLst>
                    <a:lin ang="5400000" scaled="0"/>
                  </a:gradFill>
                  <a:latin typeface="Segoe UI Light"/>
                </a:rPr>
                <a:t>Snack Demos</a:t>
              </a:r>
            </a:p>
            <a:p>
              <a:pPr defTabSz="914005">
                <a:defRPr/>
              </a:pPr>
              <a:endParaRPr lang="en-US" sz="3198" b="1" dirty="0">
                <a:gradFill>
                  <a:gsLst>
                    <a:gs pos="0">
                      <a:srgbClr val="505050"/>
                    </a:gs>
                    <a:gs pos="100000">
                      <a:srgbClr val="505050"/>
                    </a:gs>
                  </a:gsLst>
                  <a:lin ang="5400000" scaled="0"/>
                </a:gradFill>
                <a:latin typeface="Segoe UI Light"/>
              </a:endParaRPr>
            </a:p>
            <a:p>
              <a:pPr defTabSz="914005">
                <a:defRPr/>
              </a:pPr>
              <a:endParaRPr lang="en-US" sz="1599" u="sng" dirty="0">
                <a:gradFill>
                  <a:gsLst>
                    <a:gs pos="0">
                      <a:srgbClr val="505050"/>
                    </a:gs>
                    <a:gs pos="100000">
                      <a:srgbClr val="505050"/>
                    </a:gs>
                  </a:gsLst>
                  <a:lin ang="5400000" scaled="0"/>
                </a:gradFill>
                <a:latin typeface="Segoe UI"/>
              </a:endParaRPr>
            </a:p>
            <a:p>
              <a:pPr defTabSz="914005">
                <a:defRPr/>
              </a:pPr>
              <a:r>
                <a:rPr lang="en-US" sz="1599" u="sng" dirty="0">
                  <a:gradFill>
                    <a:gsLst>
                      <a:gs pos="0">
                        <a:srgbClr val="505050"/>
                      </a:gs>
                      <a:gs pos="100000">
                        <a:srgbClr val="505050"/>
                      </a:gs>
                    </a:gsLst>
                    <a:lin ang="5400000" scaled="0"/>
                  </a:gradFill>
                  <a:latin typeface="Segoe UI"/>
                </a:rPr>
                <a:t>http://aka.ms/o365DevSnackDemos </a:t>
              </a:r>
            </a:p>
          </p:txBody>
        </p:sp>
        <p:pic>
          <p:nvPicPr>
            <p:cNvPr id="206" name="Picture 205"/>
            <p:cNvPicPr>
              <a:picLocks noChangeAspect="1"/>
            </p:cNvPicPr>
            <p:nvPr/>
          </p:nvPicPr>
          <p:blipFill rotWithShape="1">
            <a:blip r:embed="rId5">
              <a:extLst>
                <a:ext uri="{28A0092B-C50C-407E-A947-70E740481C1C}">
                  <a14:useLocalDpi xmlns:a14="http://schemas.microsoft.com/office/drawing/2010/main" val="0"/>
                </a:ext>
              </a:extLst>
            </a:blip>
            <a:srcRect l="7293" t="22006" r="6690" b="17389"/>
            <a:stretch/>
          </p:blipFill>
          <p:spPr>
            <a:xfrm>
              <a:off x="7426104" y="5489581"/>
              <a:ext cx="1480601" cy="624925"/>
            </a:xfrm>
            <a:prstGeom prst="rect">
              <a:avLst/>
            </a:prstGeom>
          </p:spPr>
        </p:pic>
      </p:grpSp>
      <p:sp>
        <p:nvSpPr>
          <p:cNvPr id="207" name="Title 2"/>
          <p:cNvSpPr>
            <a:spLocks noGrp="1"/>
          </p:cNvSpPr>
          <p:nvPr>
            <p:ph type="title" idx="4294967295"/>
          </p:nvPr>
        </p:nvSpPr>
        <p:spPr>
          <a:xfrm>
            <a:off x="547688" y="295275"/>
            <a:ext cx="11888787" cy="917575"/>
          </a:xfrm>
        </p:spPr>
        <p:txBody>
          <a:bodyPr/>
          <a:lstStyle/>
          <a:p>
            <a:r>
              <a:rPr lang="en-US" smtClean="0"/>
              <a:t>Click to edit Master title style</a:t>
            </a:r>
            <a:endParaRPr lang="en-US" dirty="0"/>
          </a:p>
        </p:txBody>
      </p:sp>
      <p:sp>
        <p:nvSpPr>
          <p:cNvPr id="2" name="Rectangle 1">
            <a:hlinkClick r:id="rId6"/>
          </p:cNvPr>
          <p:cNvSpPr/>
          <p:nvPr userDrawn="1"/>
        </p:nvSpPr>
        <p:spPr bwMode="auto">
          <a:xfrm>
            <a:off x="6314720" y="6148471"/>
            <a:ext cx="3321109"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8" name="Rectangle 207">
            <a:hlinkClick r:id="rId7"/>
          </p:cNvPr>
          <p:cNvSpPr/>
          <p:nvPr userDrawn="1"/>
        </p:nvSpPr>
        <p:spPr bwMode="auto">
          <a:xfrm>
            <a:off x="547687" y="2300766"/>
            <a:ext cx="4114800"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9" name="Rectangle 208">
            <a:hlinkClick r:id="rId8"/>
          </p:cNvPr>
          <p:cNvSpPr/>
          <p:nvPr userDrawn="1"/>
        </p:nvSpPr>
        <p:spPr bwMode="auto">
          <a:xfrm>
            <a:off x="9290179" y="2232511"/>
            <a:ext cx="1515412"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0" name="Rectangle 209">
            <a:hlinkClick r:id="rId9"/>
          </p:cNvPr>
          <p:cNvSpPr/>
          <p:nvPr userDrawn="1"/>
        </p:nvSpPr>
        <p:spPr bwMode="auto">
          <a:xfrm>
            <a:off x="5508330" y="4469572"/>
            <a:ext cx="2442252"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1" name="Rectangle 210">
            <a:hlinkClick r:id="rId10"/>
          </p:cNvPr>
          <p:cNvSpPr/>
          <p:nvPr userDrawn="1"/>
        </p:nvSpPr>
        <p:spPr bwMode="auto">
          <a:xfrm>
            <a:off x="808814" y="5713962"/>
            <a:ext cx="3200400" cy="306117"/>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2" name="Rectangle 211">
            <a:hlinkClick r:id="rId11"/>
          </p:cNvPr>
          <p:cNvSpPr/>
          <p:nvPr userDrawn="1"/>
        </p:nvSpPr>
        <p:spPr bwMode="auto">
          <a:xfrm>
            <a:off x="10132720" y="6055066"/>
            <a:ext cx="1739741" cy="399522"/>
          </a:xfrm>
          <a:prstGeom prst="rect">
            <a:avLst/>
          </a:prstGeom>
          <a:no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308526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1"/>
                                        </p:tgtEl>
                                        <p:attrNameLst>
                                          <p:attrName>style.visibility</p:attrName>
                                        </p:attrNameLst>
                                      </p:cBhvr>
                                      <p:to>
                                        <p:strVal val="visible"/>
                                      </p:to>
                                    </p:set>
                                    <p:animEffect transition="in" filter="fade">
                                      <p:cBhvr>
                                        <p:cTn id="7" dur="500"/>
                                        <p:tgtEl>
                                          <p:spTgt spid="201"/>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91"/>
                                        </p:tgtEl>
                                        <p:attrNameLst>
                                          <p:attrName>style.visibility</p:attrName>
                                        </p:attrNameLst>
                                      </p:cBhvr>
                                      <p:to>
                                        <p:strVal val="visible"/>
                                      </p:to>
                                    </p:set>
                                    <p:anim calcmode="lin" valueType="num">
                                      <p:cBhvr additive="base">
                                        <p:cTn id="11" dur="750" fill="hold"/>
                                        <p:tgtEl>
                                          <p:spTgt spid="91"/>
                                        </p:tgtEl>
                                        <p:attrNameLst>
                                          <p:attrName>ppt_x</p:attrName>
                                        </p:attrNameLst>
                                      </p:cBhvr>
                                      <p:tavLst>
                                        <p:tav tm="0">
                                          <p:val>
                                            <p:strVal val="#ppt_x"/>
                                          </p:val>
                                        </p:tav>
                                        <p:tav tm="100000">
                                          <p:val>
                                            <p:strVal val="#ppt_x"/>
                                          </p:val>
                                        </p:tav>
                                      </p:tavLst>
                                    </p:anim>
                                    <p:anim calcmode="lin" valueType="num">
                                      <p:cBhvr additive="base">
                                        <p:cTn id="12" dur="750" fill="hold"/>
                                        <p:tgtEl>
                                          <p:spTgt spid="91"/>
                                        </p:tgtEl>
                                        <p:attrNameLst>
                                          <p:attrName>ppt_y</p:attrName>
                                        </p:attrNameLst>
                                      </p:cBhvr>
                                      <p:tavLst>
                                        <p:tav tm="0">
                                          <p:val>
                                            <p:strVal val="0-#ppt_h/2"/>
                                          </p:val>
                                        </p:tav>
                                        <p:tav tm="100000">
                                          <p:val>
                                            <p:strVal val="#ppt_y"/>
                                          </p:val>
                                        </p:tav>
                                      </p:tavLst>
                                    </p:anim>
                                  </p:childTnLst>
                                </p:cTn>
                              </p:par>
                              <p:par>
                                <p:cTn id="13" presetID="2" presetClass="entr" presetSubtype="4" decel="100000" fill="hold" nodeType="withEffect">
                                  <p:stCondLst>
                                    <p:cond delay="250"/>
                                  </p:stCondLst>
                                  <p:childTnLst>
                                    <p:set>
                                      <p:cBhvr>
                                        <p:cTn id="14" dur="1" fill="hold">
                                          <p:stCondLst>
                                            <p:cond delay="0"/>
                                          </p:stCondLst>
                                        </p:cTn>
                                        <p:tgtEl>
                                          <p:spTgt spid="88"/>
                                        </p:tgtEl>
                                        <p:attrNameLst>
                                          <p:attrName>style.visibility</p:attrName>
                                        </p:attrNameLst>
                                      </p:cBhvr>
                                      <p:to>
                                        <p:strVal val="visible"/>
                                      </p:to>
                                    </p:set>
                                    <p:anim calcmode="lin" valueType="num">
                                      <p:cBhvr additive="base">
                                        <p:cTn id="15" dur="750" fill="hold"/>
                                        <p:tgtEl>
                                          <p:spTgt spid="88"/>
                                        </p:tgtEl>
                                        <p:attrNameLst>
                                          <p:attrName>ppt_x</p:attrName>
                                        </p:attrNameLst>
                                      </p:cBhvr>
                                      <p:tavLst>
                                        <p:tav tm="0">
                                          <p:val>
                                            <p:strVal val="#ppt_x"/>
                                          </p:val>
                                        </p:tav>
                                        <p:tav tm="100000">
                                          <p:val>
                                            <p:strVal val="#ppt_x"/>
                                          </p:val>
                                        </p:tav>
                                      </p:tavLst>
                                    </p:anim>
                                    <p:anim calcmode="lin" valueType="num">
                                      <p:cBhvr additive="base">
                                        <p:cTn id="16" dur="750" fill="hold"/>
                                        <p:tgtEl>
                                          <p:spTgt spid="88"/>
                                        </p:tgtEl>
                                        <p:attrNameLst>
                                          <p:attrName>ppt_y</p:attrName>
                                        </p:attrNameLst>
                                      </p:cBhvr>
                                      <p:tavLst>
                                        <p:tav tm="0">
                                          <p:val>
                                            <p:strVal val="1+#ppt_h/2"/>
                                          </p:val>
                                        </p:tav>
                                        <p:tav tm="100000">
                                          <p:val>
                                            <p:strVal val="#ppt_y"/>
                                          </p:val>
                                        </p:tav>
                                      </p:tavLst>
                                    </p:anim>
                                  </p:childTnLst>
                                </p:cTn>
                              </p:par>
                              <p:par>
                                <p:cTn id="17" presetID="2" presetClass="entr" presetSubtype="2" decel="100000" fill="hold" nodeType="withEffect">
                                  <p:stCondLst>
                                    <p:cond delay="50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750" fill="hold"/>
                                        <p:tgtEl>
                                          <p:spTgt spid="22"/>
                                        </p:tgtEl>
                                        <p:attrNameLst>
                                          <p:attrName>ppt_x</p:attrName>
                                        </p:attrNameLst>
                                      </p:cBhvr>
                                      <p:tavLst>
                                        <p:tav tm="0">
                                          <p:val>
                                            <p:strVal val="1+#ppt_w/2"/>
                                          </p:val>
                                        </p:tav>
                                        <p:tav tm="100000">
                                          <p:val>
                                            <p:strVal val="#ppt_x"/>
                                          </p:val>
                                        </p:tav>
                                      </p:tavLst>
                                    </p:anim>
                                    <p:anim calcmode="lin" valueType="num">
                                      <p:cBhvr additive="base">
                                        <p:cTn id="20" dur="750" fill="hold"/>
                                        <p:tgtEl>
                                          <p:spTgt spid="22"/>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750"/>
                                  </p:stCondLst>
                                  <p:childTnLst>
                                    <p:set>
                                      <p:cBhvr>
                                        <p:cTn id="22" dur="1" fill="hold">
                                          <p:stCondLst>
                                            <p:cond delay="0"/>
                                          </p:stCondLst>
                                        </p:cTn>
                                        <p:tgtEl>
                                          <p:spTgt spid="198"/>
                                        </p:tgtEl>
                                        <p:attrNameLst>
                                          <p:attrName>style.visibility</p:attrName>
                                        </p:attrNameLst>
                                      </p:cBhvr>
                                      <p:to>
                                        <p:strVal val="visible"/>
                                      </p:to>
                                    </p:set>
                                    <p:anim calcmode="lin" valueType="num">
                                      <p:cBhvr additive="base">
                                        <p:cTn id="23" dur="750" fill="hold"/>
                                        <p:tgtEl>
                                          <p:spTgt spid="198"/>
                                        </p:tgtEl>
                                        <p:attrNameLst>
                                          <p:attrName>ppt_x</p:attrName>
                                        </p:attrNameLst>
                                      </p:cBhvr>
                                      <p:tavLst>
                                        <p:tav tm="0">
                                          <p:val>
                                            <p:strVal val="0-#ppt_w/2"/>
                                          </p:val>
                                        </p:tav>
                                        <p:tav tm="100000">
                                          <p:val>
                                            <p:strVal val="#ppt_x"/>
                                          </p:val>
                                        </p:tav>
                                      </p:tavLst>
                                    </p:anim>
                                    <p:anim calcmode="lin" valueType="num">
                                      <p:cBhvr additive="base">
                                        <p:cTn id="24" dur="750" fill="hold"/>
                                        <p:tgtEl>
                                          <p:spTgt spid="198"/>
                                        </p:tgtEl>
                                        <p:attrNameLst>
                                          <p:attrName>ppt_y</p:attrName>
                                        </p:attrNameLst>
                                      </p:cBhvr>
                                      <p:tavLst>
                                        <p:tav tm="0">
                                          <p:val>
                                            <p:strVal val="#ppt_y"/>
                                          </p:val>
                                        </p:tav>
                                        <p:tav tm="100000">
                                          <p:val>
                                            <p:strVal val="#ppt_y"/>
                                          </p:val>
                                        </p:tav>
                                      </p:tavLst>
                                    </p:anim>
                                  </p:childTnLst>
                                </p:cTn>
                              </p:par>
                              <p:par>
                                <p:cTn id="25" presetID="2" presetClass="entr" presetSubtype="2" decel="100000" fill="hold" nodeType="withEffect">
                                  <p:stCondLst>
                                    <p:cond delay="1000"/>
                                  </p:stCondLst>
                                  <p:childTnLst>
                                    <p:set>
                                      <p:cBhvr>
                                        <p:cTn id="26" dur="1" fill="hold">
                                          <p:stCondLst>
                                            <p:cond delay="0"/>
                                          </p:stCondLst>
                                        </p:cTn>
                                        <p:tgtEl>
                                          <p:spTgt spid="195"/>
                                        </p:tgtEl>
                                        <p:attrNameLst>
                                          <p:attrName>style.visibility</p:attrName>
                                        </p:attrNameLst>
                                      </p:cBhvr>
                                      <p:to>
                                        <p:strVal val="visible"/>
                                      </p:to>
                                    </p:set>
                                    <p:anim calcmode="lin" valueType="num">
                                      <p:cBhvr additive="base">
                                        <p:cTn id="27" dur="750" fill="hold"/>
                                        <p:tgtEl>
                                          <p:spTgt spid="195"/>
                                        </p:tgtEl>
                                        <p:attrNameLst>
                                          <p:attrName>ppt_x</p:attrName>
                                        </p:attrNameLst>
                                      </p:cBhvr>
                                      <p:tavLst>
                                        <p:tav tm="0">
                                          <p:val>
                                            <p:strVal val="1+#ppt_w/2"/>
                                          </p:val>
                                        </p:tav>
                                        <p:tav tm="100000">
                                          <p:val>
                                            <p:strVal val="#ppt_x"/>
                                          </p:val>
                                        </p:tav>
                                      </p:tavLst>
                                    </p:anim>
                                    <p:anim calcmode="lin" valueType="num">
                                      <p:cBhvr additive="base">
                                        <p:cTn id="28" dur="750" fill="hold"/>
                                        <p:tgtEl>
                                          <p:spTgt spid="195"/>
                                        </p:tgtEl>
                                        <p:attrNameLst>
                                          <p:attrName>ppt_y</p:attrName>
                                        </p:attrNameLst>
                                      </p:cBhvr>
                                      <p:tavLst>
                                        <p:tav tm="0">
                                          <p:val>
                                            <p:strVal val="#ppt_y"/>
                                          </p:val>
                                        </p:tav>
                                        <p:tav tm="100000">
                                          <p:val>
                                            <p:strVal val="#ppt_y"/>
                                          </p:val>
                                        </p:tav>
                                      </p:tavLst>
                                    </p:anim>
                                  </p:childTnLst>
                                </p:cTn>
                              </p:par>
                              <p:par>
                                <p:cTn id="29" presetID="2" presetClass="entr" presetSubtype="4" decel="100000" fill="hold" nodeType="withEffect">
                                  <p:stCondLst>
                                    <p:cond delay="1250"/>
                                  </p:stCondLst>
                                  <p:childTnLst>
                                    <p:set>
                                      <p:cBhvr>
                                        <p:cTn id="30" dur="1" fill="hold">
                                          <p:stCondLst>
                                            <p:cond delay="0"/>
                                          </p:stCondLst>
                                        </p:cTn>
                                        <p:tgtEl>
                                          <p:spTgt spid="204"/>
                                        </p:tgtEl>
                                        <p:attrNameLst>
                                          <p:attrName>style.visibility</p:attrName>
                                        </p:attrNameLst>
                                      </p:cBhvr>
                                      <p:to>
                                        <p:strVal val="visible"/>
                                      </p:to>
                                    </p:set>
                                    <p:anim calcmode="lin" valueType="num">
                                      <p:cBhvr additive="base">
                                        <p:cTn id="31" dur="750" fill="hold"/>
                                        <p:tgtEl>
                                          <p:spTgt spid="204"/>
                                        </p:tgtEl>
                                        <p:attrNameLst>
                                          <p:attrName>ppt_x</p:attrName>
                                        </p:attrNameLst>
                                      </p:cBhvr>
                                      <p:tavLst>
                                        <p:tav tm="0">
                                          <p:val>
                                            <p:strVal val="#ppt_x"/>
                                          </p:val>
                                        </p:tav>
                                        <p:tav tm="100000">
                                          <p:val>
                                            <p:strVal val="#ppt_x"/>
                                          </p:val>
                                        </p:tav>
                                      </p:tavLst>
                                    </p:anim>
                                    <p:anim calcmode="lin" valueType="num">
                                      <p:cBhvr additive="base">
                                        <p:cTn id="32" dur="750" fill="hold"/>
                                        <p:tgtEl>
                                          <p:spTgt spid="204"/>
                                        </p:tgtEl>
                                        <p:attrNameLst>
                                          <p:attrName>ppt_y</p:attrName>
                                        </p:attrNameLst>
                                      </p:cBhvr>
                                      <p:tavLst>
                                        <p:tav tm="0">
                                          <p:val>
                                            <p:strVal val="1+#ppt_h/2"/>
                                          </p:val>
                                        </p:tav>
                                        <p:tav tm="100000">
                                          <p:val>
                                            <p:strVal val="#ppt_y"/>
                                          </p:val>
                                        </p:tav>
                                      </p:tavLst>
                                    </p:anim>
                                  </p:childTnLst>
                                </p:cTn>
                              </p:par>
                              <p:par>
                                <p:cTn id="33" presetID="2" presetClass="entr" presetSubtype="8" decel="100000" fill="hold" nodeType="withEffect">
                                  <p:stCondLst>
                                    <p:cond delay="150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750" fill="hold"/>
                                        <p:tgtEl>
                                          <p:spTgt spid="11"/>
                                        </p:tgtEl>
                                        <p:attrNameLst>
                                          <p:attrName>ppt_x</p:attrName>
                                        </p:attrNameLst>
                                      </p:cBhvr>
                                      <p:tavLst>
                                        <p:tav tm="0">
                                          <p:val>
                                            <p:strVal val="0-#ppt_w/2"/>
                                          </p:val>
                                        </p:tav>
                                        <p:tav tm="100000">
                                          <p:val>
                                            <p:strVal val="#ppt_x"/>
                                          </p:val>
                                        </p:tav>
                                      </p:tavLst>
                                    </p:anim>
                                    <p:anim calcmode="lin" valueType="num">
                                      <p:cBhvr additive="base">
                                        <p:cTn id="36" dur="750" fill="hold"/>
                                        <p:tgtEl>
                                          <p:spTgt spid="11"/>
                                        </p:tgtEl>
                                        <p:attrNameLst>
                                          <p:attrName>ppt_y</p:attrName>
                                        </p:attrNameLst>
                                      </p:cBhvr>
                                      <p:tavLst>
                                        <p:tav tm="0">
                                          <p:val>
                                            <p:strVal val="#ppt_y"/>
                                          </p:val>
                                        </p:tav>
                                        <p:tav tm="100000">
                                          <p:val>
                                            <p:strVal val="#ppt_y"/>
                                          </p:val>
                                        </p:tav>
                                      </p:tavLst>
                                    </p:anim>
                                  </p:childTnLst>
                                </p:cTn>
                              </p:par>
                              <p:par>
                                <p:cTn id="37" presetID="2" presetClass="entr" presetSubtype="12" decel="100000" fill="hold" nodeType="withEffect">
                                  <p:stCondLst>
                                    <p:cond delay="1750"/>
                                  </p:stCondLst>
                                  <p:childTnLst>
                                    <p:set>
                                      <p:cBhvr>
                                        <p:cTn id="38" dur="1" fill="hold">
                                          <p:stCondLst>
                                            <p:cond delay="0"/>
                                          </p:stCondLst>
                                        </p:cTn>
                                        <p:tgtEl>
                                          <p:spTgt spid="184"/>
                                        </p:tgtEl>
                                        <p:attrNameLst>
                                          <p:attrName>style.visibility</p:attrName>
                                        </p:attrNameLst>
                                      </p:cBhvr>
                                      <p:to>
                                        <p:strVal val="visible"/>
                                      </p:to>
                                    </p:set>
                                    <p:anim calcmode="lin" valueType="num">
                                      <p:cBhvr additive="base">
                                        <p:cTn id="39" dur="750" fill="hold"/>
                                        <p:tgtEl>
                                          <p:spTgt spid="184"/>
                                        </p:tgtEl>
                                        <p:attrNameLst>
                                          <p:attrName>ppt_x</p:attrName>
                                        </p:attrNameLst>
                                      </p:cBhvr>
                                      <p:tavLst>
                                        <p:tav tm="0">
                                          <p:val>
                                            <p:strVal val="0-#ppt_w/2"/>
                                          </p:val>
                                        </p:tav>
                                        <p:tav tm="100000">
                                          <p:val>
                                            <p:strVal val="#ppt_x"/>
                                          </p:val>
                                        </p:tav>
                                      </p:tavLst>
                                    </p:anim>
                                    <p:anim calcmode="lin" valueType="num">
                                      <p:cBhvr additive="base">
                                        <p:cTn id="40" dur="750" fill="hold"/>
                                        <p:tgtEl>
                                          <p:spTgt spid="184"/>
                                        </p:tgtEl>
                                        <p:attrNameLst>
                                          <p:attrName>ppt_y</p:attrName>
                                        </p:attrNameLst>
                                      </p:cBhvr>
                                      <p:tavLst>
                                        <p:tav tm="0">
                                          <p:val>
                                            <p:strVal val="1+#ppt_h/2"/>
                                          </p:val>
                                        </p:tav>
                                        <p:tav tm="100000">
                                          <p:val>
                                            <p:strVal val="#ppt_y"/>
                                          </p:val>
                                        </p:tav>
                                      </p:tavLst>
                                    </p:anim>
                                  </p:childTnLst>
                                </p:cTn>
                              </p:par>
                              <p:par>
                                <p:cTn id="41" presetID="2" presetClass="entr" presetSubtype="3" decel="100000" fill="hold" nodeType="withEffect">
                                  <p:stCondLst>
                                    <p:cond delay="200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750" fill="hold"/>
                                        <p:tgtEl>
                                          <p:spTgt spid="14"/>
                                        </p:tgtEl>
                                        <p:attrNameLst>
                                          <p:attrName>ppt_x</p:attrName>
                                        </p:attrNameLst>
                                      </p:cBhvr>
                                      <p:tavLst>
                                        <p:tav tm="0">
                                          <p:val>
                                            <p:strVal val="1+#ppt_w/2"/>
                                          </p:val>
                                        </p:tav>
                                        <p:tav tm="100000">
                                          <p:val>
                                            <p:strVal val="#ppt_x"/>
                                          </p:val>
                                        </p:tav>
                                      </p:tavLst>
                                    </p:anim>
                                    <p:anim calcmode="lin" valueType="num">
                                      <p:cBhvr additive="base">
                                        <p:cTn id="44" dur="75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gradFill>
                  <a:gsLst>
                    <a:gs pos="8383">
                      <a:srgbClr val="262626"/>
                    </a:gs>
                    <a:gs pos="20000">
                      <a:srgbClr val="262626"/>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sp>
        <p:nvSpPr>
          <p:cNvPr id="8" name="Footer Placeholder 4"/>
          <p:cNvSpPr>
            <a:spLocks noGrp="1"/>
          </p:cNvSpPr>
          <p:nvPr>
            <p:ph type="ftr" sz="quarter" idx="11"/>
          </p:nvPr>
        </p:nvSpPr>
        <p:spPr>
          <a:xfrm>
            <a:off x="7964488" y="295272"/>
            <a:ext cx="4197350" cy="371475"/>
          </a:xfrm>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pic>
        <p:nvPicPr>
          <p:cNvPr id="10" name="Picture 9"/>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129962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2016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a:xfrm>
            <a:off x="459230" y="3145040"/>
            <a:ext cx="3291840" cy="705834"/>
          </a:xfrm>
          <a:prstGeom prst="rect">
            <a:avLst/>
          </a:prstGeom>
        </p:spPr>
      </p:pic>
    </p:spTree>
    <p:extLst>
      <p:ext uri="{BB962C8B-B14F-4D97-AF65-F5344CB8AC3E}">
        <p14:creationId xmlns:p14="http://schemas.microsoft.com/office/powerpoint/2010/main" val="17293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2016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stretch>
            <a:fillRect/>
          </a:stretch>
        </p:blipFill>
        <p:spPr bwMode="invGray">
          <a:xfrm>
            <a:off x="459232" y="3145040"/>
            <a:ext cx="3291840" cy="70583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2" name="Footer Placeholder 1"/>
          <p:cNvSpPr>
            <a:spLocks noGrp="1"/>
          </p:cNvSpPr>
          <p:nvPr>
            <p:ph type="ftr" sz="quarter" idx="11"/>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732404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
        <p:nvSpPr>
          <p:cNvPr id="2" name="Footer Placeholder 1"/>
          <p:cNvSpPr>
            <a:spLocks noGrp="1"/>
          </p:cNvSpPr>
          <p:nvPr>
            <p:ph type="ftr" sz="quarter" idx="11"/>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9"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10" name="Picture 9"/>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703268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973977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347959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2"/>
          </p:nvPr>
        </p:nvSpPr>
        <p:spPr/>
        <p:txBody>
          <a:bodyPr/>
          <a:lstStyle/>
          <a:p>
            <a:pPr>
              <a:defRPr/>
            </a:pPr>
            <a:r>
              <a:rPr lang="en-US" sz="1400" smtClean="0">
                <a:gradFill>
                  <a:gsLst>
                    <a:gs pos="8367">
                      <a:srgbClr val="000000"/>
                    </a:gs>
                    <a:gs pos="31000">
                      <a:srgbClr val="000000"/>
                    </a:gs>
                  </a:gsLst>
                  <a:lin ang="5400000" scaled="0"/>
                </a:gradFill>
              </a:rPr>
              <a:t>&lt;</a:t>
            </a:r>
            <a:r>
              <a:rPr lang="en-US" sz="140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smtClean="0">
                <a:gradFill>
                  <a:gsLst>
                    <a:gs pos="8367">
                      <a:srgbClr val="000000"/>
                    </a:gs>
                    <a:gs pos="31000">
                      <a:srgbClr val="000000"/>
                    </a:gs>
                  </a:gsLst>
                  <a:lin ang="5400000" scaled="0"/>
                </a:gradFill>
              </a:rPr>
              <a:t>&gt;&lt;Section title goes here&gt;</a:t>
            </a:r>
          </a:p>
          <a:p>
            <a:endParaRPr lang="en-US" dirty="0"/>
          </a:p>
        </p:txBody>
      </p:sp>
      <p:sp>
        <p:nvSpPr>
          <p:cNvPr id="12" name="TextBox 11"/>
          <p:cNvSpPr txBox="1"/>
          <p:nvPr userDrawn="1"/>
        </p:nvSpPr>
        <p:spPr>
          <a:xfrm>
            <a:off x="6149167" y="6498479"/>
            <a:ext cx="1521763" cy="323165"/>
          </a:xfrm>
          <a:prstGeom prst="rect">
            <a:avLst/>
          </a:prstGeom>
          <a:noFill/>
        </p:spPr>
        <p:txBody>
          <a:bodyPr wrap="none" lIns="146304" tIns="91440" rIns="146304" bIns="91440" rtlCol="0">
            <a:spAutoFit/>
          </a:bodyPr>
          <a:lstStyle/>
          <a:p>
            <a:pPr>
              <a:lnSpc>
                <a:spcPct val="90000"/>
              </a:lnSpc>
              <a:spcAft>
                <a:spcPts val="0"/>
              </a:spcAft>
            </a:pPr>
            <a:r>
              <a:rPr lang="en-US" sz="1000" dirty="0" smtClean="0">
                <a:gradFill>
                  <a:gsLst>
                    <a:gs pos="2917">
                      <a:schemeClr val="tx1"/>
                    </a:gs>
                    <a:gs pos="30000">
                      <a:schemeClr val="tx1"/>
                    </a:gs>
                  </a:gsLst>
                  <a:lin ang="5400000" scaled="0"/>
                </a:gradFill>
              </a:rPr>
              <a:t>http://dev.office.com/</a:t>
            </a:r>
          </a:p>
        </p:txBody>
      </p:sp>
      <p:sp>
        <p:nvSpPr>
          <p:cNvPr id="10"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pic>
        <p:nvPicPr>
          <p:cNvPr id="9" name="Picture 8"/>
          <p:cNvPicPr>
            <a:picLocks noChangeAspect="1"/>
          </p:cNvPicPr>
          <p:nvPr userDrawn="1"/>
        </p:nvPicPr>
        <p:blipFill>
          <a:blip r:embed="rId2"/>
          <a:stretch>
            <a:fillRect/>
          </a:stretch>
        </p:blipFill>
        <p:spPr>
          <a:xfrm>
            <a:off x="436564" y="6474800"/>
            <a:ext cx="704088" cy="222863"/>
          </a:xfrm>
          <a:prstGeom prst="rect">
            <a:avLst/>
          </a:prstGeom>
        </p:spPr>
      </p:pic>
    </p:spTree>
    <p:extLst>
      <p:ext uri="{BB962C8B-B14F-4D97-AF65-F5344CB8AC3E}">
        <p14:creationId xmlns:p14="http://schemas.microsoft.com/office/powerpoint/2010/main" val="1160568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49"/>
          <a:stretch>
            <a:fillRect/>
          </a:stretch>
        </p:blipFill>
        <p:spPr>
          <a:xfrm rot="5400000">
            <a:off x="9393899" y="3050513"/>
            <a:ext cx="6995160" cy="894134"/>
          </a:xfrm>
          <a:prstGeom prst="rect">
            <a:avLst/>
          </a:prstGeom>
        </p:spPr>
      </p:pic>
      <p:sp>
        <p:nvSpPr>
          <p:cNvPr id="3" name="Footer Placeholder 2"/>
          <p:cNvSpPr>
            <a:spLocks noGrp="1"/>
          </p:cNvSpPr>
          <p:nvPr>
            <p:ph type="ftr" sz="quarter" idx="3"/>
          </p:nvPr>
        </p:nvSpPr>
        <p:spPr>
          <a:xfrm>
            <a:off x="7964488" y="295272"/>
            <a:ext cx="4197350" cy="371475"/>
          </a:xfrm>
          <a:prstGeom prst="rect">
            <a:avLst/>
          </a:prstGeom>
        </p:spPr>
        <p:txBody>
          <a:bodyPr vert="horz" lIns="91440" tIns="45720" rIns="182880" bIns="45720" rtlCol="0" anchor="ctr"/>
          <a:lstStyle>
            <a:lvl1pPr algn="r">
              <a:defRPr sz="1200">
                <a:solidFill>
                  <a:schemeClr val="tx1">
                    <a:tint val="75000"/>
                  </a:schemeClr>
                </a:solidFill>
              </a:defRPr>
            </a:lvl1pPr>
          </a:lstStyle>
          <a:p>
            <a:pPr>
              <a:defRPr/>
            </a:pPr>
            <a:r>
              <a:rPr lang="en-US" sz="1400" dirty="0" smtClean="0">
                <a:gradFill>
                  <a:gsLst>
                    <a:gs pos="8367">
                      <a:srgbClr val="000000"/>
                    </a:gs>
                    <a:gs pos="31000">
                      <a:srgbClr val="000000"/>
                    </a:gs>
                  </a:gsLst>
                  <a:lin ang="5400000" scaled="0"/>
                </a:gradFill>
              </a:rPr>
              <a:t>&lt;</a:t>
            </a:r>
            <a:r>
              <a:rPr lang="en-US" sz="1400" dirty="0" smtClean="0">
                <a:solidFill>
                  <a:sysClr val="windowText" lastClr="000000"/>
                </a:solidFill>
                <a:latin typeface="Segoe UI Black" panose="020B0A02040204020203" pitchFamily="34" charset="0"/>
                <a:ea typeface="Segoe UI Black" panose="020B0A02040204020203" pitchFamily="34" charset="0"/>
                <a:cs typeface="Segoe UI Black" panose="020B0A02040204020203" pitchFamily="34" charset="0"/>
              </a:rPr>
              <a:t>#</a:t>
            </a:r>
            <a:r>
              <a:rPr lang="en-US" sz="1400" dirty="0" smtClean="0">
                <a:gradFill>
                  <a:gsLst>
                    <a:gs pos="8367">
                      <a:srgbClr val="000000"/>
                    </a:gs>
                    <a:gs pos="31000">
                      <a:srgbClr val="000000"/>
                    </a:gs>
                  </a:gsLst>
                  <a:lin ang="5400000" scaled="0"/>
                </a:gradFill>
              </a:rPr>
              <a:t>&gt;&lt;Section title goes here&gt;</a:t>
            </a:r>
          </a:p>
          <a:p>
            <a:endParaRPr lang="en-US" dirty="0"/>
          </a:p>
        </p:txBody>
      </p:sp>
      <p:sp>
        <p:nvSpPr>
          <p:cNvPr id="6" name="Date Placeholder 5"/>
          <p:cNvSpPr>
            <a:spLocks noGrp="1"/>
          </p:cNvSpPr>
          <p:nvPr>
            <p:ph type="dt" sz="half" idx="2"/>
          </p:nvPr>
        </p:nvSpPr>
        <p:spPr>
          <a:xfrm>
            <a:off x="4822654" y="6471920"/>
            <a:ext cx="2797175" cy="371475"/>
          </a:xfrm>
          <a:prstGeom prst="rect">
            <a:avLst/>
          </a:prstGeom>
        </p:spPr>
        <p:txBody>
          <a:bodyPr vert="horz" lIns="91440" tIns="45720" rIns="91440" bIns="45720" rtlCol="0" anchor="ctr"/>
          <a:lstStyle>
            <a:lvl1pPr marL="0" algn="l" defTabSz="932742" rtl="0" eaLnBrk="1" latinLnBrk="0" hangingPunct="1">
              <a:lnSpc>
                <a:spcPct val="90000"/>
              </a:lnSpc>
              <a:spcAft>
                <a:spcPts val="0"/>
              </a:spcAft>
              <a:defRPr lang="en-US" sz="1000" kern="1200" smtClean="0">
                <a:gradFill>
                  <a:gsLst>
                    <a:gs pos="2917">
                      <a:schemeClr val="tx1"/>
                    </a:gs>
                    <a:gs pos="30000">
                      <a:schemeClr val="tx1"/>
                    </a:gs>
                  </a:gsLst>
                  <a:lin ang="5400000" scaled="0"/>
                </a:gradFill>
                <a:latin typeface="+mn-lt"/>
                <a:ea typeface="+mn-ea"/>
                <a:cs typeface="+mn-cs"/>
              </a:defRPr>
            </a:lvl1pPr>
          </a:lstStyle>
          <a:p>
            <a:r>
              <a:rPr lang="en-US" dirty="0" smtClean="0"/>
              <a:t>Microsoft Confidential</a:t>
            </a:r>
            <a:endParaRPr lang="en-US" dirty="0"/>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8" r:id="rId1"/>
    <p:sldLayoutId id="2147484236" r:id="rId2"/>
    <p:sldLayoutId id="2147484295" r:id="rId3"/>
    <p:sldLayoutId id="2147484240" r:id="rId4"/>
    <p:sldLayoutId id="2147484296" r:id="rId5"/>
    <p:sldLayoutId id="2147484241" r:id="rId6"/>
    <p:sldLayoutId id="2147484297" r:id="rId7"/>
    <p:sldLayoutId id="2147484244" r:id="rId8"/>
    <p:sldLayoutId id="2147484298" r:id="rId9"/>
    <p:sldLayoutId id="2147484245" r:id="rId10"/>
    <p:sldLayoutId id="2147484247" r:id="rId11"/>
    <p:sldLayoutId id="2147484300" r:id="rId12"/>
    <p:sldLayoutId id="2147484249" r:id="rId13"/>
    <p:sldLayoutId id="2147484301" r:id="rId14"/>
    <p:sldLayoutId id="2147484303" r:id="rId15"/>
    <p:sldLayoutId id="2147484304" r:id="rId16"/>
    <p:sldLayoutId id="2147484321" r:id="rId17"/>
    <p:sldLayoutId id="2147484250" r:id="rId18"/>
    <p:sldLayoutId id="2147484312" r:id="rId19"/>
    <p:sldLayoutId id="2147484313" r:id="rId20"/>
    <p:sldLayoutId id="2147484314" r:id="rId21"/>
    <p:sldLayoutId id="2147484315" r:id="rId22"/>
    <p:sldLayoutId id="2147484317" r:id="rId23"/>
    <p:sldLayoutId id="2147484316" r:id="rId24"/>
    <p:sldLayoutId id="2147484309" r:id="rId25"/>
    <p:sldLayoutId id="2147484306" r:id="rId26"/>
    <p:sldLayoutId id="2147484311" r:id="rId27"/>
    <p:sldLayoutId id="2147484307" r:id="rId28"/>
    <p:sldLayoutId id="2147484308" r:id="rId29"/>
    <p:sldLayoutId id="2147484310" r:id="rId30"/>
    <p:sldLayoutId id="2147484251" r:id="rId31"/>
    <p:sldLayoutId id="2147484252" r:id="rId32"/>
    <p:sldLayoutId id="2147484253" r:id="rId33"/>
    <p:sldLayoutId id="2147484305" r:id="rId34"/>
    <p:sldLayoutId id="2147484264" r:id="rId35"/>
    <p:sldLayoutId id="2147484254" r:id="rId36"/>
    <p:sldLayoutId id="2147484256" r:id="rId37"/>
    <p:sldLayoutId id="2147484257" r:id="rId38"/>
    <p:sldLayoutId id="2147484258" r:id="rId39"/>
    <p:sldLayoutId id="2147484259" r:id="rId40"/>
    <p:sldLayoutId id="2147484318" r:id="rId41"/>
    <p:sldLayoutId id="2147484320" r:id="rId42"/>
    <p:sldLayoutId id="2147484319" r:id="rId43"/>
    <p:sldLayoutId id="2147484260" r:id="rId44"/>
    <p:sldLayoutId id="2147484261" r:id="rId45"/>
    <p:sldLayoutId id="2147484299" r:id="rId46"/>
    <p:sldLayoutId id="2147484263" r:id="rId4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dt="0"/>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3174">
                <a:srgbClr val="262626"/>
              </a:gs>
              <a:gs pos="25000">
                <a:srgbClr val="262626"/>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72" userDrawn="1">
          <p15:clr>
            <a:srgbClr val="5ACBF0"/>
          </p15:clr>
        </p15:guide>
        <p15:guide id="2" pos="155" userDrawn="1">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75" userDrawn="1">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blogs.msdn.com/b/onenotedev/" TargetMode="External"/><Relationship Id="rId2" Type="http://schemas.openxmlformats.org/officeDocument/2006/relationships/hyperlink" Target="https://dev.onenote.com/"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20.emf"/></Relationships>
</file>

<file path=ppt/slides/_rels/slide17.xml.rels><?xml version="1.0" encoding="UTF-8" standalone="yes"?>
<Relationships xmlns="http://schemas.openxmlformats.org/package/2006/relationships"><Relationship Id="rId3" Type="http://schemas.openxmlformats.org/officeDocument/2006/relationships/hyperlink" Target="https://account.live.com/developers/applications/create"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hyperlink" Target="http://msdn.microsoft.com/en-us/library/office/dn807159(v=office.15).aspx"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hyperlink" Target="https://apigee.com/onenote_beta/embed/console/onenote_beta/" TargetMode="External"/><Relationship Id="rId2" Type="http://schemas.openxmlformats.org/officeDocument/2006/relationships/hyperlink" Target="https://apigee.com/onenote/embed/console/onenote/" TargetMode="Externa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emf"/><Relationship Id="rId1" Type="http://schemas.openxmlformats.org/officeDocument/2006/relationships/slideLayout" Target="../slideLayouts/slideLayout3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8" Type="http://schemas.openxmlformats.org/officeDocument/2006/relationships/image" Target="../media/image24.emf"/><Relationship Id="rId3" Type="http://schemas.openxmlformats.org/officeDocument/2006/relationships/hyperlink" Target="http://dev.onenote.com/" TargetMode="External"/><Relationship Id="rId7" Type="http://schemas.openxmlformats.org/officeDocument/2006/relationships/hyperlink" Target="https://apigee.com/onenote_beta/embed/console/onenote_beta" TargetMode="External"/><Relationship Id="rId2" Type="http://schemas.openxmlformats.org/officeDocument/2006/relationships/hyperlink" Target="https://www.onenote.com/" TargetMode="External"/><Relationship Id="rId1" Type="http://schemas.openxmlformats.org/officeDocument/2006/relationships/slideLayout" Target="../slideLayouts/slideLayout4.xml"/><Relationship Id="rId6" Type="http://schemas.openxmlformats.org/officeDocument/2006/relationships/hyperlink" Target="https://apigee.com/onenote/embed/console/onenote" TargetMode="External"/><Relationship Id="rId5" Type="http://schemas.openxmlformats.org/officeDocument/2006/relationships/hyperlink" Target="http://msdn.microsoft.com/en-us/library/ff751474.aspx" TargetMode="External"/><Relationship Id="rId4" Type="http://schemas.openxmlformats.org/officeDocument/2006/relationships/hyperlink" Target="http://blogs.msdn.com/b/onenotedev/"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dev.onenote.com/docs" TargetMode="External"/><Relationship Id="rId2" Type="http://schemas.openxmlformats.org/officeDocument/2006/relationships/hyperlink" Target="http://dev.onenote.com/" TargetMode="External"/><Relationship Id="rId1" Type="http://schemas.openxmlformats.org/officeDocument/2006/relationships/slideLayout" Target="../slideLayouts/slideLayout4.xml"/><Relationship Id="rId5" Type="http://schemas.openxmlformats.org/officeDocument/2006/relationships/image" Target="../media/image25.emf"/><Relationship Id="rId4" Type="http://schemas.openxmlformats.org/officeDocument/2006/relationships/hyperlink" Target="https://msdn.microsoft.com/en-us/library/fp142185.aspx"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hyperlink" Target="https://github.com/OneNoteDev" TargetMode="Externa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3" Type="http://schemas.openxmlformats.org/officeDocument/2006/relationships/hyperlink" Target="http://dev.office.com/devprogram" TargetMode="External"/><Relationship Id="rId2" Type="http://schemas.openxmlformats.org/officeDocument/2006/relationships/notesSlide" Target="../notesSlides/notesSlide21.xml"/><Relationship Id="rId1" Type="http://schemas.openxmlformats.org/officeDocument/2006/relationships/slideLayout" Target="../slideLayouts/slideLayout11.xml"/><Relationship Id="rId5" Type="http://schemas.openxmlformats.org/officeDocument/2006/relationships/image" Target="../media/image29.emf"/><Relationship Id="rId4" Type="http://schemas.openxmlformats.org/officeDocument/2006/relationships/image" Target="../media/image28.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Office 365 development</a:t>
            </a:r>
            <a:endParaRPr lang="en-US" dirty="0"/>
          </a:p>
        </p:txBody>
      </p:sp>
      <p:sp>
        <p:nvSpPr>
          <p:cNvPr id="5" name="Text Placeholder 4"/>
          <p:cNvSpPr>
            <a:spLocks noGrp="1"/>
          </p:cNvSpPr>
          <p:nvPr>
            <p:ph type="body" sz="quarter" idx="12"/>
          </p:nvPr>
        </p:nvSpPr>
        <p:spPr/>
        <p:txBody>
          <a:bodyPr/>
          <a:lstStyle/>
          <a:p>
            <a:r>
              <a:rPr lang="en-US" dirty="0" smtClean="0"/>
              <a:t>Speaker name</a:t>
            </a:r>
            <a:endParaRPr lang="en-US" dirty="0"/>
          </a:p>
        </p:txBody>
      </p:sp>
    </p:spTree>
    <p:extLst>
      <p:ext uri="{BB962C8B-B14F-4D97-AF65-F5344CB8AC3E}">
        <p14:creationId xmlns:p14="http://schemas.microsoft.com/office/powerpoint/2010/main" val="342433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OneNote API Scenarios</a:t>
            </a:r>
            <a:endParaRPr lang="en-US" dirty="0"/>
          </a:p>
        </p:txBody>
      </p:sp>
      <p:sp>
        <p:nvSpPr>
          <p:cNvPr id="4" name="Text Placeholder 3"/>
          <p:cNvSpPr>
            <a:spLocks noGrp="1"/>
          </p:cNvSpPr>
          <p:nvPr>
            <p:ph type="body" sz="quarter" idx="10"/>
          </p:nvPr>
        </p:nvSpPr>
        <p:spPr/>
        <p:txBody>
          <a:bodyPr/>
          <a:lstStyle/>
          <a:p>
            <a:r>
              <a:rPr lang="en-US" smtClean="0"/>
              <a:t>Capture embedded files</a:t>
            </a:r>
          </a:p>
          <a:p>
            <a:pPr lvl="1"/>
            <a:r>
              <a:rPr lang="en-US" smtClean="0"/>
              <a:t>Specify filename and Mime type</a:t>
            </a:r>
          </a:p>
          <a:p>
            <a:pPr lvl="1"/>
            <a:r>
              <a:rPr lang="en-US" smtClean="0"/>
              <a:t>Include binary data</a:t>
            </a:r>
          </a:p>
          <a:p>
            <a:pPr lvl="1"/>
            <a:r>
              <a:rPr lang="en-US" smtClean="0"/>
              <a:t>Rendered as icon and opens in native application (based on Mime type)</a:t>
            </a:r>
          </a:p>
          <a:p>
            <a:pPr lvl="0"/>
            <a:r>
              <a:rPr lang="en-US" smtClean="0"/>
              <a:t>Capture PDF</a:t>
            </a:r>
          </a:p>
          <a:p>
            <a:pPr lvl="1"/>
            <a:r>
              <a:rPr lang="en-US" smtClean="0"/>
              <a:t>Embed PDF file</a:t>
            </a:r>
          </a:p>
          <a:p>
            <a:pPr lvl="1"/>
            <a:r>
              <a:rPr lang="en-US" smtClean="0"/>
              <a:t>Also display each page as an image</a:t>
            </a:r>
            <a:endParaRPr lang="en-US" dirty="0"/>
          </a:p>
        </p:txBody>
      </p:sp>
      <p:grpSp>
        <p:nvGrpSpPr>
          <p:cNvPr id="5" name="Group 4"/>
          <p:cNvGrpSpPr/>
          <p:nvPr/>
        </p:nvGrpSpPr>
        <p:grpSpPr>
          <a:xfrm>
            <a:off x="9385300" y="2884488"/>
            <a:ext cx="2779713" cy="4108450"/>
            <a:chOff x="9585325" y="2903538"/>
            <a:chExt cx="2779713" cy="4108450"/>
          </a:xfrm>
        </p:grpSpPr>
        <p:sp>
          <p:nvSpPr>
            <p:cNvPr id="6" name="Freeform 5"/>
            <p:cNvSpPr>
              <a:spLocks/>
            </p:cNvSpPr>
            <p:nvPr/>
          </p:nvSpPr>
          <p:spPr bwMode="auto">
            <a:xfrm>
              <a:off x="9712325" y="4876800"/>
              <a:ext cx="2135188" cy="2135188"/>
            </a:xfrm>
            <a:custGeom>
              <a:avLst/>
              <a:gdLst>
                <a:gd name="T0" fmla="*/ 539 w 1345"/>
                <a:gd name="T1" fmla="*/ 141 h 1345"/>
                <a:gd name="T2" fmla="*/ 539 w 1345"/>
                <a:gd name="T3" fmla="*/ 0 h 1345"/>
                <a:gd name="T4" fmla="*/ 192 w 1345"/>
                <a:gd name="T5" fmla="*/ 0 h 1345"/>
                <a:gd name="T6" fmla="*/ 192 w 1345"/>
                <a:gd name="T7" fmla="*/ 141 h 1345"/>
                <a:gd name="T8" fmla="*/ 0 w 1345"/>
                <a:gd name="T9" fmla="*/ 141 h 1345"/>
                <a:gd name="T10" fmla="*/ 0 w 1345"/>
                <a:gd name="T11" fmla="*/ 177 h 1345"/>
                <a:gd name="T12" fmla="*/ 45 w 1345"/>
                <a:gd name="T13" fmla="*/ 177 h 1345"/>
                <a:gd name="T14" fmla="*/ 45 w 1345"/>
                <a:gd name="T15" fmla="*/ 1345 h 1345"/>
                <a:gd name="T16" fmla="*/ 1300 w 1345"/>
                <a:gd name="T17" fmla="*/ 1345 h 1345"/>
                <a:gd name="T18" fmla="*/ 1300 w 1345"/>
                <a:gd name="T19" fmla="*/ 177 h 1345"/>
                <a:gd name="T20" fmla="*/ 1345 w 1345"/>
                <a:gd name="T21" fmla="*/ 177 h 1345"/>
                <a:gd name="T22" fmla="*/ 1345 w 1345"/>
                <a:gd name="T23" fmla="*/ 141 h 1345"/>
                <a:gd name="T24" fmla="*/ 539 w 1345"/>
                <a:gd name="T25" fmla="*/ 141 h 1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45" h="1345">
                  <a:moveTo>
                    <a:pt x="539" y="141"/>
                  </a:moveTo>
                  <a:lnTo>
                    <a:pt x="539" y="0"/>
                  </a:lnTo>
                  <a:lnTo>
                    <a:pt x="192" y="0"/>
                  </a:lnTo>
                  <a:lnTo>
                    <a:pt x="192" y="141"/>
                  </a:lnTo>
                  <a:lnTo>
                    <a:pt x="0" y="141"/>
                  </a:lnTo>
                  <a:lnTo>
                    <a:pt x="0" y="177"/>
                  </a:lnTo>
                  <a:lnTo>
                    <a:pt x="45" y="177"/>
                  </a:lnTo>
                  <a:lnTo>
                    <a:pt x="45" y="1345"/>
                  </a:lnTo>
                  <a:lnTo>
                    <a:pt x="1300" y="1345"/>
                  </a:lnTo>
                  <a:lnTo>
                    <a:pt x="1300" y="177"/>
                  </a:lnTo>
                  <a:lnTo>
                    <a:pt x="1345" y="177"/>
                  </a:lnTo>
                  <a:lnTo>
                    <a:pt x="1345" y="141"/>
                  </a:lnTo>
                  <a:lnTo>
                    <a:pt x="539" y="141"/>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6"/>
            <p:cNvSpPr>
              <a:spLocks/>
            </p:cNvSpPr>
            <p:nvPr/>
          </p:nvSpPr>
          <p:spPr bwMode="auto">
            <a:xfrm>
              <a:off x="9712325" y="4876800"/>
              <a:ext cx="2135188" cy="2135188"/>
            </a:xfrm>
            <a:custGeom>
              <a:avLst/>
              <a:gdLst>
                <a:gd name="T0" fmla="*/ 539 w 1345"/>
                <a:gd name="T1" fmla="*/ 141 h 1345"/>
                <a:gd name="T2" fmla="*/ 539 w 1345"/>
                <a:gd name="T3" fmla="*/ 0 h 1345"/>
                <a:gd name="T4" fmla="*/ 192 w 1345"/>
                <a:gd name="T5" fmla="*/ 0 h 1345"/>
                <a:gd name="T6" fmla="*/ 192 w 1345"/>
                <a:gd name="T7" fmla="*/ 141 h 1345"/>
                <a:gd name="T8" fmla="*/ 0 w 1345"/>
                <a:gd name="T9" fmla="*/ 141 h 1345"/>
                <a:gd name="T10" fmla="*/ 0 w 1345"/>
                <a:gd name="T11" fmla="*/ 177 h 1345"/>
                <a:gd name="T12" fmla="*/ 45 w 1345"/>
                <a:gd name="T13" fmla="*/ 177 h 1345"/>
                <a:gd name="T14" fmla="*/ 45 w 1345"/>
                <a:gd name="T15" fmla="*/ 1345 h 1345"/>
                <a:gd name="T16" fmla="*/ 1300 w 1345"/>
                <a:gd name="T17" fmla="*/ 1345 h 1345"/>
                <a:gd name="T18" fmla="*/ 1300 w 1345"/>
                <a:gd name="T19" fmla="*/ 177 h 1345"/>
                <a:gd name="T20" fmla="*/ 1345 w 1345"/>
                <a:gd name="T21" fmla="*/ 177 h 1345"/>
                <a:gd name="T22" fmla="*/ 1345 w 1345"/>
                <a:gd name="T23" fmla="*/ 141 h 1345"/>
                <a:gd name="T24" fmla="*/ 539 w 1345"/>
                <a:gd name="T25" fmla="*/ 141 h 1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45" h="1345">
                  <a:moveTo>
                    <a:pt x="539" y="141"/>
                  </a:moveTo>
                  <a:lnTo>
                    <a:pt x="539" y="0"/>
                  </a:lnTo>
                  <a:lnTo>
                    <a:pt x="192" y="0"/>
                  </a:lnTo>
                  <a:lnTo>
                    <a:pt x="192" y="141"/>
                  </a:lnTo>
                  <a:lnTo>
                    <a:pt x="0" y="141"/>
                  </a:lnTo>
                  <a:lnTo>
                    <a:pt x="0" y="177"/>
                  </a:lnTo>
                  <a:lnTo>
                    <a:pt x="45" y="177"/>
                  </a:lnTo>
                  <a:lnTo>
                    <a:pt x="45" y="1345"/>
                  </a:lnTo>
                  <a:lnTo>
                    <a:pt x="1300" y="1345"/>
                  </a:lnTo>
                  <a:lnTo>
                    <a:pt x="1300" y="177"/>
                  </a:lnTo>
                  <a:lnTo>
                    <a:pt x="1345" y="177"/>
                  </a:lnTo>
                  <a:lnTo>
                    <a:pt x="1345" y="141"/>
                  </a:lnTo>
                  <a:lnTo>
                    <a:pt x="539" y="14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p:cNvSpPr>
            <p:nvPr/>
          </p:nvSpPr>
          <p:spPr bwMode="auto">
            <a:xfrm>
              <a:off x="10179050" y="2903538"/>
              <a:ext cx="1165225" cy="765175"/>
            </a:xfrm>
            <a:custGeom>
              <a:avLst/>
              <a:gdLst>
                <a:gd name="T0" fmla="*/ 206 w 245"/>
                <a:gd name="T1" fmla="*/ 71 h 161"/>
                <a:gd name="T2" fmla="*/ 206 w 245"/>
                <a:gd name="T3" fmla="*/ 67 h 161"/>
                <a:gd name="T4" fmla="*/ 139 w 245"/>
                <a:gd name="T5" fmla="*/ 0 h 161"/>
                <a:gd name="T6" fmla="*/ 82 w 245"/>
                <a:gd name="T7" fmla="*/ 30 h 161"/>
                <a:gd name="T8" fmla="*/ 64 w 245"/>
                <a:gd name="T9" fmla="*/ 25 h 161"/>
                <a:gd name="T10" fmla="*/ 42 w 245"/>
                <a:gd name="T11" fmla="*/ 32 h 161"/>
                <a:gd name="T12" fmla="*/ 25 w 245"/>
                <a:gd name="T13" fmla="*/ 63 h 161"/>
                <a:gd name="T14" fmla="*/ 0 w 245"/>
                <a:gd name="T15" fmla="*/ 108 h 161"/>
                <a:gd name="T16" fmla="*/ 48 w 245"/>
                <a:gd name="T17" fmla="*/ 161 h 161"/>
                <a:gd name="T18" fmla="*/ 54 w 245"/>
                <a:gd name="T19" fmla="*/ 161 h 161"/>
                <a:gd name="T20" fmla="*/ 59 w 245"/>
                <a:gd name="T21" fmla="*/ 161 h 161"/>
                <a:gd name="T22" fmla="*/ 169 w 245"/>
                <a:gd name="T23" fmla="*/ 161 h 161"/>
                <a:gd name="T24" fmla="*/ 171 w 245"/>
                <a:gd name="T25" fmla="*/ 161 h 161"/>
                <a:gd name="T26" fmla="*/ 174 w 245"/>
                <a:gd name="T27" fmla="*/ 161 h 161"/>
                <a:gd name="T28" fmla="*/ 182 w 245"/>
                <a:gd name="T29" fmla="*/ 161 h 161"/>
                <a:gd name="T30" fmla="*/ 200 w 245"/>
                <a:gd name="T31" fmla="*/ 161 h 161"/>
                <a:gd name="T32" fmla="*/ 245 w 245"/>
                <a:gd name="T33" fmla="*/ 116 h 161"/>
                <a:gd name="T34" fmla="*/ 206 w 245"/>
                <a:gd name="T35" fmla="*/ 7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 h="161">
                  <a:moveTo>
                    <a:pt x="206" y="71"/>
                  </a:moveTo>
                  <a:cubicBezTo>
                    <a:pt x="206" y="70"/>
                    <a:pt x="206" y="68"/>
                    <a:pt x="206" y="67"/>
                  </a:cubicBezTo>
                  <a:cubicBezTo>
                    <a:pt x="206" y="30"/>
                    <a:pt x="176" y="0"/>
                    <a:pt x="139" y="0"/>
                  </a:cubicBezTo>
                  <a:cubicBezTo>
                    <a:pt x="115" y="0"/>
                    <a:pt x="95" y="12"/>
                    <a:pt x="82" y="30"/>
                  </a:cubicBezTo>
                  <a:cubicBezTo>
                    <a:pt x="77" y="27"/>
                    <a:pt x="71" y="25"/>
                    <a:pt x="64" y="25"/>
                  </a:cubicBezTo>
                  <a:cubicBezTo>
                    <a:pt x="56" y="25"/>
                    <a:pt x="48" y="28"/>
                    <a:pt x="42" y="32"/>
                  </a:cubicBezTo>
                  <a:cubicBezTo>
                    <a:pt x="32" y="39"/>
                    <a:pt x="25" y="50"/>
                    <a:pt x="25" y="63"/>
                  </a:cubicBezTo>
                  <a:cubicBezTo>
                    <a:pt x="10" y="73"/>
                    <a:pt x="0" y="90"/>
                    <a:pt x="0" y="108"/>
                  </a:cubicBezTo>
                  <a:cubicBezTo>
                    <a:pt x="0" y="135"/>
                    <a:pt x="21" y="158"/>
                    <a:pt x="48" y="161"/>
                  </a:cubicBezTo>
                  <a:cubicBezTo>
                    <a:pt x="50" y="161"/>
                    <a:pt x="52" y="161"/>
                    <a:pt x="54" y="161"/>
                  </a:cubicBezTo>
                  <a:cubicBezTo>
                    <a:pt x="55" y="161"/>
                    <a:pt x="57" y="161"/>
                    <a:pt x="59" y="161"/>
                  </a:cubicBezTo>
                  <a:cubicBezTo>
                    <a:pt x="84" y="161"/>
                    <a:pt x="142" y="161"/>
                    <a:pt x="169" y="161"/>
                  </a:cubicBezTo>
                  <a:cubicBezTo>
                    <a:pt x="170" y="161"/>
                    <a:pt x="171" y="161"/>
                    <a:pt x="171" y="161"/>
                  </a:cubicBezTo>
                  <a:cubicBezTo>
                    <a:pt x="174" y="161"/>
                    <a:pt x="174" y="161"/>
                    <a:pt x="174" y="161"/>
                  </a:cubicBezTo>
                  <a:cubicBezTo>
                    <a:pt x="176" y="161"/>
                    <a:pt x="180" y="161"/>
                    <a:pt x="182" y="161"/>
                  </a:cubicBezTo>
                  <a:cubicBezTo>
                    <a:pt x="200" y="161"/>
                    <a:pt x="200" y="161"/>
                    <a:pt x="200" y="161"/>
                  </a:cubicBezTo>
                  <a:cubicBezTo>
                    <a:pt x="225" y="161"/>
                    <a:pt x="245" y="140"/>
                    <a:pt x="245" y="116"/>
                  </a:cubicBezTo>
                  <a:cubicBezTo>
                    <a:pt x="245" y="93"/>
                    <a:pt x="228" y="74"/>
                    <a:pt x="206" y="71"/>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p:cNvSpPr>
            <p:nvPr/>
          </p:nvSpPr>
          <p:spPr bwMode="auto">
            <a:xfrm>
              <a:off x="11495088" y="3479800"/>
              <a:ext cx="419100" cy="269875"/>
            </a:xfrm>
            <a:custGeom>
              <a:avLst/>
              <a:gdLst>
                <a:gd name="T0" fmla="*/ 74 w 88"/>
                <a:gd name="T1" fmla="*/ 25 h 57"/>
                <a:gd name="T2" fmla="*/ 74 w 88"/>
                <a:gd name="T3" fmla="*/ 24 h 57"/>
                <a:gd name="T4" fmla="*/ 50 w 88"/>
                <a:gd name="T5" fmla="*/ 0 h 57"/>
                <a:gd name="T6" fmla="*/ 29 w 88"/>
                <a:gd name="T7" fmla="*/ 10 h 57"/>
                <a:gd name="T8" fmla="*/ 23 w 88"/>
                <a:gd name="T9" fmla="*/ 9 h 57"/>
                <a:gd name="T10" fmla="*/ 15 w 88"/>
                <a:gd name="T11" fmla="*/ 11 h 57"/>
                <a:gd name="T12" fmla="*/ 9 w 88"/>
                <a:gd name="T13" fmla="*/ 22 h 57"/>
                <a:gd name="T14" fmla="*/ 0 w 88"/>
                <a:gd name="T15" fmla="*/ 38 h 57"/>
                <a:gd name="T16" fmla="*/ 17 w 88"/>
                <a:gd name="T17" fmla="*/ 57 h 57"/>
                <a:gd name="T18" fmla="*/ 19 w 88"/>
                <a:gd name="T19" fmla="*/ 57 h 57"/>
                <a:gd name="T20" fmla="*/ 21 w 88"/>
                <a:gd name="T21" fmla="*/ 57 h 57"/>
                <a:gd name="T22" fmla="*/ 61 w 88"/>
                <a:gd name="T23" fmla="*/ 57 h 57"/>
                <a:gd name="T24" fmla="*/ 61 w 88"/>
                <a:gd name="T25" fmla="*/ 57 h 57"/>
                <a:gd name="T26" fmla="*/ 62 w 88"/>
                <a:gd name="T27" fmla="*/ 57 h 57"/>
                <a:gd name="T28" fmla="*/ 65 w 88"/>
                <a:gd name="T29" fmla="*/ 57 h 57"/>
                <a:gd name="T30" fmla="*/ 72 w 88"/>
                <a:gd name="T31" fmla="*/ 57 h 57"/>
                <a:gd name="T32" fmla="*/ 88 w 88"/>
                <a:gd name="T33" fmla="*/ 41 h 57"/>
                <a:gd name="T34" fmla="*/ 74 w 88"/>
                <a:gd name="T35" fmla="*/ 2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 h="57">
                  <a:moveTo>
                    <a:pt x="74" y="25"/>
                  </a:moveTo>
                  <a:cubicBezTo>
                    <a:pt x="74" y="24"/>
                    <a:pt x="74" y="24"/>
                    <a:pt x="74" y="24"/>
                  </a:cubicBezTo>
                  <a:cubicBezTo>
                    <a:pt x="74" y="10"/>
                    <a:pt x="63" y="0"/>
                    <a:pt x="50" y="0"/>
                  </a:cubicBezTo>
                  <a:cubicBezTo>
                    <a:pt x="41" y="0"/>
                    <a:pt x="34" y="4"/>
                    <a:pt x="29" y="10"/>
                  </a:cubicBezTo>
                  <a:cubicBezTo>
                    <a:pt x="28" y="9"/>
                    <a:pt x="25" y="9"/>
                    <a:pt x="23" y="9"/>
                  </a:cubicBezTo>
                  <a:cubicBezTo>
                    <a:pt x="20" y="9"/>
                    <a:pt x="17" y="10"/>
                    <a:pt x="15" y="11"/>
                  </a:cubicBezTo>
                  <a:cubicBezTo>
                    <a:pt x="11" y="13"/>
                    <a:pt x="9" y="18"/>
                    <a:pt x="9" y="22"/>
                  </a:cubicBezTo>
                  <a:cubicBezTo>
                    <a:pt x="4" y="26"/>
                    <a:pt x="0" y="32"/>
                    <a:pt x="0" y="38"/>
                  </a:cubicBezTo>
                  <a:cubicBezTo>
                    <a:pt x="0" y="48"/>
                    <a:pt x="7" y="56"/>
                    <a:pt x="17" y="57"/>
                  </a:cubicBezTo>
                  <a:cubicBezTo>
                    <a:pt x="18" y="57"/>
                    <a:pt x="18" y="57"/>
                    <a:pt x="19" y="57"/>
                  </a:cubicBezTo>
                  <a:cubicBezTo>
                    <a:pt x="20" y="57"/>
                    <a:pt x="20" y="57"/>
                    <a:pt x="21" y="57"/>
                  </a:cubicBezTo>
                  <a:cubicBezTo>
                    <a:pt x="30" y="57"/>
                    <a:pt x="51" y="57"/>
                    <a:pt x="61" y="57"/>
                  </a:cubicBezTo>
                  <a:cubicBezTo>
                    <a:pt x="61" y="57"/>
                    <a:pt x="61" y="57"/>
                    <a:pt x="61" y="57"/>
                  </a:cubicBezTo>
                  <a:cubicBezTo>
                    <a:pt x="62" y="57"/>
                    <a:pt x="62" y="57"/>
                    <a:pt x="62" y="57"/>
                  </a:cubicBezTo>
                  <a:cubicBezTo>
                    <a:pt x="63" y="57"/>
                    <a:pt x="64" y="57"/>
                    <a:pt x="65" y="57"/>
                  </a:cubicBezTo>
                  <a:cubicBezTo>
                    <a:pt x="72" y="57"/>
                    <a:pt x="72" y="57"/>
                    <a:pt x="72" y="57"/>
                  </a:cubicBezTo>
                  <a:cubicBezTo>
                    <a:pt x="81" y="57"/>
                    <a:pt x="88" y="50"/>
                    <a:pt x="88" y="41"/>
                  </a:cubicBezTo>
                  <a:cubicBezTo>
                    <a:pt x="88" y="33"/>
                    <a:pt x="82" y="26"/>
                    <a:pt x="74" y="25"/>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p:cNvSpPr>
            <p:nvPr/>
          </p:nvSpPr>
          <p:spPr bwMode="auto">
            <a:xfrm>
              <a:off x="9636125" y="3616325"/>
              <a:ext cx="647700" cy="423863"/>
            </a:xfrm>
            <a:custGeom>
              <a:avLst/>
              <a:gdLst>
                <a:gd name="T0" fmla="*/ 114 w 136"/>
                <a:gd name="T1" fmla="*/ 39 h 89"/>
                <a:gd name="T2" fmla="*/ 114 w 136"/>
                <a:gd name="T3" fmla="*/ 37 h 89"/>
                <a:gd name="T4" fmla="*/ 76 w 136"/>
                <a:gd name="T5" fmla="*/ 0 h 89"/>
                <a:gd name="T6" fmla="*/ 45 w 136"/>
                <a:gd name="T7" fmla="*/ 16 h 89"/>
                <a:gd name="T8" fmla="*/ 35 w 136"/>
                <a:gd name="T9" fmla="*/ 14 h 89"/>
                <a:gd name="T10" fmla="*/ 23 w 136"/>
                <a:gd name="T11" fmla="*/ 17 h 89"/>
                <a:gd name="T12" fmla="*/ 13 w 136"/>
                <a:gd name="T13" fmla="*/ 35 h 89"/>
                <a:gd name="T14" fmla="*/ 0 w 136"/>
                <a:gd name="T15" fmla="*/ 60 h 89"/>
                <a:gd name="T16" fmla="*/ 26 w 136"/>
                <a:gd name="T17" fmla="*/ 89 h 89"/>
                <a:gd name="T18" fmla="*/ 29 w 136"/>
                <a:gd name="T19" fmla="*/ 89 h 89"/>
                <a:gd name="T20" fmla="*/ 32 w 136"/>
                <a:gd name="T21" fmla="*/ 89 h 89"/>
                <a:gd name="T22" fmla="*/ 93 w 136"/>
                <a:gd name="T23" fmla="*/ 89 h 89"/>
                <a:gd name="T24" fmla="*/ 95 w 136"/>
                <a:gd name="T25" fmla="*/ 89 h 89"/>
                <a:gd name="T26" fmla="*/ 96 w 136"/>
                <a:gd name="T27" fmla="*/ 89 h 89"/>
                <a:gd name="T28" fmla="*/ 101 w 136"/>
                <a:gd name="T29" fmla="*/ 89 h 89"/>
                <a:gd name="T30" fmla="*/ 110 w 136"/>
                <a:gd name="T31" fmla="*/ 89 h 89"/>
                <a:gd name="T32" fmla="*/ 136 w 136"/>
                <a:gd name="T33" fmla="*/ 64 h 89"/>
                <a:gd name="T34" fmla="*/ 114 w 136"/>
                <a:gd name="T35" fmla="*/ 3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6" h="89">
                  <a:moveTo>
                    <a:pt x="114" y="39"/>
                  </a:moveTo>
                  <a:cubicBezTo>
                    <a:pt x="114" y="38"/>
                    <a:pt x="114" y="38"/>
                    <a:pt x="114" y="37"/>
                  </a:cubicBezTo>
                  <a:cubicBezTo>
                    <a:pt x="114" y="16"/>
                    <a:pt x="97" y="0"/>
                    <a:pt x="76" y="0"/>
                  </a:cubicBezTo>
                  <a:cubicBezTo>
                    <a:pt x="63" y="0"/>
                    <a:pt x="52" y="6"/>
                    <a:pt x="45" y="16"/>
                  </a:cubicBezTo>
                  <a:cubicBezTo>
                    <a:pt x="42" y="15"/>
                    <a:pt x="39" y="14"/>
                    <a:pt x="35" y="14"/>
                  </a:cubicBezTo>
                  <a:cubicBezTo>
                    <a:pt x="30" y="14"/>
                    <a:pt x="26" y="15"/>
                    <a:pt x="23" y="17"/>
                  </a:cubicBezTo>
                  <a:cubicBezTo>
                    <a:pt x="17" y="21"/>
                    <a:pt x="13" y="27"/>
                    <a:pt x="13" y="35"/>
                  </a:cubicBezTo>
                  <a:cubicBezTo>
                    <a:pt x="5" y="40"/>
                    <a:pt x="0" y="49"/>
                    <a:pt x="0" y="60"/>
                  </a:cubicBezTo>
                  <a:cubicBezTo>
                    <a:pt x="0" y="75"/>
                    <a:pt x="11" y="87"/>
                    <a:pt x="26" y="89"/>
                  </a:cubicBezTo>
                  <a:cubicBezTo>
                    <a:pt x="27" y="89"/>
                    <a:pt x="28" y="89"/>
                    <a:pt x="29" y="89"/>
                  </a:cubicBezTo>
                  <a:cubicBezTo>
                    <a:pt x="30" y="89"/>
                    <a:pt x="31" y="89"/>
                    <a:pt x="32" y="89"/>
                  </a:cubicBezTo>
                  <a:cubicBezTo>
                    <a:pt x="46" y="89"/>
                    <a:pt x="78" y="89"/>
                    <a:pt x="93" y="89"/>
                  </a:cubicBezTo>
                  <a:cubicBezTo>
                    <a:pt x="94" y="89"/>
                    <a:pt x="94" y="89"/>
                    <a:pt x="95" y="89"/>
                  </a:cubicBezTo>
                  <a:cubicBezTo>
                    <a:pt x="96" y="89"/>
                    <a:pt x="96" y="89"/>
                    <a:pt x="96" y="89"/>
                  </a:cubicBezTo>
                  <a:cubicBezTo>
                    <a:pt x="97" y="89"/>
                    <a:pt x="99" y="89"/>
                    <a:pt x="101" y="89"/>
                  </a:cubicBezTo>
                  <a:cubicBezTo>
                    <a:pt x="110" y="89"/>
                    <a:pt x="110" y="89"/>
                    <a:pt x="110" y="89"/>
                  </a:cubicBezTo>
                  <a:cubicBezTo>
                    <a:pt x="124" y="89"/>
                    <a:pt x="136" y="78"/>
                    <a:pt x="136" y="64"/>
                  </a:cubicBezTo>
                  <a:cubicBezTo>
                    <a:pt x="136" y="51"/>
                    <a:pt x="126" y="41"/>
                    <a:pt x="114" y="39"/>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10"/>
            <p:cNvSpPr>
              <a:spLocks noChangeArrowheads="1"/>
            </p:cNvSpPr>
            <p:nvPr/>
          </p:nvSpPr>
          <p:spPr bwMode="auto">
            <a:xfrm>
              <a:off x="10512425" y="4016375"/>
              <a:ext cx="1425575" cy="1184275"/>
            </a:xfrm>
            <a:prstGeom prst="rect">
              <a:avLst/>
            </a:pr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Rectangle 11"/>
            <p:cNvSpPr>
              <a:spLocks noChangeArrowheads="1"/>
            </p:cNvSpPr>
            <p:nvPr/>
          </p:nvSpPr>
          <p:spPr bwMode="auto">
            <a:xfrm>
              <a:off x="10512425" y="4016375"/>
              <a:ext cx="1425575" cy="118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12"/>
            <p:cNvSpPr>
              <a:spLocks noChangeArrowheads="1"/>
            </p:cNvSpPr>
            <p:nvPr/>
          </p:nvSpPr>
          <p:spPr bwMode="auto">
            <a:xfrm>
              <a:off x="10440988" y="3959225"/>
              <a:ext cx="1568450" cy="57150"/>
            </a:xfrm>
            <a:prstGeom prst="rect">
              <a:avLst/>
            </a:pr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Rectangle 13"/>
            <p:cNvSpPr>
              <a:spLocks noChangeArrowheads="1"/>
            </p:cNvSpPr>
            <p:nvPr/>
          </p:nvSpPr>
          <p:spPr bwMode="auto">
            <a:xfrm>
              <a:off x="10440988" y="3959225"/>
              <a:ext cx="1568450" cy="5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Rectangle 14"/>
            <p:cNvSpPr>
              <a:spLocks noChangeArrowheads="1"/>
            </p:cNvSpPr>
            <p:nvPr/>
          </p:nvSpPr>
          <p:spPr bwMode="auto">
            <a:xfrm>
              <a:off x="10653713" y="4173538"/>
              <a:ext cx="1150938" cy="185738"/>
            </a:xfrm>
            <a:prstGeom prst="rect">
              <a:avLst/>
            </a:pr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p:cNvSpPr>
              <a:spLocks noChangeArrowheads="1"/>
            </p:cNvSpPr>
            <p:nvPr/>
          </p:nvSpPr>
          <p:spPr bwMode="auto">
            <a:xfrm>
              <a:off x="10653713" y="4173538"/>
              <a:ext cx="1150938"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Rectangle 16"/>
            <p:cNvSpPr>
              <a:spLocks noChangeArrowheads="1"/>
            </p:cNvSpPr>
            <p:nvPr/>
          </p:nvSpPr>
          <p:spPr bwMode="auto">
            <a:xfrm>
              <a:off x="10653713" y="4495800"/>
              <a:ext cx="1150938" cy="185738"/>
            </a:xfrm>
            <a:prstGeom prst="rect">
              <a:avLst/>
            </a:pr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p:cNvSpPr>
              <a:spLocks noChangeArrowheads="1"/>
            </p:cNvSpPr>
            <p:nvPr/>
          </p:nvSpPr>
          <p:spPr bwMode="auto">
            <a:xfrm>
              <a:off x="10653713" y="4495800"/>
              <a:ext cx="1150938"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8"/>
            <p:cNvSpPr>
              <a:spLocks/>
            </p:cNvSpPr>
            <p:nvPr/>
          </p:nvSpPr>
          <p:spPr bwMode="auto">
            <a:xfrm>
              <a:off x="10512425" y="4016375"/>
              <a:ext cx="503238" cy="474663"/>
            </a:xfrm>
            <a:custGeom>
              <a:avLst/>
              <a:gdLst>
                <a:gd name="T0" fmla="*/ 106 w 106"/>
                <a:gd name="T1" fmla="*/ 0 h 100"/>
                <a:gd name="T2" fmla="*/ 0 w 106"/>
                <a:gd name="T3" fmla="*/ 0 h 100"/>
                <a:gd name="T4" fmla="*/ 0 w 106"/>
                <a:gd name="T5" fmla="*/ 99 h 100"/>
                <a:gd name="T6" fmla="*/ 8 w 106"/>
                <a:gd name="T7" fmla="*/ 100 h 100"/>
                <a:gd name="T8" fmla="*/ 76 w 106"/>
                <a:gd name="T9" fmla="*/ 72 h 100"/>
                <a:gd name="T10" fmla="*/ 30 w 106"/>
                <a:gd name="T11" fmla="*/ 72 h 100"/>
                <a:gd name="T12" fmla="*/ 30 w 106"/>
                <a:gd name="T13" fmla="*/ 33 h 100"/>
                <a:gd name="T14" fmla="*/ 101 w 106"/>
                <a:gd name="T15" fmla="*/ 33 h 100"/>
                <a:gd name="T16" fmla="*/ 106 w 106"/>
                <a:gd name="T17" fmla="*/ 2 h 100"/>
                <a:gd name="T18" fmla="*/ 106 w 106"/>
                <a:gd name="T19"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00">
                  <a:moveTo>
                    <a:pt x="106" y="0"/>
                  </a:moveTo>
                  <a:cubicBezTo>
                    <a:pt x="0" y="0"/>
                    <a:pt x="0" y="0"/>
                    <a:pt x="0" y="0"/>
                  </a:cubicBezTo>
                  <a:cubicBezTo>
                    <a:pt x="0" y="99"/>
                    <a:pt x="0" y="99"/>
                    <a:pt x="0" y="99"/>
                  </a:cubicBezTo>
                  <a:cubicBezTo>
                    <a:pt x="3" y="99"/>
                    <a:pt x="5" y="100"/>
                    <a:pt x="8" y="100"/>
                  </a:cubicBezTo>
                  <a:cubicBezTo>
                    <a:pt x="34" y="100"/>
                    <a:pt x="58" y="89"/>
                    <a:pt x="76" y="72"/>
                  </a:cubicBezTo>
                  <a:cubicBezTo>
                    <a:pt x="30" y="72"/>
                    <a:pt x="30" y="72"/>
                    <a:pt x="30" y="72"/>
                  </a:cubicBezTo>
                  <a:cubicBezTo>
                    <a:pt x="30" y="33"/>
                    <a:pt x="30" y="33"/>
                    <a:pt x="30" y="33"/>
                  </a:cubicBezTo>
                  <a:cubicBezTo>
                    <a:pt x="101" y="33"/>
                    <a:pt x="101" y="33"/>
                    <a:pt x="101" y="33"/>
                  </a:cubicBezTo>
                  <a:cubicBezTo>
                    <a:pt x="104" y="23"/>
                    <a:pt x="106" y="13"/>
                    <a:pt x="106" y="2"/>
                  </a:cubicBezTo>
                  <a:cubicBezTo>
                    <a:pt x="106" y="1"/>
                    <a:pt x="106" y="0"/>
                    <a:pt x="106" y="0"/>
                  </a:cubicBezTo>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9"/>
            <p:cNvSpPr>
              <a:spLocks/>
            </p:cNvSpPr>
            <p:nvPr/>
          </p:nvSpPr>
          <p:spPr bwMode="auto">
            <a:xfrm>
              <a:off x="10512425" y="3959225"/>
              <a:ext cx="503238" cy="57150"/>
            </a:xfrm>
            <a:custGeom>
              <a:avLst/>
              <a:gdLst>
                <a:gd name="T0" fmla="*/ 105 w 106"/>
                <a:gd name="T1" fmla="*/ 0 h 12"/>
                <a:gd name="T2" fmla="*/ 0 w 106"/>
                <a:gd name="T3" fmla="*/ 0 h 12"/>
                <a:gd name="T4" fmla="*/ 0 w 106"/>
                <a:gd name="T5" fmla="*/ 12 h 12"/>
                <a:gd name="T6" fmla="*/ 106 w 106"/>
                <a:gd name="T7" fmla="*/ 12 h 12"/>
                <a:gd name="T8" fmla="*/ 105 w 106"/>
                <a:gd name="T9" fmla="*/ 0 h 12"/>
              </a:gdLst>
              <a:ahLst/>
              <a:cxnLst>
                <a:cxn ang="0">
                  <a:pos x="T0" y="T1"/>
                </a:cxn>
                <a:cxn ang="0">
                  <a:pos x="T2" y="T3"/>
                </a:cxn>
                <a:cxn ang="0">
                  <a:pos x="T4" y="T5"/>
                </a:cxn>
                <a:cxn ang="0">
                  <a:pos x="T6" y="T7"/>
                </a:cxn>
                <a:cxn ang="0">
                  <a:pos x="T8" y="T9"/>
                </a:cxn>
              </a:cxnLst>
              <a:rect l="0" t="0" r="r" b="b"/>
              <a:pathLst>
                <a:path w="106" h="12">
                  <a:moveTo>
                    <a:pt x="105" y="0"/>
                  </a:moveTo>
                  <a:cubicBezTo>
                    <a:pt x="0" y="0"/>
                    <a:pt x="0" y="0"/>
                    <a:pt x="0" y="0"/>
                  </a:cubicBezTo>
                  <a:cubicBezTo>
                    <a:pt x="0" y="12"/>
                    <a:pt x="0" y="12"/>
                    <a:pt x="0" y="12"/>
                  </a:cubicBezTo>
                  <a:cubicBezTo>
                    <a:pt x="106" y="12"/>
                    <a:pt x="106" y="12"/>
                    <a:pt x="106" y="12"/>
                  </a:cubicBezTo>
                  <a:cubicBezTo>
                    <a:pt x="106" y="8"/>
                    <a:pt x="105" y="4"/>
                    <a:pt x="105" y="0"/>
                  </a:cubicBezTo>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20"/>
            <p:cNvSpPr>
              <a:spLocks/>
            </p:cNvSpPr>
            <p:nvPr/>
          </p:nvSpPr>
          <p:spPr bwMode="auto">
            <a:xfrm>
              <a:off x="10653713" y="4173538"/>
              <a:ext cx="338138" cy="185738"/>
            </a:xfrm>
            <a:custGeom>
              <a:avLst/>
              <a:gdLst>
                <a:gd name="T0" fmla="*/ 71 w 71"/>
                <a:gd name="T1" fmla="*/ 0 h 39"/>
                <a:gd name="T2" fmla="*/ 0 w 71"/>
                <a:gd name="T3" fmla="*/ 0 h 39"/>
                <a:gd name="T4" fmla="*/ 0 w 71"/>
                <a:gd name="T5" fmla="*/ 39 h 39"/>
                <a:gd name="T6" fmla="*/ 46 w 71"/>
                <a:gd name="T7" fmla="*/ 39 h 39"/>
                <a:gd name="T8" fmla="*/ 71 w 71"/>
                <a:gd name="T9" fmla="*/ 0 h 39"/>
              </a:gdLst>
              <a:ahLst/>
              <a:cxnLst>
                <a:cxn ang="0">
                  <a:pos x="T0" y="T1"/>
                </a:cxn>
                <a:cxn ang="0">
                  <a:pos x="T2" y="T3"/>
                </a:cxn>
                <a:cxn ang="0">
                  <a:pos x="T4" y="T5"/>
                </a:cxn>
                <a:cxn ang="0">
                  <a:pos x="T6" y="T7"/>
                </a:cxn>
                <a:cxn ang="0">
                  <a:pos x="T8" y="T9"/>
                </a:cxn>
              </a:cxnLst>
              <a:rect l="0" t="0" r="r" b="b"/>
              <a:pathLst>
                <a:path w="71" h="39">
                  <a:moveTo>
                    <a:pt x="71" y="0"/>
                  </a:moveTo>
                  <a:cubicBezTo>
                    <a:pt x="0" y="0"/>
                    <a:pt x="0" y="0"/>
                    <a:pt x="0" y="0"/>
                  </a:cubicBezTo>
                  <a:cubicBezTo>
                    <a:pt x="0" y="39"/>
                    <a:pt x="0" y="39"/>
                    <a:pt x="0" y="39"/>
                  </a:cubicBezTo>
                  <a:cubicBezTo>
                    <a:pt x="46" y="39"/>
                    <a:pt x="46" y="39"/>
                    <a:pt x="46" y="39"/>
                  </a:cubicBezTo>
                  <a:cubicBezTo>
                    <a:pt x="57" y="29"/>
                    <a:pt x="65" y="15"/>
                    <a:pt x="71" y="0"/>
                  </a:cubicBezTo>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Rectangle 21"/>
            <p:cNvSpPr>
              <a:spLocks noChangeArrowheads="1"/>
            </p:cNvSpPr>
            <p:nvPr/>
          </p:nvSpPr>
          <p:spPr bwMode="auto">
            <a:xfrm>
              <a:off x="10653713" y="4814888"/>
              <a:ext cx="1150938" cy="185738"/>
            </a:xfrm>
            <a:prstGeom prst="rect">
              <a:avLst/>
            </a:pr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22"/>
            <p:cNvSpPr>
              <a:spLocks noChangeArrowheads="1"/>
            </p:cNvSpPr>
            <p:nvPr/>
          </p:nvSpPr>
          <p:spPr bwMode="auto">
            <a:xfrm>
              <a:off x="10653713" y="4814888"/>
              <a:ext cx="1150938"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23"/>
            <p:cNvSpPr>
              <a:spLocks noChangeArrowheads="1"/>
            </p:cNvSpPr>
            <p:nvPr/>
          </p:nvSpPr>
          <p:spPr bwMode="auto">
            <a:xfrm>
              <a:off x="10512425" y="5200650"/>
              <a:ext cx="1425575" cy="1811338"/>
            </a:xfrm>
            <a:prstGeom prst="rect">
              <a:avLst/>
            </a:pr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Rectangle 24"/>
            <p:cNvSpPr>
              <a:spLocks noChangeArrowheads="1"/>
            </p:cNvSpPr>
            <p:nvPr/>
          </p:nvSpPr>
          <p:spPr bwMode="auto">
            <a:xfrm>
              <a:off x="10512425" y="5200650"/>
              <a:ext cx="1425575" cy="181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25"/>
            <p:cNvSpPr>
              <a:spLocks noChangeArrowheads="1"/>
            </p:cNvSpPr>
            <p:nvPr/>
          </p:nvSpPr>
          <p:spPr bwMode="auto">
            <a:xfrm>
              <a:off x="10440988" y="5172075"/>
              <a:ext cx="1568450" cy="57150"/>
            </a:xfrm>
            <a:prstGeom prst="rect">
              <a:avLst/>
            </a:pr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26"/>
            <p:cNvSpPr>
              <a:spLocks noChangeArrowheads="1"/>
            </p:cNvSpPr>
            <p:nvPr/>
          </p:nvSpPr>
          <p:spPr bwMode="auto">
            <a:xfrm>
              <a:off x="10440988" y="5172075"/>
              <a:ext cx="1568450" cy="5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27"/>
            <p:cNvSpPr>
              <a:spLocks noChangeArrowheads="1"/>
            </p:cNvSpPr>
            <p:nvPr/>
          </p:nvSpPr>
          <p:spPr bwMode="auto">
            <a:xfrm>
              <a:off x="11296650" y="6650038"/>
              <a:ext cx="184150" cy="357188"/>
            </a:xfrm>
            <a:prstGeom prst="rect">
              <a:avLst/>
            </a:pr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Rectangle 28"/>
            <p:cNvSpPr>
              <a:spLocks noChangeArrowheads="1"/>
            </p:cNvSpPr>
            <p:nvPr/>
          </p:nvSpPr>
          <p:spPr bwMode="auto">
            <a:xfrm>
              <a:off x="10972800" y="6650038"/>
              <a:ext cx="185738" cy="357188"/>
            </a:xfrm>
            <a:prstGeom prst="rect">
              <a:avLst/>
            </a:pr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Rectangle 29"/>
            <p:cNvSpPr>
              <a:spLocks noChangeArrowheads="1"/>
            </p:cNvSpPr>
            <p:nvPr/>
          </p:nvSpPr>
          <p:spPr bwMode="auto">
            <a:xfrm>
              <a:off x="10972800" y="6650038"/>
              <a:ext cx="185738"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Rectangle 30"/>
            <p:cNvSpPr>
              <a:spLocks noChangeArrowheads="1"/>
            </p:cNvSpPr>
            <p:nvPr/>
          </p:nvSpPr>
          <p:spPr bwMode="auto">
            <a:xfrm>
              <a:off x="10653713" y="5389563"/>
              <a:ext cx="1150938" cy="185738"/>
            </a:xfrm>
            <a:prstGeom prst="rect">
              <a:avLst/>
            </a:pr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Rectangle 31"/>
            <p:cNvSpPr>
              <a:spLocks noChangeArrowheads="1"/>
            </p:cNvSpPr>
            <p:nvPr/>
          </p:nvSpPr>
          <p:spPr bwMode="auto">
            <a:xfrm>
              <a:off x="10653713" y="5389563"/>
              <a:ext cx="1150938"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32"/>
            <p:cNvSpPr>
              <a:spLocks noChangeArrowheads="1"/>
            </p:cNvSpPr>
            <p:nvPr/>
          </p:nvSpPr>
          <p:spPr bwMode="auto">
            <a:xfrm>
              <a:off x="10653713" y="5708650"/>
              <a:ext cx="1150938" cy="185738"/>
            </a:xfrm>
            <a:prstGeom prst="rect">
              <a:avLst/>
            </a:pr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Rectangle 33"/>
            <p:cNvSpPr>
              <a:spLocks noChangeArrowheads="1"/>
            </p:cNvSpPr>
            <p:nvPr/>
          </p:nvSpPr>
          <p:spPr bwMode="auto">
            <a:xfrm>
              <a:off x="10653713" y="5708650"/>
              <a:ext cx="1150938"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Rectangle 34"/>
            <p:cNvSpPr>
              <a:spLocks noChangeArrowheads="1"/>
            </p:cNvSpPr>
            <p:nvPr/>
          </p:nvSpPr>
          <p:spPr bwMode="auto">
            <a:xfrm>
              <a:off x="10653713" y="6027738"/>
              <a:ext cx="1150938" cy="185738"/>
            </a:xfrm>
            <a:prstGeom prst="rect">
              <a:avLst/>
            </a:pr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Rectangle 35"/>
            <p:cNvSpPr>
              <a:spLocks noChangeArrowheads="1"/>
            </p:cNvSpPr>
            <p:nvPr/>
          </p:nvSpPr>
          <p:spPr bwMode="auto">
            <a:xfrm>
              <a:off x="10653713" y="6027738"/>
              <a:ext cx="1150938"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Rectangle 36"/>
            <p:cNvSpPr>
              <a:spLocks noChangeArrowheads="1"/>
            </p:cNvSpPr>
            <p:nvPr/>
          </p:nvSpPr>
          <p:spPr bwMode="auto">
            <a:xfrm>
              <a:off x="10653713" y="6350000"/>
              <a:ext cx="1150938" cy="185738"/>
            </a:xfrm>
            <a:prstGeom prst="rect">
              <a:avLst/>
            </a:pr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Rectangle 37"/>
            <p:cNvSpPr>
              <a:spLocks noChangeArrowheads="1"/>
            </p:cNvSpPr>
            <p:nvPr/>
          </p:nvSpPr>
          <p:spPr bwMode="auto">
            <a:xfrm>
              <a:off x="10653713" y="6350000"/>
              <a:ext cx="1150938"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38"/>
            <p:cNvSpPr>
              <a:spLocks noChangeArrowheads="1"/>
            </p:cNvSpPr>
            <p:nvPr/>
          </p:nvSpPr>
          <p:spPr bwMode="auto">
            <a:xfrm>
              <a:off x="10198100" y="6726238"/>
              <a:ext cx="76200" cy="2857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Oval 39"/>
            <p:cNvSpPr>
              <a:spLocks noChangeArrowheads="1"/>
            </p:cNvSpPr>
            <p:nvPr/>
          </p:nvSpPr>
          <p:spPr bwMode="auto">
            <a:xfrm>
              <a:off x="10045700" y="6478588"/>
              <a:ext cx="376238" cy="376238"/>
            </a:xfrm>
            <a:prstGeom prst="ellipse">
              <a:avLst/>
            </a:pr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Oval 40"/>
            <p:cNvSpPr>
              <a:spLocks noChangeArrowheads="1"/>
            </p:cNvSpPr>
            <p:nvPr/>
          </p:nvSpPr>
          <p:spPr bwMode="auto">
            <a:xfrm>
              <a:off x="10093325" y="6284913"/>
              <a:ext cx="276225" cy="274638"/>
            </a:xfrm>
            <a:prstGeom prst="ellipse">
              <a:avLst/>
            </a:pr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Rectangle 41"/>
            <p:cNvSpPr>
              <a:spLocks noChangeArrowheads="1"/>
            </p:cNvSpPr>
            <p:nvPr/>
          </p:nvSpPr>
          <p:spPr bwMode="auto">
            <a:xfrm>
              <a:off x="9736138" y="6726238"/>
              <a:ext cx="76200" cy="2857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Oval 42"/>
            <p:cNvSpPr>
              <a:spLocks noChangeArrowheads="1"/>
            </p:cNvSpPr>
            <p:nvPr/>
          </p:nvSpPr>
          <p:spPr bwMode="auto">
            <a:xfrm>
              <a:off x="9585325" y="6478588"/>
              <a:ext cx="374650" cy="376238"/>
            </a:xfrm>
            <a:prstGeom prst="ellipse">
              <a:avLst/>
            </a:pr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Oval 43"/>
            <p:cNvSpPr>
              <a:spLocks noChangeArrowheads="1"/>
            </p:cNvSpPr>
            <p:nvPr/>
          </p:nvSpPr>
          <p:spPr bwMode="auto">
            <a:xfrm>
              <a:off x="9631363" y="6284913"/>
              <a:ext cx="276225" cy="274638"/>
            </a:xfrm>
            <a:prstGeom prst="ellipse">
              <a:avLst/>
            </a:pr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4"/>
            <p:cNvSpPr>
              <a:spLocks noEditPoints="1"/>
            </p:cNvSpPr>
            <p:nvPr/>
          </p:nvSpPr>
          <p:spPr bwMode="auto">
            <a:xfrm>
              <a:off x="10317163" y="3825875"/>
              <a:ext cx="465138" cy="395288"/>
            </a:xfrm>
            <a:custGeom>
              <a:avLst/>
              <a:gdLst>
                <a:gd name="T0" fmla="*/ 93 w 98"/>
                <a:gd name="T1" fmla="*/ 78 h 83"/>
                <a:gd name="T2" fmla="*/ 0 w 98"/>
                <a:gd name="T3" fmla="*/ 15 h 83"/>
                <a:gd name="T4" fmla="*/ 0 w 98"/>
                <a:gd name="T5" fmla="*/ 83 h 83"/>
                <a:gd name="T6" fmla="*/ 98 w 98"/>
                <a:gd name="T7" fmla="*/ 0 h 83"/>
                <a:gd name="T8" fmla="*/ 0 w 98"/>
                <a:gd name="T9" fmla="*/ 0 h 83"/>
                <a:gd name="T10" fmla="*/ 57 w 98"/>
                <a:gd name="T11" fmla="*/ 47 h 83"/>
                <a:gd name="T12" fmla="*/ 54 w 98"/>
                <a:gd name="T13" fmla="*/ 42 h 83"/>
                <a:gd name="T14" fmla="*/ 51 w 98"/>
                <a:gd name="T15" fmla="*/ 40 h 83"/>
                <a:gd name="T16" fmla="*/ 46 w 98"/>
                <a:gd name="T17" fmla="*/ 37 h 83"/>
                <a:gd name="T18" fmla="*/ 41 w 98"/>
                <a:gd name="T19" fmla="*/ 37 h 83"/>
                <a:gd name="T20" fmla="*/ 36 w 98"/>
                <a:gd name="T21" fmla="*/ 40 h 83"/>
                <a:gd name="T22" fmla="*/ 33 w 98"/>
                <a:gd name="T23" fmla="*/ 42 h 83"/>
                <a:gd name="T24" fmla="*/ 30 w 98"/>
                <a:gd name="T25" fmla="*/ 47 h 83"/>
                <a:gd name="T26" fmla="*/ 29 w 98"/>
                <a:gd name="T27" fmla="*/ 51 h 83"/>
                <a:gd name="T28" fmla="*/ 30 w 98"/>
                <a:gd name="T29" fmla="*/ 57 h 83"/>
                <a:gd name="T30" fmla="*/ 32 w 98"/>
                <a:gd name="T31" fmla="*/ 60 h 83"/>
                <a:gd name="T32" fmla="*/ 37 w 98"/>
                <a:gd name="T33" fmla="*/ 64 h 83"/>
                <a:gd name="T34" fmla="*/ 41 w 98"/>
                <a:gd name="T35" fmla="*/ 66 h 83"/>
                <a:gd name="T36" fmla="*/ 44 w 98"/>
                <a:gd name="T37" fmla="*/ 62 h 83"/>
                <a:gd name="T38" fmla="*/ 50 w 98"/>
                <a:gd name="T39" fmla="*/ 65 h 83"/>
                <a:gd name="T40" fmla="*/ 51 w 98"/>
                <a:gd name="T41" fmla="*/ 59 h 83"/>
                <a:gd name="T42" fmla="*/ 57 w 98"/>
                <a:gd name="T43" fmla="*/ 58 h 83"/>
                <a:gd name="T44" fmla="*/ 54 w 98"/>
                <a:gd name="T45" fmla="*/ 53 h 83"/>
                <a:gd name="T46" fmla="*/ 49 w 98"/>
                <a:gd name="T47" fmla="*/ 52 h 83"/>
                <a:gd name="T48" fmla="*/ 40 w 98"/>
                <a:gd name="T49" fmla="*/ 56 h 83"/>
                <a:gd name="T50" fmla="*/ 44 w 98"/>
                <a:gd name="T51" fmla="*/ 46 h 83"/>
                <a:gd name="T52" fmla="*/ 41 w 98"/>
                <a:gd name="T53" fmla="*/ 52 h 83"/>
                <a:gd name="T54" fmla="*/ 44 w 98"/>
                <a:gd name="T55" fmla="*/ 54 h 83"/>
                <a:gd name="T56" fmla="*/ 67 w 98"/>
                <a:gd name="T57" fmla="*/ 41 h 83"/>
                <a:gd name="T58" fmla="*/ 69 w 98"/>
                <a:gd name="T59" fmla="*/ 38 h 83"/>
                <a:gd name="T60" fmla="*/ 67 w 98"/>
                <a:gd name="T61" fmla="*/ 36 h 83"/>
                <a:gd name="T62" fmla="*/ 63 w 98"/>
                <a:gd name="T63" fmla="*/ 36 h 83"/>
                <a:gd name="T64" fmla="*/ 61 w 98"/>
                <a:gd name="T65" fmla="*/ 33 h 83"/>
                <a:gd name="T66" fmla="*/ 58 w 98"/>
                <a:gd name="T67" fmla="*/ 37 h 83"/>
                <a:gd name="T68" fmla="*/ 55 w 98"/>
                <a:gd name="T69" fmla="*/ 37 h 83"/>
                <a:gd name="T70" fmla="*/ 54 w 98"/>
                <a:gd name="T71" fmla="*/ 39 h 83"/>
                <a:gd name="T72" fmla="*/ 56 w 98"/>
                <a:gd name="T73" fmla="*/ 42 h 83"/>
                <a:gd name="T74" fmla="*/ 54 w 98"/>
                <a:gd name="T75" fmla="*/ 45 h 83"/>
                <a:gd name="T76" fmla="*/ 56 w 98"/>
                <a:gd name="T77" fmla="*/ 46 h 83"/>
                <a:gd name="T78" fmla="*/ 60 w 98"/>
                <a:gd name="T79" fmla="*/ 49 h 83"/>
                <a:gd name="T80" fmla="*/ 63 w 98"/>
                <a:gd name="T81" fmla="*/ 49 h 83"/>
                <a:gd name="T82" fmla="*/ 67 w 98"/>
                <a:gd name="T83" fmla="*/ 46 h 83"/>
                <a:gd name="T84" fmla="*/ 69 w 98"/>
                <a:gd name="T85" fmla="*/ 45 h 83"/>
                <a:gd name="T86" fmla="*/ 67 w 98"/>
                <a:gd name="T87" fmla="*/ 42 h 83"/>
                <a:gd name="T88" fmla="*/ 59 w 98"/>
                <a:gd name="T89"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8" h="83">
                  <a:moveTo>
                    <a:pt x="5" y="20"/>
                  </a:moveTo>
                  <a:cubicBezTo>
                    <a:pt x="5" y="78"/>
                    <a:pt x="5" y="78"/>
                    <a:pt x="5" y="78"/>
                  </a:cubicBezTo>
                  <a:cubicBezTo>
                    <a:pt x="93" y="78"/>
                    <a:pt x="93" y="78"/>
                    <a:pt x="93" y="78"/>
                  </a:cubicBezTo>
                  <a:cubicBezTo>
                    <a:pt x="93" y="20"/>
                    <a:pt x="93" y="20"/>
                    <a:pt x="93" y="20"/>
                  </a:cubicBezTo>
                  <a:cubicBezTo>
                    <a:pt x="5" y="20"/>
                    <a:pt x="5" y="20"/>
                    <a:pt x="5" y="20"/>
                  </a:cubicBezTo>
                  <a:close/>
                  <a:moveTo>
                    <a:pt x="0" y="15"/>
                  </a:moveTo>
                  <a:cubicBezTo>
                    <a:pt x="98" y="15"/>
                    <a:pt x="98" y="15"/>
                    <a:pt x="98" y="15"/>
                  </a:cubicBezTo>
                  <a:cubicBezTo>
                    <a:pt x="98" y="83"/>
                    <a:pt x="98" y="83"/>
                    <a:pt x="98" y="83"/>
                  </a:cubicBezTo>
                  <a:cubicBezTo>
                    <a:pt x="0" y="83"/>
                    <a:pt x="0" y="83"/>
                    <a:pt x="0" y="83"/>
                  </a:cubicBezTo>
                  <a:cubicBezTo>
                    <a:pt x="0" y="15"/>
                    <a:pt x="0" y="15"/>
                    <a:pt x="0" y="15"/>
                  </a:cubicBezTo>
                  <a:close/>
                  <a:moveTo>
                    <a:pt x="0" y="0"/>
                  </a:moveTo>
                  <a:cubicBezTo>
                    <a:pt x="98" y="0"/>
                    <a:pt x="98" y="0"/>
                    <a:pt x="98" y="0"/>
                  </a:cubicBezTo>
                  <a:cubicBezTo>
                    <a:pt x="98" y="10"/>
                    <a:pt x="98" y="10"/>
                    <a:pt x="98" y="10"/>
                  </a:cubicBezTo>
                  <a:cubicBezTo>
                    <a:pt x="0" y="10"/>
                    <a:pt x="0" y="10"/>
                    <a:pt x="0" y="10"/>
                  </a:cubicBezTo>
                  <a:cubicBezTo>
                    <a:pt x="0" y="0"/>
                    <a:pt x="0" y="0"/>
                    <a:pt x="0" y="0"/>
                  </a:cubicBezTo>
                  <a:close/>
                  <a:moveTo>
                    <a:pt x="58" y="50"/>
                  </a:moveTo>
                  <a:cubicBezTo>
                    <a:pt x="58" y="48"/>
                    <a:pt x="58" y="48"/>
                    <a:pt x="58" y="48"/>
                  </a:cubicBezTo>
                  <a:cubicBezTo>
                    <a:pt x="58" y="48"/>
                    <a:pt x="57" y="47"/>
                    <a:pt x="57" y="47"/>
                  </a:cubicBezTo>
                  <a:cubicBezTo>
                    <a:pt x="53" y="47"/>
                    <a:pt x="53" y="47"/>
                    <a:pt x="53" y="47"/>
                  </a:cubicBezTo>
                  <a:cubicBezTo>
                    <a:pt x="52" y="46"/>
                    <a:pt x="52" y="46"/>
                    <a:pt x="52" y="46"/>
                  </a:cubicBezTo>
                  <a:cubicBezTo>
                    <a:pt x="54" y="42"/>
                    <a:pt x="54" y="42"/>
                    <a:pt x="54" y="42"/>
                  </a:cubicBezTo>
                  <a:cubicBezTo>
                    <a:pt x="54" y="41"/>
                    <a:pt x="54" y="41"/>
                    <a:pt x="54" y="41"/>
                  </a:cubicBezTo>
                  <a:cubicBezTo>
                    <a:pt x="52" y="40"/>
                    <a:pt x="52" y="40"/>
                    <a:pt x="52" y="40"/>
                  </a:cubicBezTo>
                  <a:cubicBezTo>
                    <a:pt x="51" y="40"/>
                    <a:pt x="51" y="40"/>
                    <a:pt x="51" y="40"/>
                  </a:cubicBezTo>
                  <a:cubicBezTo>
                    <a:pt x="48" y="42"/>
                    <a:pt x="48" y="42"/>
                    <a:pt x="48" y="42"/>
                  </a:cubicBezTo>
                  <a:cubicBezTo>
                    <a:pt x="47" y="42"/>
                    <a:pt x="47" y="42"/>
                    <a:pt x="47" y="42"/>
                  </a:cubicBezTo>
                  <a:cubicBezTo>
                    <a:pt x="46" y="37"/>
                    <a:pt x="46" y="37"/>
                    <a:pt x="46" y="37"/>
                  </a:cubicBezTo>
                  <a:cubicBezTo>
                    <a:pt x="45" y="37"/>
                    <a:pt x="45" y="37"/>
                    <a:pt x="45" y="37"/>
                  </a:cubicBezTo>
                  <a:cubicBezTo>
                    <a:pt x="42" y="37"/>
                    <a:pt x="42" y="37"/>
                    <a:pt x="42" y="37"/>
                  </a:cubicBezTo>
                  <a:cubicBezTo>
                    <a:pt x="41" y="37"/>
                    <a:pt x="41" y="37"/>
                    <a:pt x="41" y="37"/>
                  </a:cubicBezTo>
                  <a:cubicBezTo>
                    <a:pt x="41" y="42"/>
                    <a:pt x="41" y="42"/>
                    <a:pt x="41" y="42"/>
                  </a:cubicBezTo>
                  <a:cubicBezTo>
                    <a:pt x="40" y="42"/>
                    <a:pt x="40" y="42"/>
                    <a:pt x="40" y="42"/>
                  </a:cubicBezTo>
                  <a:cubicBezTo>
                    <a:pt x="36" y="40"/>
                    <a:pt x="36" y="40"/>
                    <a:pt x="36" y="40"/>
                  </a:cubicBezTo>
                  <a:cubicBezTo>
                    <a:pt x="35" y="40"/>
                    <a:pt x="35" y="40"/>
                    <a:pt x="35" y="40"/>
                  </a:cubicBezTo>
                  <a:cubicBezTo>
                    <a:pt x="33" y="41"/>
                    <a:pt x="33" y="41"/>
                    <a:pt x="33" y="41"/>
                  </a:cubicBezTo>
                  <a:cubicBezTo>
                    <a:pt x="33" y="42"/>
                    <a:pt x="33" y="42"/>
                    <a:pt x="33" y="42"/>
                  </a:cubicBezTo>
                  <a:cubicBezTo>
                    <a:pt x="35" y="46"/>
                    <a:pt x="35" y="46"/>
                    <a:pt x="35" y="46"/>
                  </a:cubicBezTo>
                  <a:cubicBezTo>
                    <a:pt x="34" y="47"/>
                    <a:pt x="34" y="47"/>
                    <a:pt x="34" y="47"/>
                  </a:cubicBezTo>
                  <a:cubicBezTo>
                    <a:pt x="30" y="47"/>
                    <a:pt x="30" y="47"/>
                    <a:pt x="30" y="47"/>
                  </a:cubicBezTo>
                  <a:cubicBezTo>
                    <a:pt x="30" y="47"/>
                    <a:pt x="30" y="48"/>
                    <a:pt x="29" y="48"/>
                  </a:cubicBezTo>
                  <a:cubicBezTo>
                    <a:pt x="29" y="50"/>
                    <a:pt x="29" y="50"/>
                    <a:pt x="29" y="50"/>
                  </a:cubicBezTo>
                  <a:cubicBezTo>
                    <a:pt x="29" y="51"/>
                    <a:pt x="29" y="51"/>
                    <a:pt x="29" y="51"/>
                  </a:cubicBezTo>
                  <a:cubicBezTo>
                    <a:pt x="33" y="53"/>
                    <a:pt x="33" y="53"/>
                    <a:pt x="33" y="53"/>
                  </a:cubicBezTo>
                  <a:cubicBezTo>
                    <a:pt x="33" y="53"/>
                    <a:pt x="33" y="54"/>
                    <a:pt x="33" y="54"/>
                  </a:cubicBezTo>
                  <a:cubicBezTo>
                    <a:pt x="30" y="57"/>
                    <a:pt x="30" y="57"/>
                    <a:pt x="30" y="57"/>
                  </a:cubicBezTo>
                  <a:cubicBezTo>
                    <a:pt x="30" y="58"/>
                    <a:pt x="30" y="58"/>
                    <a:pt x="30" y="58"/>
                  </a:cubicBezTo>
                  <a:cubicBezTo>
                    <a:pt x="32" y="60"/>
                    <a:pt x="32" y="60"/>
                    <a:pt x="32" y="60"/>
                  </a:cubicBezTo>
                  <a:cubicBezTo>
                    <a:pt x="32" y="60"/>
                    <a:pt x="32" y="60"/>
                    <a:pt x="32" y="60"/>
                  </a:cubicBezTo>
                  <a:cubicBezTo>
                    <a:pt x="36" y="59"/>
                    <a:pt x="36" y="59"/>
                    <a:pt x="36" y="59"/>
                  </a:cubicBezTo>
                  <a:cubicBezTo>
                    <a:pt x="37" y="60"/>
                    <a:pt x="37" y="60"/>
                    <a:pt x="37" y="60"/>
                  </a:cubicBezTo>
                  <a:cubicBezTo>
                    <a:pt x="37" y="64"/>
                    <a:pt x="37" y="64"/>
                    <a:pt x="37" y="64"/>
                  </a:cubicBezTo>
                  <a:cubicBezTo>
                    <a:pt x="37" y="65"/>
                    <a:pt x="37" y="65"/>
                    <a:pt x="37" y="65"/>
                  </a:cubicBezTo>
                  <a:cubicBezTo>
                    <a:pt x="40" y="66"/>
                    <a:pt x="40" y="66"/>
                    <a:pt x="40" y="66"/>
                  </a:cubicBezTo>
                  <a:cubicBezTo>
                    <a:pt x="41" y="66"/>
                    <a:pt x="41" y="66"/>
                    <a:pt x="41" y="66"/>
                  </a:cubicBezTo>
                  <a:cubicBezTo>
                    <a:pt x="43" y="62"/>
                    <a:pt x="43" y="62"/>
                    <a:pt x="43" y="62"/>
                  </a:cubicBezTo>
                  <a:cubicBezTo>
                    <a:pt x="44" y="62"/>
                    <a:pt x="44" y="62"/>
                    <a:pt x="44" y="62"/>
                  </a:cubicBezTo>
                  <a:cubicBezTo>
                    <a:pt x="44" y="62"/>
                    <a:pt x="44" y="62"/>
                    <a:pt x="44" y="62"/>
                  </a:cubicBezTo>
                  <a:cubicBezTo>
                    <a:pt x="46" y="66"/>
                    <a:pt x="46" y="66"/>
                    <a:pt x="46" y="66"/>
                  </a:cubicBezTo>
                  <a:cubicBezTo>
                    <a:pt x="47" y="66"/>
                    <a:pt x="47" y="66"/>
                    <a:pt x="47" y="66"/>
                  </a:cubicBezTo>
                  <a:cubicBezTo>
                    <a:pt x="50" y="65"/>
                    <a:pt x="50" y="65"/>
                    <a:pt x="50" y="65"/>
                  </a:cubicBezTo>
                  <a:cubicBezTo>
                    <a:pt x="50" y="64"/>
                    <a:pt x="50" y="64"/>
                    <a:pt x="50" y="64"/>
                  </a:cubicBezTo>
                  <a:cubicBezTo>
                    <a:pt x="50" y="60"/>
                    <a:pt x="50" y="60"/>
                    <a:pt x="50" y="60"/>
                  </a:cubicBezTo>
                  <a:cubicBezTo>
                    <a:pt x="51" y="59"/>
                    <a:pt x="51" y="59"/>
                    <a:pt x="51" y="59"/>
                  </a:cubicBezTo>
                  <a:cubicBezTo>
                    <a:pt x="55" y="60"/>
                    <a:pt x="55" y="60"/>
                    <a:pt x="55" y="60"/>
                  </a:cubicBezTo>
                  <a:cubicBezTo>
                    <a:pt x="55" y="60"/>
                    <a:pt x="55" y="60"/>
                    <a:pt x="55" y="60"/>
                  </a:cubicBezTo>
                  <a:cubicBezTo>
                    <a:pt x="57" y="58"/>
                    <a:pt x="57" y="58"/>
                    <a:pt x="57" y="58"/>
                  </a:cubicBezTo>
                  <a:cubicBezTo>
                    <a:pt x="57" y="57"/>
                    <a:pt x="57" y="57"/>
                    <a:pt x="57" y="57"/>
                  </a:cubicBezTo>
                  <a:cubicBezTo>
                    <a:pt x="54" y="54"/>
                    <a:pt x="54" y="54"/>
                    <a:pt x="54" y="54"/>
                  </a:cubicBezTo>
                  <a:cubicBezTo>
                    <a:pt x="54" y="54"/>
                    <a:pt x="54" y="53"/>
                    <a:pt x="54" y="53"/>
                  </a:cubicBezTo>
                  <a:cubicBezTo>
                    <a:pt x="58" y="51"/>
                    <a:pt x="58" y="51"/>
                    <a:pt x="58" y="51"/>
                  </a:cubicBezTo>
                  <a:cubicBezTo>
                    <a:pt x="58" y="51"/>
                    <a:pt x="58" y="51"/>
                    <a:pt x="58" y="50"/>
                  </a:cubicBezTo>
                  <a:close/>
                  <a:moveTo>
                    <a:pt x="49" y="52"/>
                  </a:moveTo>
                  <a:cubicBezTo>
                    <a:pt x="49" y="53"/>
                    <a:pt x="49" y="55"/>
                    <a:pt x="48" y="56"/>
                  </a:cubicBezTo>
                  <a:cubicBezTo>
                    <a:pt x="47" y="57"/>
                    <a:pt x="45" y="58"/>
                    <a:pt x="44" y="58"/>
                  </a:cubicBezTo>
                  <a:cubicBezTo>
                    <a:pt x="42" y="58"/>
                    <a:pt x="41" y="57"/>
                    <a:pt x="40" y="56"/>
                  </a:cubicBezTo>
                  <a:cubicBezTo>
                    <a:pt x="39" y="55"/>
                    <a:pt x="38" y="53"/>
                    <a:pt x="38" y="52"/>
                  </a:cubicBezTo>
                  <a:cubicBezTo>
                    <a:pt x="38" y="50"/>
                    <a:pt x="39" y="49"/>
                    <a:pt x="40" y="48"/>
                  </a:cubicBezTo>
                  <a:cubicBezTo>
                    <a:pt x="41" y="47"/>
                    <a:pt x="42" y="46"/>
                    <a:pt x="44" y="46"/>
                  </a:cubicBezTo>
                  <a:cubicBezTo>
                    <a:pt x="45" y="46"/>
                    <a:pt x="47" y="47"/>
                    <a:pt x="48" y="48"/>
                  </a:cubicBezTo>
                  <a:cubicBezTo>
                    <a:pt x="49" y="49"/>
                    <a:pt x="49" y="50"/>
                    <a:pt x="49" y="52"/>
                  </a:cubicBezTo>
                  <a:close/>
                  <a:moveTo>
                    <a:pt x="41" y="52"/>
                  </a:moveTo>
                  <a:cubicBezTo>
                    <a:pt x="41" y="50"/>
                    <a:pt x="42" y="49"/>
                    <a:pt x="44" y="49"/>
                  </a:cubicBezTo>
                  <a:cubicBezTo>
                    <a:pt x="45" y="49"/>
                    <a:pt x="46" y="50"/>
                    <a:pt x="46" y="52"/>
                  </a:cubicBezTo>
                  <a:cubicBezTo>
                    <a:pt x="46" y="53"/>
                    <a:pt x="45" y="54"/>
                    <a:pt x="44" y="54"/>
                  </a:cubicBezTo>
                  <a:cubicBezTo>
                    <a:pt x="42" y="54"/>
                    <a:pt x="41" y="53"/>
                    <a:pt x="41" y="52"/>
                  </a:cubicBezTo>
                  <a:close/>
                  <a:moveTo>
                    <a:pt x="67" y="42"/>
                  </a:moveTo>
                  <a:cubicBezTo>
                    <a:pt x="67" y="41"/>
                    <a:pt x="67" y="41"/>
                    <a:pt x="67" y="41"/>
                  </a:cubicBezTo>
                  <a:cubicBezTo>
                    <a:pt x="67" y="40"/>
                    <a:pt x="67" y="40"/>
                    <a:pt x="67" y="40"/>
                  </a:cubicBezTo>
                  <a:cubicBezTo>
                    <a:pt x="69" y="39"/>
                    <a:pt x="69" y="39"/>
                    <a:pt x="69" y="39"/>
                  </a:cubicBezTo>
                  <a:cubicBezTo>
                    <a:pt x="69" y="38"/>
                    <a:pt x="69" y="38"/>
                    <a:pt x="69" y="38"/>
                  </a:cubicBezTo>
                  <a:cubicBezTo>
                    <a:pt x="69" y="38"/>
                    <a:pt x="69" y="38"/>
                    <a:pt x="69" y="38"/>
                  </a:cubicBezTo>
                  <a:cubicBezTo>
                    <a:pt x="68" y="37"/>
                    <a:pt x="68" y="37"/>
                    <a:pt x="68" y="37"/>
                  </a:cubicBezTo>
                  <a:cubicBezTo>
                    <a:pt x="67" y="36"/>
                    <a:pt x="67" y="36"/>
                    <a:pt x="67" y="36"/>
                  </a:cubicBezTo>
                  <a:cubicBezTo>
                    <a:pt x="67" y="36"/>
                    <a:pt x="67" y="36"/>
                    <a:pt x="67" y="36"/>
                  </a:cubicBezTo>
                  <a:cubicBezTo>
                    <a:pt x="65" y="37"/>
                    <a:pt x="65" y="37"/>
                    <a:pt x="65" y="37"/>
                  </a:cubicBezTo>
                  <a:cubicBezTo>
                    <a:pt x="65" y="37"/>
                    <a:pt x="64" y="36"/>
                    <a:pt x="63" y="36"/>
                  </a:cubicBezTo>
                  <a:cubicBezTo>
                    <a:pt x="63" y="34"/>
                    <a:pt x="63" y="34"/>
                    <a:pt x="63" y="34"/>
                  </a:cubicBezTo>
                  <a:cubicBezTo>
                    <a:pt x="62" y="33"/>
                    <a:pt x="62" y="33"/>
                    <a:pt x="62" y="33"/>
                  </a:cubicBezTo>
                  <a:cubicBezTo>
                    <a:pt x="61" y="33"/>
                    <a:pt x="61" y="33"/>
                    <a:pt x="61" y="33"/>
                  </a:cubicBezTo>
                  <a:cubicBezTo>
                    <a:pt x="60" y="34"/>
                    <a:pt x="60" y="34"/>
                    <a:pt x="60" y="34"/>
                  </a:cubicBezTo>
                  <a:cubicBezTo>
                    <a:pt x="60" y="36"/>
                    <a:pt x="60" y="36"/>
                    <a:pt x="60" y="36"/>
                  </a:cubicBezTo>
                  <a:cubicBezTo>
                    <a:pt x="59" y="36"/>
                    <a:pt x="58" y="37"/>
                    <a:pt x="58" y="37"/>
                  </a:cubicBezTo>
                  <a:cubicBezTo>
                    <a:pt x="56" y="36"/>
                    <a:pt x="56" y="36"/>
                    <a:pt x="56" y="36"/>
                  </a:cubicBezTo>
                  <a:cubicBezTo>
                    <a:pt x="56" y="36"/>
                    <a:pt x="56" y="36"/>
                    <a:pt x="56" y="36"/>
                  </a:cubicBezTo>
                  <a:cubicBezTo>
                    <a:pt x="55" y="37"/>
                    <a:pt x="55" y="37"/>
                    <a:pt x="55" y="37"/>
                  </a:cubicBezTo>
                  <a:cubicBezTo>
                    <a:pt x="54" y="38"/>
                    <a:pt x="54" y="38"/>
                    <a:pt x="54" y="38"/>
                  </a:cubicBezTo>
                  <a:cubicBezTo>
                    <a:pt x="54" y="38"/>
                    <a:pt x="54" y="38"/>
                    <a:pt x="54" y="38"/>
                  </a:cubicBezTo>
                  <a:cubicBezTo>
                    <a:pt x="54" y="39"/>
                    <a:pt x="54" y="39"/>
                    <a:pt x="54" y="39"/>
                  </a:cubicBezTo>
                  <a:cubicBezTo>
                    <a:pt x="56" y="40"/>
                    <a:pt x="56" y="40"/>
                    <a:pt x="56" y="40"/>
                  </a:cubicBezTo>
                  <a:cubicBezTo>
                    <a:pt x="56" y="41"/>
                    <a:pt x="56" y="41"/>
                    <a:pt x="56" y="41"/>
                  </a:cubicBezTo>
                  <a:cubicBezTo>
                    <a:pt x="56" y="42"/>
                    <a:pt x="56" y="42"/>
                    <a:pt x="56" y="42"/>
                  </a:cubicBezTo>
                  <a:cubicBezTo>
                    <a:pt x="54" y="44"/>
                    <a:pt x="54" y="44"/>
                    <a:pt x="54" y="44"/>
                  </a:cubicBezTo>
                  <a:cubicBezTo>
                    <a:pt x="54" y="44"/>
                    <a:pt x="54" y="44"/>
                    <a:pt x="54" y="44"/>
                  </a:cubicBezTo>
                  <a:cubicBezTo>
                    <a:pt x="54" y="45"/>
                    <a:pt x="54" y="45"/>
                    <a:pt x="54" y="45"/>
                  </a:cubicBezTo>
                  <a:cubicBezTo>
                    <a:pt x="55" y="46"/>
                    <a:pt x="55" y="46"/>
                    <a:pt x="55" y="46"/>
                  </a:cubicBezTo>
                  <a:cubicBezTo>
                    <a:pt x="56" y="46"/>
                    <a:pt x="56" y="46"/>
                    <a:pt x="56" y="46"/>
                  </a:cubicBezTo>
                  <a:cubicBezTo>
                    <a:pt x="56" y="46"/>
                    <a:pt x="56" y="46"/>
                    <a:pt x="56" y="46"/>
                  </a:cubicBezTo>
                  <a:cubicBezTo>
                    <a:pt x="58" y="46"/>
                    <a:pt x="58" y="46"/>
                    <a:pt x="58" y="46"/>
                  </a:cubicBezTo>
                  <a:cubicBezTo>
                    <a:pt x="58" y="46"/>
                    <a:pt x="59" y="46"/>
                    <a:pt x="60" y="47"/>
                  </a:cubicBezTo>
                  <a:cubicBezTo>
                    <a:pt x="60" y="49"/>
                    <a:pt x="60" y="49"/>
                    <a:pt x="60" y="49"/>
                  </a:cubicBezTo>
                  <a:cubicBezTo>
                    <a:pt x="61" y="49"/>
                    <a:pt x="61" y="49"/>
                    <a:pt x="61" y="49"/>
                  </a:cubicBezTo>
                  <a:cubicBezTo>
                    <a:pt x="62" y="49"/>
                    <a:pt x="62" y="49"/>
                    <a:pt x="62" y="49"/>
                  </a:cubicBezTo>
                  <a:cubicBezTo>
                    <a:pt x="63" y="49"/>
                    <a:pt x="63" y="49"/>
                    <a:pt x="63" y="49"/>
                  </a:cubicBezTo>
                  <a:cubicBezTo>
                    <a:pt x="63" y="47"/>
                    <a:pt x="63" y="47"/>
                    <a:pt x="63" y="47"/>
                  </a:cubicBezTo>
                  <a:cubicBezTo>
                    <a:pt x="64" y="46"/>
                    <a:pt x="65" y="46"/>
                    <a:pt x="65" y="46"/>
                  </a:cubicBezTo>
                  <a:cubicBezTo>
                    <a:pt x="67" y="46"/>
                    <a:pt x="67" y="46"/>
                    <a:pt x="67" y="46"/>
                  </a:cubicBezTo>
                  <a:cubicBezTo>
                    <a:pt x="67" y="46"/>
                    <a:pt x="67" y="46"/>
                    <a:pt x="67" y="46"/>
                  </a:cubicBezTo>
                  <a:cubicBezTo>
                    <a:pt x="68" y="46"/>
                    <a:pt x="68" y="46"/>
                    <a:pt x="68" y="46"/>
                  </a:cubicBezTo>
                  <a:cubicBezTo>
                    <a:pt x="69" y="45"/>
                    <a:pt x="69" y="45"/>
                    <a:pt x="69" y="45"/>
                  </a:cubicBezTo>
                  <a:cubicBezTo>
                    <a:pt x="69" y="44"/>
                    <a:pt x="69" y="44"/>
                    <a:pt x="69" y="44"/>
                  </a:cubicBezTo>
                  <a:cubicBezTo>
                    <a:pt x="69" y="44"/>
                    <a:pt x="69" y="44"/>
                    <a:pt x="69" y="44"/>
                  </a:cubicBezTo>
                  <a:cubicBezTo>
                    <a:pt x="67" y="42"/>
                    <a:pt x="67" y="42"/>
                    <a:pt x="67" y="42"/>
                  </a:cubicBezTo>
                  <a:close/>
                  <a:moveTo>
                    <a:pt x="64" y="41"/>
                  </a:moveTo>
                  <a:cubicBezTo>
                    <a:pt x="64" y="42"/>
                    <a:pt x="63" y="43"/>
                    <a:pt x="62" y="43"/>
                  </a:cubicBezTo>
                  <a:cubicBezTo>
                    <a:pt x="60" y="43"/>
                    <a:pt x="59" y="42"/>
                    <a:pt x="59" y="41"/>
                  </a:cubicBezTo>
                  <a:cubicBezTo>
                    <a:pt x="59" y="40"/>
                    <a:pt x="60" y="39"/>
                    <a:pt x="62" y="39"/>
                  </a:cubicBezTo>
                  <a:cubicBezTo>
                    <a:pt x="63" y="39"/>
                    <a:pt x="64" y="40"/>
                    <a:pt x="64" y="4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Oval 45"/>
            <p:cNvSpPr>
              <a:spLocks noChangeArrowheads="1"/>
            </p:cNvSpPr>
            <p:nvPr/>
          </p:nvSpPr>
          <p:spPr bwMode="auto">
            <a:xfrm>
              <a:off x="10002838" y="3479800"/>
              <a:ext cx="931863" cy="927100"/>
            </a:xfrm>
            <a:prstGeom prst="ellipse">
              <a:avLst/>
            </a:pr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6"/>
            <p:cNvSpPr>
              <a:spLocks noEditPoints="1"/>
            </p:cNvSpPr>
            <p:nvPr/>
          </p:nvSpPr>
          <p:spPr bwMode="auto">
            <a:xfrm>
              <a:off x="10236200" y="3744913"/>
              <a:ext cx="465138" cy="395288"/>
            </a:xfrm>
            <a:custGeom>
              <a:avLst/>
              <a:gdLst>
                <a:gd name="T0" fmla="*/ 93 w 98"/>
                <a:gd name="T1" fmla="*/ 78 h 83"/>
                <a:gd name="T2" fmla="*/ 0 w 98"/>
                <a:gd name="T3" fmla="*/ 15 h 83"/>
                <a:gd name="T4" fmla="*/ 0 w 98"/>
                <a:gd name="T5" fmla="*/ 83 h 83"/>
                <a:gd name="T6" fmla="*/ 98 w 98"/>
                <a:gd name="T7" fmla="*/ 0 h 83"/>
                <a:gd name="T8" fmla="*/ 0 w 98"/>
                <a:gd name="T9" fmla="*/ 0 h 83"/>
                <a:gd name="T10" fmla="*/ 57 w 98"/>
                <a:gd name="T11" fmla="*/ 47 h 83"/>
                <a:gd name="T12" fmla="*/ 54 w 98"/>
                <a:gd name="T13" fmla="*/ 42 h 83"/>
                <a:gd name="T14" fmla="*/ 51 w 98"/>
                <a:gd name="T15" fmla="*/ 40 h 83"/>
                <a:gd name="T16" fmla="*/ 46 w 98"/>
                <a:gd name="T17" fmla="*/ 37 h 83"/>
                <a:gd name="T18" fmla="*/ 41 w 98"/>
                <a:gd name="T19" fmla="*/ 37 h 83"/>
                <a:gd name="T20" fmla="*/ 36 w 98"/>
                <a:gd name="T21" fmla="*/ 40 h 83"/>
                <a:gd name="T22" fmla="*/ 33 w 98"/>
                <a:gd name="T23" fmla="*/ 42 h 83"/>
                <a:gd name="T24" fmla="*/ 30 w 98"/>
                <a:gd name="T25" fmla="*/ 47 h 83"/>
                <a:gd name="T26" fmla="*/ 29 w 98"/>
                <a:gd name="T27" fmla="*/ 51 h 83"/>
                <a:gd name="T28" fmla="*/ 30 w 98"/>
                <a:gd name="T29" fmla="*/ 57 h 83"/>
                <a:gd name="T30" fmla="*/ 32 w 98"/>
                <a:gd name="T31" fmla="*/ 60 h 83"/>
                <a:gd name="T32" fmla="*/ 37 w 98"/>
                <a:gd name="T33" fmla="*/ 64 h 83"/>
                <a:gd name="T34" fmla="*/ 41 w 98"/>
                <a:gd name="T35" fmla="*/ 66 h 83"/>
                <a:gd name="T36" fmla="*/ 44 w 98"/>
                <a:gd name="T37" fmla="*/ 62 h 83"/>
                <a:gd name="T38" fmla="*/ 50 w 98"/>
                <a:gd name="T39" fmla="*/ 65 h 83"/>
                <a:gd name="T40" fmla="*/ 51 w 98"/>
                <a:gd name="T41" fmla="*/ 59 h 83"/>
                <a:gd name="T42" fmla="*/ 57 w 98"/>
                <a:gd name="T43" fmla="*/ 58 h 83"/>
                <a:gd name="T44" fmla="*/ 54 w 98"/>
                <a:gd name="T45" fmla="*/ 53 h 83"/>
                <a:gd name="T46" fmla="*/ 49 w 98"/>
                <a:gd name="T47" fmla="*/ 52 h 83"/>
                <a:gd name="T48" fmla="*/ 40 w 98"/>
                <a:gd name="T49" fmla="*/ 56 h 83"/>
                <a:gd name="T50" fmla="*/ 44 w 98"/>
                <a:gd name="T51" fmla="*/ 46 h 83"/>
                <a:gd name="T52" fmla="*/ 41 w 98"/>
                <a:gd name="T53" fmla="*/ 52 h 83"/>
                <a:gd name="T54" fmla="*/ 44 w 98"/>
                <a:gd name="T55" fmla="*/ 54 h 83"/>
                <a:gd name="T56" fmla="*/ 67 w 98"/>
                <a:gd name="T57" fmla="*/ 41 h 83"/>
                <a:gd name="T58" fmla="*/ 69 w 98"/>
                <a:gd name="T59" fmla="*/ 38 h 83"/>
                <a:gd name="T60" fmla="*/ 67 w 98"/>
                <a:gd name="T61" fmla="*/ 36 h 83"/>
                <a:gd name="T62" fmla="*/ 63 w 98"/>
                <a:gd name="T63" fmla="*/ 36 h 83"/>
                <a:gd name="T64" fmla="*/ 61 w 98"/>
                <a:gd name="T65" fmla="*/ 33 h 83"/>
                <a:gd name="T66" fmla="*/ 58 w 98"/>
                <a:gd name="T67" fmla="*/ 37 h 83"/>
                <a:gd name="T68" fmla="*/ 55 w 98"/>
                <a:gd name="T69" fmla="*/ 37 h 83"/>
                <a:gd name="T70" fmla="*/ 54 w 98"/>
                <a:gd name="T71" fmla="*/ 39 h 83"/>
                <a:gd name="T72" fmla="*/ 56 w 98"/>
                <a:gd name="T73" fmla="*/ 42 h 83"/>
                <a:gd name="T74" fmla="*/ 54 w 98"/>
                <a:gd name="T75" fmla="*/ 45 h 83"/>
                <a:gd name="T76" fmla="*/ 56 w 98"/>
                <a:gd name="T77" fmla="*/ 46 h 83"/>
                <a:gd name="T78" fmla="*/ 60 w 98"/>
                <a:gd name="T79" fmla="*/ 49 h 83"/>
                <a:gd name="T80" fmla="*/ 63 w 98"/>
                <a:gd name="T81" fmla="*/ 49 h 83"/>
                <a:gd name="T82" fmla="*/ 67 w 98"/>
                <a:gd name="T83" fmla="*/ 46 h 83"/>
                <a:gd name="T84" fmla="*/ 69 w 98"/>
                <a:gd name="T85" fmla="*/ 45 h 83"/>
                <a:gd name="T86" fmla="*/ 67 w 98"/>
                <a:gd name="T87" fmla="*/ 42 h 83"/>
                <a:gd name="T88" fmla="*/ 59 w 98"/>
                <a:gd name="T89"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8" h="83">
                  <a:moveTo>
                    <a:pt x="5" y="20"/>
                  </a:moveTo>
                  <a:cubicBezTo>
                    <a:pt x="5" y="78"/>
                    <a:pt x="5" y="78"/>
                    <a:pt x="5" y="78"/>
                  </a:cubicBezTo>
                  <a:cubicBezTo>
                    <a:pt x="93" y="78"/>
                    <a:pt x="93" y="78"/>
                    <a:pt x="93" y="78"/>
                  </a:cubicBezTo>
                  <a:cubicBezTo>
                    <a:pt x="93" y="20"/>
                    <a:pt x="93" y="20"/>
                    <a:pt x="93" y="20"/>
                  </a:cubicBezTo>
                  <a:cubicBezTo>
                    <a:pt x="5" y="20"/>
                    <a:pt x="5" y="20"/>
                    <a:pt x="5" y="20"/>
                  </a:cubicBezTo>
                  <a:close/>
                  <a:moveTo>
                    <a:pt x="0" y="15"/>
                  </a:moveTo>
                  <a:cubicBezTo>
                    <a:pt x="98" y="15"/>
                    <a:pt x="98" y="15"/>
                    <a:pt x="98" y="15"/>
                  </a:cubicBezTo>
                  <a:cubicBezTo>
                    <a:pt x="98" y="83"/>
                    <a:pt x="98" y="83"/>
                    <a:pt x="98" y="83"/>
                  </a:cubicBezTo>
                  <a:cubicBezTo>
                    <a:pt x="0" y="83"/>
                    <a:pt x="0" y="83"/>
                    <a:pt x="0" y="83"/>
                  </a:cubicBezTo>
                  <a:cubicBezTo>
                    <a:pt x="0" y="15"/>
                    <a:pt x="0" y="15"/>
                    <a:pt x="0" y="15"/>
                  </a:cubicBezTo>
                  <a:close/>
                  <a:moveTo>
                    <a:pt x="0" y="0"/>
                  </a:moveTo>
                  <a:cubicBezTo>
                    <a:pt x="98" y="0"/>
                    <a:pt x="98" y="0"/>
                    <a:pt x="98" y="0"/>
                  </a:cubicBezTo>
                  <a:cubicBezTo>
                    <a:pt x="98" y="10"/>
                    <a:pt x="98" y="10"/>
                    <a:pt x="98" y="10"/>
                  </a:cubicBezTo>
                  <a:cubicBezTo>
                    <a:pt x="0" y="10"/>
                    <a:pt x="0" y="10"/>
                    <a:pt x="0" y="10"/>
                  </a:cubicBezTo>
                  <a:cubicBezTo>
                    <a:pt x="0" y="0"/>
                    <a:pt x="0" y="0"/>
                    <a:pt x="0" y="0"/>
                  </a:cubicBezTo>
                  <a:close/>
                  <a:moveTo>
                    <a:pt x="58" y="50"/>
                  </a:moveTo>
                  <a:cubicBezTo>
                    <a:pt x="58" y="48"/>
                    <a:pt x="58" y="48"/>
                    <a:pt x="58" y="48"/>
                  </a:cubicBezTo>
                  <a:cubicBezTo>
                    <a:pt x="58" y="48"/>
                    <a:pt x="57" y="47"/>
                    <a:pt x="57" y="47"/>
                  </a:cubicBezTo>
                  <a:cubicBezTo>
                    <a:pt x="53" y="47"/>
                    <a:pt x="53" y="47"/>
                    <a:pt x="53" y="47"/>
                  </a:cubicBezTo>
                  <a:cubicBezTo>
                    <a:pt x="52" y="46"/>
                    <a:pt x="52" y="46"/>
                    <a:pt x="52" y="46"/>
                  </a:cubicBezTo>
                  <a:cubicBezTo>
                    <a:pt x="54" y="42"/>
                    <a:pt x="54" y="42"/>
                    <a:pt x="54" y="42"/>
                  </a:cubicBezTo>
                  <a:cubicBezTo>
                    <a:pt x="54" y="41"/>
                    <a:pt x="54" y="41"/>
                    <a:pt x="54" y="41"/>
                  </a:cubicBezTo>
                  <a:cubicBezTo>
                    <a:pt x="52" y="40"/>
                    <a:pt x="52" y="40"/>
                    <a:pt x="52" y="40"/>
                  </a:cubicBezTo>
                  <a:cubicBezTo>
                    <a:pt x="51" y="40"/>
                    <a:pt x="51" y="40"/>
                    <a:pt x="51" y="40"/>
                  </a:cubicBezTo>
                  <a:cubicBezTo>
                    <a:pt x="48" y="42"/>
                    <a:pt x="48" y="42"/>
                    <a:pt x="48" y="42"/>
                  </a:cubicBezTo>
                  <a:cubicBezTo>
                    <a:pt x="47" y="42"/>
                    <a:pt x="47" y="42"/>
                    <a:pt x="47" y="42"/>
                  </a:cubicBezTo>
                  <a:cubicBezTo>
                    <a:pt x="46" y="37"/>
                    <a:pt x="46" y="37"/>
                    <a:pt x="46" y="37"/>
                  </a:cubicBezTo>
                  <a:cubicBezTo>
                    <a:pt x="45" y="37"/>
                    <a:pt x="45" y="37"/>
                    <a:pt x="45" y="37"/>
                  </a:cubicBezTo>
                  <a:cubicBezTo>
                    <a:pt x="42" y="37"/>
                    <a:pt x="42" y="37"/>
                    <a:pt x="42" y="37"/>
                  </a:cubicBezTo>
                  <a:cubicBezTo>
                    <a:pt x="41" y="37"/>
                    <a:pt x="41" y="37"/>
                    <a:pt x="41" y="37"/>
                  </a:cubicBezTo>
                  <a:cubicBezTo>
                    <a:pt x="41" y="42"/>
                    <a:pt x="41" y="42"/>
                    <a:pt x="41" y="42"/>
                  </a:cubicBezTo>
                  <a:cubicBezTo>
                    <a:pt x="40" y="42"/>
                    <a:pt x="40" y="42"/>
                    <a:pt x="40" y="42"/>
                  </a:cubicBezTo>
                  <a:cubicBezTo>
                    <a:pt x="36" y="40"/>
                    <a:pt x="36" y="40"/>
                    <a:pt x="36" y="40"/>
                  </a:cubicBezTo>
                  <a:cubicBezTo>
                    <a:pt x="35" y="40"/>
                    <a:pt x="35" y="40"/>
                    <a:pt x="35" y="40"/>
                  </a:cubicBezTo>
                  <a:cubicBezTo>
                    <a:pt x="33" y="41"/>
                    <a:pt x="33" y="41"/>
                    <a:pt x="33" y="41"/>
                  </a:cubicBezTo>
                  <a:cubicBezTo>
                    <a:pt x="33" y="42"/>
                    <a:pt x="33" y="42"/>
                    <a:pt x="33" y="42"/>
                  </a:cubicBezTo>
                  <a:cubicBezTo>
                    <a:pt x="35" y="46"/>
                    <a:pt x="35" y="46"/>
                    <a:pt x="35" y="46"/>
                  </a:cubicBezTo>
                  <a:cubicBezTo>
                    <a:pt x="34" y="47"/>
                    <a:pt x="34" y="47"/>
                    <a:pt x="34" y="47"/>
                  </a:cubicBezTo>
                  <a:cubicBezTo>
                    <a:pt x="30" y="47"/>
                    <a:pt x="30" y="47"/>
                    <a:pt x="30" y="47"/>
                  </a:cubicBezTo>
                  <a:cubicBezTo>
                    <a:pt x="30" y="47"/>
                    <a:pt x="30" y="48"/>
                    <a:pt x="29" y="48"/>
                  </a:cubicBezTo>
                  <a:cubicBezTo>
                    <a:pt x="29" y="50"/>
                    <a:pt x="29" y="50"/>
                    <a:pt x="29" y="50"/>
                  </a:cubicBezTo>
                  <a:cubicBezTo>
                    <a:pt x="29" y="51"/>
                    <a:pt x="29" y="51"/>
                    <a:pt x="29" y="51"/>
                  </a:cubicBezTo>
                  <a:cubicBezTo>
                    <a:pt x="33" y="53"/>
                    <a:pt x="33" y="53"/>
                    <a:pt x="33" y="53"/>
                  </a:cubicBezTo>
                  <a:cubicBezTo>
                    <a:pt x="33" y="53"/>
                    <a:pt x="33" y="54"/>
                    <a:pt x="33" y="54"/>
                  </a:cubicBezTo>
                  <a:cubicBezTo>
                    <a:pt x="30" y="57"/>
                    <a:pt x="30" y="57"/>
                    <a:pt x="30" y="57"/>
                  </a:cubicBezTo>
                  <a:cubicBezTo>
                    <a:pt x="30" y="58"/>
                    <a:pt x="30" y="58"/>
                    <a:pt x="30" y="58"/>
                  </a:cubicBezTo>
                  <a:cubicBezTo>
                    <a:pt x="32" y="60"/>
                    <a:pt x="32" y="60"/>
                    <a:pt x="32" y="60"/>
                  </a:cubicBezTo>
                  <a:cubicBezTo>
                    <a:pt x="32" y="60"/>
                    <a:pt x="32" y="60"/>
                    <a:pt x="32" y="60"/>
                  </a:cubicBezTo>
                  <a:cubicBezTo>
                    <a:pt x="36" y="59"/>
                    <a:pt x="36" y="59"/>
                    <a:pt x="36" y="59"/>
                  </a:cubicBezTo>
                  <a:cubicBezTo>
                    <a:pt x="37" y="60"/>
                    <a:pt x="37" y="60"/>
                    <a:pt x="37" y="60"/>
                  </a:cubicBezTo>
                  <a:cubicBezTo>
                    <a:pt x="37" y="64"/>
                    <a:pt x="37" y="64"/>
                    <a:pt x="37" y="64"/>
                  </a:cubicBezTo>
                  <a:cubicBezTo>
                    <a:pt x="37" y="65"/>
                    <a:pt x="37" y="65"/>
                    <a:pt x="37" y="65"/>
                  </a:cubicBezTo>
                  <a:cubicBezTo>
                    <a:pt x="40" y="66"/>
                    <a:pt x="40" y="66"/>
                    <a:pt x="40" y="66"/>
                  </a:cubicBezTo>
                  <a:cubicBezTo>
                    <a:pt x="41" y="66"/>
                    <a:pt x="41" y="66"/>
                    <a:pt x="41" y="66"/>
                  </a:cubicBezTo>
                  <a:cubicBezTo>
                    <a:pt x="43" y="62"/>
                    <a:pt x="43" y="62"/>
                    <a:pt x="43" y="62"/>
                  </a:cubicBezTo>
                  <a:cubicBezTo>
                    <a:pt x="44" y="62"/>
                    <a:pt x="44" y="62"/>
                    <a:pt x="44" y="62"/>
                  </a:cubicBezTo>
                  <a:cubicBezTo>
                    <a:pt x="44" y="62"/>
                    <a:pt x="44" y="62"/>
                    <a:pt x="44" y="62"/>
                  </a:cubicBezTo>
                  <a:cubicBezTo>
                    <a:pt x="46" y="66"/>
                    <a:pt x="46" y="66"/>
                    <a:pt x="46" y="66"/>
                  </a:cubicBezTo>
                  <a:cubicBezTo>
                    <a:pt x="47" y="66"/>
                    <a:pt x="47" y="66"/>
                    <a:pt x="47" y="66"/>
                  </a:cubicBezTo>
                  <a:cubicBezTo>
                    <a:pt x="50" y="65"/>
                    <a:pt x="50" y="65"/>
                    <a:pt x="50" y="65"/>
                  </a:cubicBezTo>
                  <a:cubicBezTo>
                    <a:pt x="50" y="64"/>
                    <a:pt x="50" y="64"/>
                    <a:pt x="50" y="64"/>
                  </a:cubicBezTo>
                  <a:cubicBezTo>
                    <a:pt x="50" y="60"/>
                    <a:pt x="50" y="60"/>
                    <a:pt x="50" y="60"/>
                  </a:cubicBezTo>
                  <a:cubicBezTo>
                    <a:pt x="51" y="59"/>
                    <a:pt x="51" y="59"/>
                    <a:pt x="51" y="59"/>
                  </a:cubicBezTo>
                  <a:cubicBezTo>
                    <a:pt x="55" y="60"/>
                    <a:pt x="55" y="60"/>
                    <a:pt x="55" y="60"/>
                  </a:cubicBezTo>
                  <a:cubicBezTo>
                    <a:pt x="55" y="60"/>
                    <a:pt x="55" y="60"/>
                    <a:pt x="55" y="60"/>
                  </a:cubicBezTo>
                  <a:cubicBezTo>
                    <a:pt x="57" y="58"/>
                    <a:pt x="57" y="58"/>
                    <a:pt x="57" y="58"/>
                  </a:cubicBezTo>
                  <a:cubicBezTo>
                    <a:pt x="57" y="57"/>
                    <a:pt x="57" y="57"/>
                    <a:pt x="57" y="57"/>
                  </a:cubicBezTo>
                  <a:cubicBezTo>
                    <a:pt x="54" y="54"/>
                    <a:pt x="54" y="54"/>
                    <a:pt x="54" y="54"/>
                  </a:cubicBezTo>
                  <a:cubicBezTo>
                    <a:pt x="54" y="54"/>
                    <a:pt x="54" y="53"/>
                    <a:pt x="54" y="53"/>
                  </a:cubicBezTo>
                  <a:cubicBezTo>
                    <a:pt x="58" y="51"/>
                    <a:pt x="58" y="51"/>
                    <a:pt x="58" y="51"/>
                  </a:cubicBezTo>
                  <a:cubicBezTo>
                    <a:pt x="58" y="51"/>
                    <a:pt x="58" y="51"/>
                    <a:pt x="58" y="50"/>
                  </a:cubicBezTo>
                  <a:close/>
                  <a:moveTo>
                    <a:pt x="49" y="52"/>
                  </a:moveTo>
                  <a:cubicBezTo>
                    <a:pt x="49" y="53"/>
                    <a:pt x="49" y="55"/>
                    <a:pt x="48" y="56"/>
                  </a:cubicBezTo>
                  <a:cubicBezTo>
                    <a:pt x="47" y="57"/>
                    <a:pt x="45" y="58"/>
                    <a:pt x="44" y="58"/>
                  </a:cubicBezTo>
                  <a:cubicBezTo>
                    <a:pt x="42" y="58"/>
                    <a:pt x="41" y="57"/>
                    <a:pt x="40" y="56"/>
                  </a:cubicBezTo>
                  <a:cubicBezTo>
                    <a:pt x="39" y="55"/>
                    <a:pt x="38" y="53"/>
                    <a:pt x="38" y="52"/>
                  </a:cubicBezTo>
                  <a:cubicBezTo>
                    <a:pt x="38" y="50"/>
                    <a:pt x="39" y="49"/>
                    <a:pt x="40" y="48"/>
                  </a:cubicBezTo>
                  <a:cubicBezTo>
                    <a:pt x="41" y="47"/>
                    <a:pt x="42" y="46"/>
                    <a:pt x="44" y="46"/>
                  </a:cubicBezTo>
                  <a:cubicBezTo>
                    <a:pt x="45" y="46"/>
                    <a:pt x="47" y="47"/>
                    <a:pt x="48" y="48"/>
                  </a:cubicBezTo>
                  <a:cubicBezTo>
                    <a:pt x="49" y="49"/>
                    <a:pt x="49" y="50"/>
                    <a:pt x="49" y="52"/>
                  </a:cubicBezTo>
                  <a:close/>
                  <a:moveTo>
                    <a:pt x="41" y="52"/>
                  </a:moveTo>
                  <a:cubicBezTo>
                    <a:pt x="41" y="50"/>
                    <a:pt x="42" y="49"/>
                    <a:pt x="44" y="49"/>
                  </a:cubicBezTo>
                  <a:cubicBezTo>
                    <a:pt x="45" y="49"/>
                    <a:pt x="46" y="50"/>
                    <a:pt x="46" y="52"/>
                  </a:cubicBezTo>
                  <a:cubicBezTo>
                    <a:pt x="46" y="53"/>
                    <a:pt x="45" y="54"/>
                    <a:pt x="44" y="54"/>
                  </a:cubicBezTo>
                  <a:cubicBezTo>
                    <a:pt x="42" y="54"/>
                    <a:pt x="41" y="53"/>
                    <a:pt x="41" y="52"/>
                  </a:cubicBezTo>
                  <a:close/>
                  <a:moveTo>
                    <a:pt x="67" y="42"/>
                  </a:moveTo>
                  <a:cubicBezTo>
                    <a:pt x="67" y="41"/>
                    <a:pt x="67" y="41"/>
                    <a:pt x="67" y="41"/>
                  </a:cubicBezTo>
                  <a:cubicBezTo>
                    <a:pt x="67" y="40"/>
                    <a:pt x="67" y="40"/>
                    <a:pt x="67" y="40"/>
                  </a:cubicBezTo>
                  <a:cubicBezTo>
                    <a:pt x="69" y="39"/>
                    <a:pt x="69" y="39"/>
                    <a:pt x="69" y="39"/>
                  </a:cubicBezTo>
                  <a:cubicBezTo>
                    <a:pt x="69" y="38"/>
                    <a:pt x="69" y="38"/>
                    <a:pt x="69" y="38"/>
                  </a:cubicBezTo>
                  <a:cubicBezTo>
                    <a:pt x="69" y="38"/>
                    <a:pt x="69" y="38"/>
                    <a:pt x="69" y="38"/>
                  </a:cubicBezTo>
                  <a:cubicBezTo>
                    <a:pt x="68" y="37"/>
                    <a:pt x="68" y="37"/>
                    <a:pt x="68" y="37"/>
                  </a:cubicBezTo>
                  <a:cubicBezTo>
                    <a:pt x="67" y="36"/>
                    <a:pt x="67" y="36"/>
                    <a:pt x="67" y="36"/>
                  </a:cubicBezTo>
                  <a:cubicBezTo>
                    <a:pt x="67" y="36"/>
                    <a:pt x="67" y="36"/>
                    <a:pt x="67" y="36"/>
                  </a:cubicBezTo>
                  <a:cubicBezTo>
                    <a:pt x="65" y="37"/>
                    <a:pt x="65" y="37"/>
                    <a:pt x="65" y="37"/>
                  </a:cubicBezTo>
                  <a:cubicBezTo>
                    <a:pt x="65" y="37"/>
                    <a:pt x="64" y="36"/>
                    <a:pt x="63" y="36"/>
                  </a:cubicBezTo>
                  <a:cubicBezTo>
                    <a:pt x="63" y="34"/>
                    <a:pt x="63" y="34"/>
                    <a:pt x="63" y="34"/>
                  </a:cubicBezTo>
                  <a:cubicBezTo>
                    <a:pt x="62" y="33"/>
                    <a:pt x="62" y="33"/>
                    <a:pt x="62" y="33"/>
                  </a:cubicBezTo>
                  <a:cubicBezTo>
                    <a:pt x="61" y="33"/>
                    <a:pt x="61" y="33"/>
                    <a:pt x="61" y="33"/>
                  </a:cubicBezTo>
                  <a:cubicBezTo>
                    <a:pt x="60" y="34"/>
                    <a:pt x="60" y="34"/>
                    <a:pt x="60" y="34"/>
                  </a:cubicBezTo>
                  <a:cubicBezTo>
                    <a:pt x="60" y="36"/>
                    <a:pt x="60" y="36"/>
                    <a:pt x="60" y="36"/>
                  </a:cubicBezTo>
                  <a:cubicBezTo>
                    <a:pt x="59" y="36"/>
                    <a:pt x="58" y="37"/>
                    <a:pt x="58" y="37"/>
                  </a:cubicBezTo>
                  <a:cubicBezTo>
                    <a:pt x="56" y="36"/>
                    <a:pt x="56" y="36"/>
                    <a:pt x="56" y="36"/>
                  </a:cubicBezTo>
                  <a:cubicBezTo>
                    <a:pt x="56" y="36"/>
                    <a:pt x="56" y="36"/>
                    <a:pt x="56" y="36"/>
                  </a:cubicBezTo>
                  <a:cubicBezTo>
                    <a:pt x="55" y="37"/>
                    <a:pt x="55" y="37"/>
                    <a:pt x="55" y="37"/>
                  </a:cubicBezTo>
                  <a:cubicBezTo>
                    <a:pt x="54" y="38"/>
                    <a:pt x="54" y="38"/>
                    <a:pt x="54" y="38"/>
                  </a:cubicBezTo>
                  <a:cubicBezTo>
                    <a:pt x="54" y="38"/>
                    <a:pt x="54" y="38"/>
                    <a:pt x="54" y="38"/>
                  </a:cubicBezTo>
                  <a:cubicBezTo>
                    <a:pt x="54" y="39"/>
                    <a:pt x="54" y="39"/>
                    <a:pt x="54" y="39"/>
                  </a:cubicBezTo>
                  <a:cubicBezTo>
                    <a:pt x="56" y="40"/>
                    <a:pt x="56" y="40"/>
                    <a:pt x="56" y="40"/>
                  </a:cubicBezTo>
                  <a:cubicBezTo>
                    <a:pt x="56" y="41"/>
                    <a:pt x="56" y="41"/>
                    <a:pt x="56" y="41"/>
                  </a:cubicBezTo>
                  <a:cubicBezTo>
                    <a:pt x="56" y="42"/>
                    <a:pt x="56" y="42"/>
                    <a:pt x="56" y="42"/>
                  </a:cubicBezTo>
                  <a:cubicBezTo>
                    <a:pt x="54" y="44"/>
                    <a:pt x="54" y="44"/>
                    <a:pt x="54" y="44"/>
                  </a:cubicBezTo>
                  <a:cubicBezTo>
                    <a:pt x="54" y="44"/>
                    <a:pt x="54" y="44"/>
                    <a:pt x="54" y="44"/>
                  </a:cubicBezTo>
                  <a:cubicBezTo>
                    <a:pt x="54" y="45"/>
                    <a:pt x="54" y="45"/>
                    <a:pt x="54" y="45"/>
                  </a:cubicBezTo>
                  <a:cubicBezTo>
                    <a:pt x="55" y="46"/>
                    <a:pt x="55" y="46"/>
                    <a:pt x="55" y="46"/>
                  </a:cubicBezTo>
                  <a:cubicBezTo>
                    <a:pt x="56" y="46"/>
                    <a:pt x="56" y="46"/>
                    <a:pt x="56" y="46"/>
                  </a:cubicBezTo>
                  <a:cubicBezTo>
                    <a:pt x="56" y="46"/>
                    <a:pt x="56" y="46"/>
                    <a:pt x="56" y="46"/>
                  </a:cubicBezTo>
                  <a:cubicBezTo>
                    <a:pt x="58" y="46"/>
                    <a:pt x="58" y="46"/>
                    <a:pt x="58" y="46"/>
                  </a:cubicBezTo>
                  <a:cubicBezTo>
                    <a:pt x="58" y="46"/>
                    <a:pt x="59" y="46"/>
                    <a:pt x="60" y="47"/>
                  </a:cubicBezTo>
                  <a:cubicBezTo>
                    <a:pt x="60" y="49"/>
                    <a:pt x="60" y="49"/>
                    <a:pt x="60" y="49"/>
                  </a:cubicBezTo>
                  <a:cubicBezTo>
                    <a:pt x="61" y="49"/>
                    <a:pt x="61" y="49"/>
                    <a:pt x="61" y="49"/>
                  </a:cubicBezTo>
                  <a:cubicBezTo>
                    <a:pt x="62" y="49"/>
                    <a:pt x="62" y="49"/>
                    <a:pt x="62" y="49"/>
                  </a:cubicBezTo>
                  <a:cubicBezTo>
                    <a:pt x="63" y="49"/>
                    <a:pt x="63" y="49"/>
                    <a:pt x="63" y="49"/>
                  </a:cubicBezTo>
                  <a:cubicBezTo>
                    <a:pt x="63" y="47"/>
                    <a:pt x="63" y="47"/>
                    <a:pt x="63" y="47"/>
                  </a:cubicBezTo>
                  <a:cubicBezTo>
                    <a:pt x="64" y="46"/>
                    <a:pt x="65" y="46"/>
                    <a:pt x="65" y="46"/>
                  </a:cubicBezTo>
                  <a:cubicBezTo>
                    <a:pt x="67" y="46"/>
                    <a:pt x="67" y="46"/>
                    <a:pt x="67" y="46"/>
                  </a:cubicBezTo>
                  <a:cubicBezTo>
                    <a:pt x="67" y="46"/>
                    <a:pt x="67" y="46"/>
                    <a:pt x="67" y="46"/>
                  </a:cubicBezTo>
                  <a:cubicBezTo>
                    <a:pt x="68" y="46"/>
                    <a:pt x="68" y="46"/>
                    <a:pt x="68" y="46"/>
                  </a:cubicBezTo>
                  <a:cubicBezTo>
                    <a:pt x="69" y="45"/>
                    <a:pt x="69" y="45"/>
                    <a:pt x="69" y="45"/>
                  </a:cubicBezTo>
                  <a:cubicBezTo>
                    <a:pt x="69" y="44"/>
                    <a:pt x="69" y="44"/>
                    <a:pt x="69" y="44"/>
                  </a:cubicBezTo>
                  <a:cubicBezTo>
                    <a:pt x="69" y="44"/>
                    <a:pt x="69" y="44"/>
                    <a:pt x="69" y="44"/>
                  </a:cubicBezTo>
                  <a:cubicBezTo>
                    <a:pt x="67" y="42"/>
                    <a:pt x="67" y="42"/>
                    <a:pt x="67" y="42"/>
                  </a:cubicBezTo>
                  <a:close/>
                  <a:moveTo>
                    <a:pt x="64" y="41"/>
                  </a:moveTo>
                  <a:cubicBezTo>
                    <a:pt x="64" y="42"/>
                    <a:pt x="63" y="43"/>
                    <a:pt x="62" y="43"/>
                  </a:cubicBezTo>
                  <a:cubicBezTo>
                    <a:pt x="60" y="43"/>
                    <a:pt x="59" y="42"/>
                    <a:pt x="59" y="41"/>
                  </a:cubicBezTo>
                  <a:cubicBezTo>
                    <a:pt x="59" y="40"/>
                    <a:pt x="60" y="39"/>
                    <a:pt x="62" y="39"/>
                  </a:cubicBezTo>
                  <a:cubicBezTo>
                    <a:pt x="63" y="39"/>
                    <a:pt x="64" y="40"/>
                    <a:pt x="64" y="41"/>
                  </a:cubicBez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7"/>
            <p:cNvSpPr>
              <a:spLocks noEditPoints="1"/>
            </p:cNvSpPr>
            <p:nvPr/>
          </p:nvSpPr>
          <p:spPr bwMode="auto">
            <a:xfrm>
              <a:off x="10729913" y="5229225"/>
              <a:ext cx="604838" cy="479425"/>
            </a:xfrm>
            <a:custGeom>
              <a:avLst/>
              <a:gdLst>
                <a:gd name="T0" fmla="*/ 127 w 127"/>
                <a:gd name="T1" fmla="*/ 73 h 101"/>
                <a:gd name="T2" fmla="*/ 0 w 127"/>
                <a:gd name="T3" fmla="*/ 73 h 101"/>
                <a:gd name="T4" fmla="*/ 16 w 127"/>
                <a:gd name="T5" fmla="*/ 101 h 101"/>
                <a:gd name="T6" fmla="*/ 112 w 127"/>
                <a:gd name="T7" fmla="*/ 101 h 101"/>
                <a:gd name="T8" fmla="*/ 127 w 127"/>
                <a:gd name="T9" fmla="*/ 73 h 101"/>
                <a:gd name="T10" fmla="*/ 95 w 127"/>
                <a:gd name="T11" fmla="*/ 0 h 101"/>
                <a:gd name="T12" fmla="*/ 33 w 127"/>
                <a:gd name="T13" fmla="*/ 0 h 101"/>
                <a:gd name="T14" fmla="*/ 3 w 127"/>
                <a:gd name="T15" fmla="*/ 34 h 101"/>
                <a:gd name="T16" fmla="*/ 124 w 127"/>
                <a:gd name="T17" fmla="*/ 34 h 101"/>
                <a:gd name="T18" fmla="*/ 95 w 127"/>
                <a:gd name="T19"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7" h="101">
                  <a:moveTo>
                    <a:pt x="127" y="73"/>
                  </a:moveTo>
                  <a:cubicBezTo>
                    <a:pt x="0" y="73"/>
                    <a:pt x="0" y="73"/>
                    <a:pt x="0" y="73"/>
                  </a:cubicBezTo>
                  <a:cubicBezTo>
                    <a:pt x="3" y="83"/>
                    <a:pt x="8" y="93"/>
                    <a:pt x="16" y="101"/>
                  </a:cubicBezTo>
                  <a:cubicBezTo>
                    <a:pt x="112" y="101"/>
                    <a:pt x="112" y="101"/>
                    <a:pt x="112" y="101"/>
                  </a:cubicBezTo>
                  <a:cubicBezTo>
                    <a:pt x="119" y="93"/>
                    <a:pt x="124" y="83"/>
                    <a:pt x="127" y="73"/>
                  </a:cubicBezTo>
                  <a:moveTo>
                    <a:pt x="95" y="0"/>
                  </a:moveTo>
                  <a:cubicBezTo>
                    <a:pt x="33" y="0"/>
                    <a:pt x="33" y="0"/>
                    <a:pt x="33" y="0"/>
                  </a:cubicBezTo>
                  <a:cubicBezTo>
                    <a:pt x="19" y="7"/>
                    <a:pt x="9" y="19"/>
                    <a:pt x="3" y="34"/>
                  </a:cubicBezTo>
                  <a:cubicBezTo>
                    <a:pt x="124" y="34"/>
                    <a:pt x="124" y="34"/>
                    <a:pt x="124" y="34"/>
                  </a:cubicBezTo>
                  <a:cubicBezTo>
                    <a:pt x="119" y="19"/>
                    <a:pt x="108" y="7"/>
                    <a:pt x="95" y="0"/>
                  </a:cubicBezTo>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48"/>
            <p:cNvSpPr>
              <a:spLocks/>
            </p:cNvSpPr>
            <p:nvPr/>
          </p:nvSpPr>
          <p:spPr bwMode="auto">
            <a:xfrm>
              <a:off x="10887075" y="5191125"/>
              <a:ext cx="295275" cy="38100"/>
            </a:xfrm>
            <a:custGeom>
              <a:avLst/>
              <a:gdLst>
                <a:gd name="T0" fmla="*/ 31 w 62"/>
                <a:gd name="T1" fmla="*/ 0 h 8"/>
                <a:gd name="T2" fmla="*/ 0 w 62"/>
                <a:gd name="T3" fmla="*/ 8 h 8"/>
                <a:gd name="T4" fmla="*/ 62 w 62"/>
                <a:gd name="T5" fmla="*/ 8 h 8"/>
                <a:gd name="T6" fmla="*/ 31 w 62"/>
                <a:gd name="T7" fmla="*/ 0 h 8"/>
              </a:gdLst>
              <a:ahLst/>
              <a:cxnLst>
                <a:cxn ang="0">
                  <a:pos x="T0" y="T1"/>
                </a:cxn>
                <a:cxn ang="0">
                  <a:pos x="T2" y="T3"/>
                </a:cxn>
                <a:cxn ang="0">
                  <a:pos x="T4" y="T5"/>
                </a:cxn>
                <a:cxn ang="0">
                  <a:pos x="T6" y="T7"/>
                </a:cxn>
              </a:cxnLst>
              <a:rect l="0" t="0" r="r" b="b"/>
              <a:pathLst>
                <a:path w="62" h="8">
                  <a:moveTo>
                    <a:pt x="31" y="0"/>
                  </a:moveTo>
                  <a:cubicBezTo>
                    <a:pt x="19" y="0"/>
                    <a:pt x="9" y="3"/>
                    <a:pt x="0" y="8"/>
                  </a:cubicBezTo>
                  <a:cubicBezTo>
                    <a:pt x="62" y="8"/>
                    <a:pt x="62" y="8"/>
                    <a:pt x="62" y="8"/>
                  </a:cubicBezTo>
                  <a:cubicBezTo>
                    <a:pt x="53" y="3"/>
                    <a:pt x="42" y="0"/>
                    <a:pt x="31" y="0"/>
                  </a:cubicBezTo>
                </a:path>
              </a:pathLst>
            </a:custGeom>
            <a:solidFill>
              <a:srgbClr val="7C3F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49"/>
            <p:cNvSpPr>
              <a:spLocks/>
            </p:cNvSpPr>
            <p:nvPr/>
          </p:nvSpPr>
          <p:spPr bwMode="auto">
            <a:xfrm>
              <a:off x="10725150" y="5389563"/>
              <a:ext cx="619125" cy="185738"/>
            </a:xfrm>
            <a:custGeom>
              <a:avLst/>
              <a:gdLst>
                <a:gd name="T0" fmla="*/ 125 w 130"/>
                <a:gd name="T1" fmla="*/ 0 h 39"/>
                <a:gd name="T2" fmla="*/ 4 w 130"/>
                <a:gd name="T3" fmla="*/ 0 h 39"/>
                <a:gd name="T4" fmla="*/ 0 w 130"/>
                <a:gd name="T5" fmla="*/ 23 h 39"/>
                <a:gd name="T6" fmla="*/ 1 w 130"/>
                <a:gd name="T7" fmla="*/ 39 h 39"/>
                <a:gd name="T8" fmla="*/ 128 w 130"/>
                <a:gd name="T9" fmla="*/ 39 h 39"/>
                <a:gd name="T10" fmla="*/ 130 w 130"/>
                <a:gd name="T11" fmla="*/ 23 h 39"/>
                <a:gd name="T12" fmla="*/ 125 w 130"/>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30" h="39">
                  <a:moveTo>
                    <a:pt x="125" y="0"/>
                  </a:moveTo>
                  <a:cubicBezTo>
                    <a:pt x="4" y="0"/>
                    <a:pt x="4" y="0"/>
                    <a:pt x="4" y="0"/>
                  </a:cubicBezTo>
                  <a:cubicBezTo>
                    <a:pt x="1" y="7"/>
                    <a:pt x="0" y="15"/>
                    <a:pt x="0" y="23"/>
                  </a:cubicBezTo>
                  <a:cubicBezTo>
                    <a:pt x="0" y="28"/>
                    <a:pt x="0" y="34"/>
                    <a:pt x="1" y="39"/>
                  </a:cubicBezTo>
                  <a:cubicBezTo>
                    <a:pt x="128" y="39"/>
                    <a:pt x="128" y="39"/>
                    <a:pt x="128" y="39"/>
                  </a:cubicBezTo>
                  <a:cubicBezTo>
                    <a:pt x="129" y="34"/>
                    <a:pt x="130" y="28"/>
                    <a:pt x="130" y="23"/>
                  </a:cubicBezTo>
                  <a:cubicBezTo>
                    <a:pt x="130" y="15"/>
                    <a:pt x="128" y="7"/>
                    <a:pt x="125" y="0"/>
                  </a:cubicBezTo>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50"/>
            <p:cNvSpPr>
              <a:spLocks/>
            </p:cNvSpPr>
            <p:nvPr/>
          </p:nvSpPr>
          <p:spPr bwMode="auto">
            <a:xfrm>
              <a:off x="10806113" y="5708650"/>
              <a:ext cx="457200" cy="100013"/>
            </a:xfrm>
            <a:custGeom>
              <a:avLst/>
              <a:gdLst>
                <a:gd name="T0" fmla="*/ 96 w 96"/>
                <a:gd name="T1" fmla="*/ 0 h 21"/>
                <a:gd name="T2" fmla="*/ 0 w 96"/>
                <a:gd name="T3" fmla="*/ 0 h 21"/>
                <a:gd name="T4" fmla="*/ 48 w 96"/>
                <a:gd name="T5" fmla="*/ 21 h 21"/>
                <a:gd name="T6" fmla="*/ 96 w 96"/>
                <a:gd name="T7" fmla="*/ 0 h 21"/>
              </a:gdLst>
              <a:ahLst/>
              <a:cxnLst>
                <a:cxn ang="0">
                  <a:pos x="T0" y="T1"/>
                </a:cxn>
                <a:cxn ang="0">
                  <a:pos x="T2" y="T3"/>
                </a:cxn>
                <a:cxn ang="0">
                  <a:pos x="T4" y="T5"/>
                </a:cxn>
                <a:cxn ang="0">
                  <a:pos x="T6" y="T7"/>
                </a:cxn>
              </a:cxnLst>
              <a:rect l="0" t="0" r="r" b="b"/>
              <a:pathLst>
                <a:path w="96" h="21">
                  <a:moveTo>
                    <a:pt x="96" y="0"/>
                  </a:moveTo>
                  <a:cubicBezTo>
                    <a:pt x="0" y="0"/>
                    <a:pt x="0" y="0"/>
                    <a:pt x="0" y="0"/>
                  </a:cubicBezTo>
                  <a:cubicBezTo>
                    <a:pt x="12" y="13"/>
                    <a:pt x="29" y="21"/>
                    <a:pt x="48" y="21"/>
                  </a:cubicBezTo>
                  <a:cubicBezTo>
                    <a:pt x="67" y="21"/>
                    <a:pt x="84" y="13"/>
                    <a:pt x="96" y="0"/>
                  </a:cubicBezTo>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Oval 51"/>
            <p:cNvSpPr>
              <a:spLocks noChangeArrowheads="1"/>
            </p:cNvSpPr>
            <p:nvPr/>
          </p:nvSpPr>
          <p:spPr bwMode="auto">
            <a:xfrm>
              <a:off x="10687050" y="5153025"/>
              <a:ext cx="619125" cy="617538"/>
            </a:xfrm>
            <a:prstGeom prst="ellipse">
              <a:avLst/>
            </a:pr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52"/>
            <p:cNvSpPr>
              <a:spLocks noEditPoints="1"/>
            </p:cNvSpPr>
            <p:nvPr/>
          </p:nvSpPr>
          <p:spPr bwMode="auto">
            <a:xfrm>
              <a:off x="10839450" y="5329238"/>
              <a:ext cx="309563" cy="265113"/>
            </a:xfrm>
            <a:custGeom>
              <a:avLst/>
              <a:gdLst>
                <a:gd name="T0" fmla="*/ 62 w 65"/>
                <a:gd name="T1" fmla="*/ 53 h 56"/>
                <a:gd name="T2" fmla="*/ 0 w 65"/>
                <a:gd name="T3" fmla="*/ 10 h 56"/>
                <a:gd name="T4" fmla="*/ 0 w 65"/>
                <a:gd name="T5" fmla="*/ 56 h 56"/>
                <a:gd name="T6" fmla="*/ 65 w 65"/>
                <a:gd name="T7" fmla="*/ 0 h 56"/>
                <a:gd name="T8" fmla="*/ 0 w 65"/>
                <a:gd name="T9" fmla="*/ 0 h 56"/>
                <a:gd name="T10" fmla="*/ 38 w 65"/>
                <a:gd name="T11" fmla="*/ 32 h 56"/>
                <a:gd name="T12" fmla="*/ 36 w 65"/>
                <a:gd name="T13" fmla="*/ 28 h 56"/>
                <a:gd name="T14" fmla="*/ 34 w 65"/>
                <a:gd name="T15" fmla="*/ 27 h 56"/>
                <a:gd name="T16" fmla="*/ 31 w 65"/>
                <a:gd name="T17" fmla="*/ 25 h 56"/>
                <a:gd name="T18" fmla="*/ 28 w 65"/>
                <a:gd name="T19" fmla="*/ 25 h 56"/>
                <a:gd name="T20" fmla="*/ 24 w 65"/>
                <a:gd name="T21" fmla="*/ 27 h 56"/>
                <a:gd name="T22" fmla="*/ 22 w 65"/>
                <a:gd name="T23" fmla="*/ 28 h 56"/>
                <a:gd name="T24" fmla="*/ 20 w 65"/>
                <a:gd name="T25" fmla="*/ 32 h 56"/>
                <a:gd name="T26" fmla="*/ 20 w 65"/>
                <a:gd name="T27" fmla="*/ 34 h 56"/>
                <a:gd name="T28" fmla="*/ 20 w 65"/>
                <a:gd name="T29" fmla="*/ 38 h 56"/>
                <a:gd name="T30" fmla="*/ 22 w 65"/>
                <a:gd name="T31" fmla="*/ 41 h 56"/>
                <a:gd name="T32" fmla="*/ 25 w 65"/>
                <a:gd name="T33" fmla="*/ 43 h 56"/>
                <a:gd name="T34" fmla="*/ 27 w 65"/>
                <a:gd name="T35" fmla="*/ 44 h 56"/>
                <a:gd name="T36" fmla="*/ 30 w 65"/>
                <a:gd name="T37" fmla="*/ 42 h 56"/>
                <a:gd name="T38" fmla="*/ 33 w 65"/>
                <a:gd name="T39" fmla="*/ 43 h 56"/>
                <a:gd name="T40" fmla="*/ 34 w 65"/>
                <a:gd name="T41" fmla="*/ 40 h 56"/>
                <a:gd name="T42" fmla="*/ 38 w 65"/>
                <a:gd name="T43" fmla="*/ 39 h 56"/>
                <a:gd name="T44" fmla="*/ 36 w 65"/>
                <a:gd name="T45" fmla="*/ 36 h 56"/>
                <a:gd name="T46" fmla="*/ 32 w 65"/>
                <a:gd name="T47" fmla="*/ 38 h 56"/>
                <a:gd name="T48" fmla="*/ 25 w 65"/>
                <a:gd name="T49" fmla="*/ 35 h 56"/>
                <a:gd name="T50" fmla="*/ 32 w 65"/>
                <a:gd name="T51" fmla="*/ 32 h 56"/>
                <a:gd name="T52" fmla="*/ 29 w 65"/>
                <a:gd name="T53" fmla="*/ 33 h 56"/>
                <a:gd name="T54" fmla="*/ 27 w 65"/>
                <a:gd name="T55" fmla="*/ 35 h 56"/>
                <a:gd name="T56" fmla="*/ 45 w 65"/>
                <a:gd name="T57" fmla="*/ 27 h 56"/>
                <a:gd name="T58" fmla="*/ 46 w 65"/>
                <a:gd name="T59" fmla="*/ 26 h 56"/>
                <a:gd name="T60" fmla="*/ 45 w 65"/>
                <a:gd name="T61" fmla="*/ 25 h 56"/>
                <a:gd name="T62" fmla="*/ 42 w 65"/>
                <a:gd name="T63" fmla="*/ 23 h 56"/>
                <a:gd name="T64" fmla="*/ 40 w 65"/>
                <a:gd name="T65" fmla="*/ 23 h 56"/>
                <a:gd name="T66" fmla="*/ 37 w 65"/>
                <a:gd name="T67" fmla="*/ 25 h 56"/>
                <a:gd name="T68" fmla="*/ 36 w 65"/>
                <a:gd name="T69" fmla="*/ 26 h 56"/>
                <a:gd name="T70" fmla="*/ 38 w 65"/>
                <a:gd name="T71" fmla="*/ 27 h 56"/>
                <a:gd name="T72" fmla="*/ 36 w 65"/>
                <a:gd name="T73" fmla="*/ 29 h 56"/>
                <a:gd name="T74" fmla="*/ 37 w 65"/>
                <a:gd name="T75" fmla="*/ 31 h 56"/>
                <a:gd name="T76" fmla="*/ 39 w 65"/>
                <a:gd name="T77" fmla="*/ 31 h 56"/>
                <a:gd name="T78" fmla="*/ 41 w 65"/>
                <a:gd name="T79" fmla="*/ 33 h 56"/>
                <a:gd name="T80" fmla="*/ 42 w 65"/>
                <a:gd name="T81" fmla="*/ 31 h 56"/>
                <a:gd name="T82" fmla="*/ 45 w 65"/>
                <a:gd name="T83" fmla="*/ 31 h 56"/>
                <a:gd name="T84" fmla="*/ 46 w 65"/>
                <a:gd name="T85" fmla="*/ 30 h 56"/>
                <a:gd name="T86" fmla="*/ 43 w 65"/>
                <a:gd name="T87" fmla="*/ 28 h 56"/>
                <a:gd name="T88" fmla="*/ 41 w 65"/>
                <a:gd name="T89"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5" h="56">
                  <a:moveTo>
                    <a:pt x="3" y="14"/>
                  </a:moveTo>
                  <a:cubicBezTo>
                    <a:pt x="3" y="53"/>
                    <a:pt x="3" y="53"/>
                    <a:pt x="3" y="53"/>
                  </a:cubicBezTo>
                  <a:cubicBezTo>
                    <a:pt x="62" y="53"/>
                    <a:pt x="62" y="53"/>
                    <a:pt x="62" y="53"/>
                  </a:cubicBezTo>
                  <a:cubicBezTo>
                    <a:pt x="62" y="14"/>
                    <a:pt x="62" y="14"/>
                    <a:pt x="62" y="14"/>
                  </a:cubicBezTo>
                  <a:cubicBezTo>
                    <a:pt x="3" y="14"/>
                    <a:pt x="3" y="14"/>
                    <a:pt x="3" y="14"/>
                  </a:cubicBezTo>
                  <a:close/>
                  <a:moveTo>
                    <a:pt x="0" y="10"/>
                  </a:moveTo>
                  <a:cubicBezTo>
                    <a:pt x="65" y="10"/>
                    <a:pt x="65" y="10"/>
                    <a:pt x="65" y="10"/>
                  </a:cubicBezTo>
                  <a:cubicBezTo>
                    <a:pt x="65" y="56"/>
                    <a:pt x="65" y="56"/>
                    <a:pt x="65" y="56"/>
                  </a:cubicBezTo>
                  <a:cubicBezTo>
                    <a:pt x="0" y="56"/>
                    <a:pt x="0" y="56"/>
                    <a:pt x="0" y="56"/>
                  </a:cubicBezTo>
                  <a:cubicBezTo>
                    <a:pt x="0" y="10"/>
                    <a:pt x="0" y="10"/>
                    <a:pt x="0" y="10"/>
                  </a:cubicBezTo>
                  <a:close/>
                  <a:moveTo>
                    <a:pt x="0" y="0"/>
                  </a:moveTo>
                  <a:cubicBezTo>
                    <a:pt x="65" y="0"/>
                    <a:pt x="65" y="0"/>
                    <a:pt x="65" y="0"/>
                  </a:cubicBezTo>
                  <a:cubicBezTo>
                    <a:pt x="65" y="7"/>
                    <a:pt x="65" y="7"/>
                    <a:pt x="65" y="7"/>
                  </a:cubicBezTo>
                  <a:cubicBezTo>
                    <a:pt x="0" y="7"/>
                    <a:pt x="0" y="7"/>
                    <a:pt x="0" y="7"/>
                  </a:cubicBezTo>
                  <a:cubicBezTo>
                    <a:pt x="0" y="0"/>
                    <a:pt x="0" y="0"/>
                    <a:pt x="0" y="0"/>
                  </a:cubicBezTo>
                  <a:close/>
                  <a:moveTo>
                    <a:pt x="39" y="34"/>
                  </a:moveTo>
                  <a:cubicBezTo>
                    <a:pt x="39" y="32"/>
                    <a:pt x="39" y="32"/>
                    <a:pt x="39" y="32"/>
                  </a:cubicBezTo>
                  <a:cubicBezTo>
                    <a:pt x="38" y="32"/>
                    <a:pt x="38" y="32"/>
                    <a:pt x="38" y="32"/>
                  </a:cubicBezTo>
                  <a:cubicBezTo>
                    <a:pt x="35" y="32"/>
                    <a:pt x="35" y="32"/>
                    <a:pt x="35" y="32"/>
                  </a:cubicBezTo>
                  <a:cubicBezTo>
                    <a:pt x="35" y="31"/>
                    <a:pt x="35" y="31"/>
                    <a:pt x="35" y="31"/>
                  </a:cubicBezTo>
                  <a:cubicBezTo>
                    <a:pt x="36" y="28"/>
                    <a:pt x="36" y="28"/>
                    <a:pt x="36" y="28"/>
                  </a:cubicBezTo>
                  <a:cubicBezTo>
                    <a:pt x="36" y="28"/>
                    <a:pt x="36" y="28"/>
                    <a:pt x="36" y="28"/>
                  </a:cubicBezTo>
                  <a:cubicBezTo>
                    <a:pt x="35" y="27"/>
                    <a:pt x="35" y="27"/>
                    <a:pt x="35" y="27"/>
                  </a:cubicBezTo>
                  <a:cubicBezTo>
                    <a:pt x="34" y="27"/>
                    <a:pt x="34" y="27"/>
                    <a:pt x="34" y="27"/>
                  </a:cubicBezTo>
                  <a:cubicBezTo>
                    <a:pt x="32" y="28"/>
                    <a:pt x="32" y="28"/>
                    <a:pt x="32" y="28"/>
                  </a:cubicBezTo>
                  <a:cubicBezTo>
                    <a:pt x="31" y="28"/>
                    <a:pt x="31" y="28"/>
                    <a:pt x="31" y="28"/>
                  </a:cubicBezTo>
                  <a:cubicBezTo>
                    <a:pt x="31" y="25"/>
                    <a:pt x="31" y="25"/>
                    <a:pt x="31" y="25"/>
                  </a:cubicBezTo>
                  <a:cubicBezTo>
                    <a:pt x="30" y="25"/>
                    <a:pt x="30" y="25"/>
                    <a:pt x="30" y="25"/>
                  </a:cubicBezTo>
                  <a:cubicBezTo>
                    <a:pt x="28" y="25"/>
                    <a:pt x="28" y="25"/>
                    <a:pt x="28" y="25"/>
                  </a:cubicBezTo>
                  <a:cubicBezTo>
                    <a:pt x="28" y="25"/>
                    <a:pt x="28" y="25"/>
                    <a:pt x="28" y="25"/>
                  </a:cubicBezTo>
                  <a:cubicBezTo>
                    <a:pt x="27" y="28"/>
                    <a:pt x="27" y="28"/>
                    <a:pt x="27" y="28"/>
                  </a:cubicBezTo>
                  <a:cubicBezTo>
                    <a:pt x="26" y="28"/>
                    <a:pt x="26" y="28"/>
                    <a:pt x="26" y="28"/>
                  </a:cubicBezTo>
                  <a:cubicBezTo>
                    <a:pt x="24" y="27"/>
                    <a:pt x="24" y="27"/>
                    <a:pt x="24" y="27"/>
                  </a:cubicBezTo>
                  <a:cubicBezTo>
                    <a:pt x="24" y="27"/>
                    <a:pt x="24" y="27"/>
                    <a:pt x="24" y="27"/>
                  </a:cubicBezTo>
                  <a:cubicBezTo>
                    <a:pt x="22" y="28"/>
                    <a:pt x="22" y="28"/>
                    <a:pt x="22" y="28"/>
                  </a:cubicBezTo>
                  <a:cubicBezTo>
                    <a:pt x="22" y="28"/>
                    <a:pt x="22" y="28"/>
                    <a:pt x="22" y="28"/>
                  </a:cubicBezTo>
                  <a:cubicBezTo>
                    <a:pt x="23" y="31"/>
                    <a:pt x="23" y="31"/>
                    <a:pt x="23" y="31"/>
                  </a:cubicBezTo>
                  <a:cubicBezTo>
                    <a:pt x="23" y="32"/>
                    <a:pt x="23" y="32"/>
                    <a:pt x="23" y="32"/>
                  </a:cubicBezTo>
                  <a:cubicBezTo>
                    <a:pt x="20" y="32"/>
                    <a:pt x="20" y="32"/>
                    <a:pt x="20" y="32"/>
                  </a:cubicBezTo>
                  <a:cubicBezTo>
                    <a:pt x="20" y="32"/>
                    <a:pt x="20" y="32"/>
                    <a:pt x="20" y="32"/>
                  </a:cubicBezTo>
                  <a:cubicBezTo>
                    <a:pt x="19" y="34"/>
                    <a:pt x="19" y="34"/>
                    <a:pt x="19" y="34"/>
                  </a:cubicBezTo>
                  <a:cubicBezTo>
                    <a:pt x="20" y="34"/>
                    <a:pt x="20" y="34"/>
                    <a:pt x="20" y="34"/>
                  </a:cubicBezTo>
                  <a:cubicBezTo>
                    <a:pt x="22" y="36"/>
                    <a:pt x="22" y="36"/>
                    <a:pt x="22" y="36"/>
                  </a:cubicBezTo>
                  <a:cubicBezTo>
                    <a:pt x="22" y="36"/>
                    <a:pt x="22" y="36"/>
                    <a:pt x="22" y="36"/>
                  </a:cubicBezTo>
                  <a:cubicBezTo>
                    <a:pt x="20" y="38"/>
                    <a:pt x="20" y="38"/>
                    <a:pt x="20" y="38"/>
                  </a:cubicBezTo>
                  <a:cubicBezTo>
                    <a:pt x="20" y="39"/>
                    <a:pt x="20" y="39"/>
                    <a:pt x="20" y="39"/>
                  </a:cubicBezTo>
                  <a:cubicBezTo>
                    <a:pt x="21" y="40"/>
                    <a:pt x="21" y="40"/>
                    <a:pt x="21" y="40"/>
                  </a:cubicBezTo>
                  <a:cubicBezTo>
                    <a:pt x="22" y="41"/>
                    <a:pt x="22" y="41"/>
                    <a:pt x="22" y="41"/>
                  </a:cubicBezTo>
                  <a:cubicBezTo>
                    <a:pt x="24" y="40"/>
                    <a:pt x="24" y="40"/>
                    <a:pt x="24" y="40"/>
                  </a:cubicBezTo>
                  <a:cubicBezTo>
                    <a:pt x="25" y="40"/>
                    <a:pt x="25" y="40"/>
                    <a:pt x="25" y="40"/>
                  </a:cubicBezTo>
                  <a:cubicBezTo>
                    <a:pt x="25" y="43"/>
                    <a:pt x="25" y="43"/>
                    <a:pt x="25" y="43"/>
                  </a:cubicBezTo>
                  <a:cubicBezTo>
                    <a:pt x="25" y="43"/>
                    <a:pt x="25" y="43"/>
                    <a:pt x="25" y="43"/>
                  </a:cubicBezTo>
                  <a:cubicBezTo>
                    <a:pt x="27" y="44"/>
                    <a:pt x="27" y="44"/>
                    <a:pt x="27" y="44"/>
                  </a:cubicBezTo>
                  <a:cubicBezTo>
                    <a:pt x="27" y="44"/>
                    <a:pt x="27" y="44"/>
                    <a:pt x="27" y="44"/>
                  </a:cubicBezTo>
                  <a:cubicBezTo>
                    <a:pt x="29" y="42"/>
                    <a:pt x="29" y="42"/>
                    <a:pt x="29" y="42"/>
                  </a:cubicBezTo>
                  <a:cubicBezTo>
                    <a:pt x="29" y="42"/>
                    <a:pt x="29" y="42"/>
                    <a:pt x="29" y="42"/>
                  </a:cubicBezTo>
                  <a:cubicBezTo>
                    <a:pt x="30" y="42"/>
                    <a:pt x="30" y="42"/>
                    <a:pt x="30" y="42"/>
                  </a:cubicBezTo>
                  <a:cubicBezTo>
                    <a:pt x="31" y="44"/>
                    <a:pt x="31" y="44"/>
                    <a:pt x="31" y="44"/>
                  </a:cubicBezTo>
                  <a:cubicBezTo>
                    <a:pt x="32" y="44"/>
                    <a:pt x="32" y="44"/>
                    <a:pt x="32" y="44"/>
                  </a:cubicBezTo>
                  <a:cubicBezTo>
                    <a:pt x="33" y="43"/>
                    <a:pt x="33" y="43"/>
                    <a:pt x="33" y="43"/>
                  </a:cubicBezTo>
                  <a:cubicBezTo>
                    <a:pt x="34" y="43"/>
                    <a:pt x="34" y="43"/>
                    <a:pt x="34" y="43"/>
                  </a:cubicBezTo>
                  <a:cubicBezTo>
                    <a:pt x="33" y="40"/>
                    <a:pt x="33" y="40"/>
                    <a:pt x="33" y="40"/>
                  </a:cubicBezTo>
                  <a:cubicBezTo>
                    <a:pt x="34" y="40"/>
                    <a:pt x="34" y="40"/>
                    <a:pt x="34" y="40"/>
                  </a:cubicBezTo>
                  <a:cubicBezTo>
                    <a:pt x="37" y="41"/>
                    <a:pt x="37" y="41"/>
                    <a:pt x="37" y="41"/>
                  </a:cubicBezTo>
                  <a:cubicBezTo>
                    <a:pt x="37" y="40"/>
                    <a:pt x="37" y="40"/>
                    <a:pt x="37" y="40"/>
                  </a:cubicBezTo>
                  <a:cubicBezTo>
                    <a:pt x="38" y="39"/>
                    <a:pt x="38" y="39"/>
                    <a:pt x="38" y="39"/>
                  </a:cubicBezTo>
                  <a:cubicBezTo>
                    <a:pt x="38" y="38"/>
                    <a:pt x="38" y="38"/>
                    <a:pt x="38" y="38"/>
                  </a:cubicBezTo>
                  <a:cubicBezTo>
                    <a:pt x="36" y="36"/>
                    <a:pt x="36" y="36"/>
                    <a:pt x="36" y="36"/>
                  </a:cubicBezTo>
                  <a:cubicBezTo>
                    <a:pt x="36" y="36"/>
                    <a:pt x="36" y="36"/>
                    <a:pt x="36" y="36"/>
                  </a:cubicBezTo>
                  <a:cubicBezTo>
                    <a:pt x="39" y="34"/>
                    <a:pt x="39" y="34"/>
                    <a:pt x="39" y="34"/>
                  </a:cubicBezTo>
                  <a:close/>
                  <a:moveTo>
                    <a:pt x="33" y="35"/>
                  </a:moveTo>
                  <a:cubicBezTo>
                    <a:pt x="33" y="36"/>
                    <a:pt x="33" y="37"/>
                    <a:pt x="32" y="38"/>
                  </a:cubicBezTo>
                  <a:cubicBezTo>
                    <a:pt x="31" y="38"/>
                    <a:pt x="30" y="39"/>
                    <a:pt x="29" y="39"/>
                  </a:cubicBezTo>
                  <a:cubicBezTo>
                    <a:pt x="28" y="39"/>
                    <a:pt x="27" y="38"/>
                    <a:pt x="26" y="38"/>
                  </a:cubicBezTo>
                  <a:cubicBezTo>
                    <a:pt x="26" y="37"/>
                    <a:pt x="25" y="36"/>
                    <a:pt x="25" y="35"/>
                  </a:cubicBezTo>
                  <a:cubicBezTo>
                    <a:pt x="25" y="34"/>
                    <a:pt x="26" y="33"/>
                    <a:pt x="26" y="32"/>
                  </a:cubicBezTo>
                  <a:cubicBezTo>
                    <a:pt x="27" y="31"/>
                    <a:pt x="28" y="31"/>
                    <a:pt x="29" y="31"/>
                  </a:cubicBezTo>
                  <a:cubicBezTo>
                    <a:pt x="30" y="31"/>
                    <a:pt x="31" y="31"/>
                    <a:pt x="32" y="32"/>
                  </a:cubicBezTo>
                  <a:cubicBezTo>
                    <a:pt x="33" y="33"/>
                    <a:pt x="33" y="34"/>
                    <a:pt x="33" y="35"/>
                  </a:cubicBezTo>
                  <a:close/>
                  <a:moveTo>
                    <a:pt x="27" y="35"/>
                  </a:moveTo>
                  <a:cubicBezTo>
                    <a:pt x="27" y="34"/>
                    <a:pt x="28" y="33"/>
                    <a:pt x="29" y="33"/>
                  </a:cubicBezTo>
                  <a:cubicBezTo>
                    <a:pt x="30" y="33"/>
                    <a:pt x="31" y="34"/>
                    <a:pt x="31" y="35"/>
                  </a:cubicBezTo>
                  <a:cubicBezTo>
                    <a:pt x="31" y="36"/>
                    <a:pt x="30" y="36"/>
                    <a:pt x="29" y="36"/>
                  </a:cubicBezTo>
                  <a:cubicBezTo>
                    <a:pt x="28" y="36"/>
                    <a:pt x="27" y="36"/>
                    <a:pt x="27" y="35"/>
                  </a:cubicBezTo>
                  <a:close/>
                  <a:moveTo>
                    <a:pt x="45" y="28"/>
                  </a:moveTo>
                  <a:cubicBezTo>
                    <a:pt x="45" y="28"/>
                    <a:pt x="45" y="28"/>
                    <a:pt x="45" y="28"/>
                  </a:cubicBezTo>
                  <a:cubicBezTo>
                    <a:pt x="45" y="27"/>
                    <a:pt x="45" y="27"/>
                    <a:pt x="45" y="27"/>
                  </a:cubicBezTo>
                  <a:cubicBezTo>
                    <a:pt x="46" y="26"/>
                    <a:pt x="46" y="26"/>
                    <a:pt x="46" y="26"/>
                  </a:cubicBezTo>
                  <a:cubicBezTo>
                    <a:pt x="46" y="26"/>
                    <a:pt x="46" y="26"/>
                    <a:pt x="46" y="26"/>
                  </a:cubicBezTo>
                  <a:cubicBezTo>
                    <a:pt x="46" y="26"/>
                    <a:pt x="46" y="26"/>
                    <a:pt x="46" y="26"/>
                  </a:cubicBezTo>
                  <a:cubicBezTo>
                    <a:pt x="46" y="25"/>
                    <a:pt x="46" y="25"/>
                    <a:pt x="46" y="25"/>
                  </a:cubicBezTo>
                  <a:cubicBezTo>
                    <a:pt x="45" y="25"/>
                    <a:pt x="45" y="25"/>
                    <a:pt x="45" y="25"/>
                  </a:cubicBezTo>
                  <a:cubicBezTo>
                    <a:pt x="45" y="25"/>
                    <a:pt x="45" y="25"/>
                    <a:pt x="45" y="25"/>
                  </a:cubicBezTo>
                  <a:cubicBezTo>
                    <a:pt x="44" y="25"/>
                    <a:pt x="44" y="25"/>
                    <a:pt x="44" y="25"/>
                  </a:cubicBezTo>
                  <a:cubicBezTo>
                    <a:pt x="43" y="25"/>
                    <a:pt x="43" y="24"/>
                    <a:pt x="42" y="24"/>
                  </a:cubicBezTo>
                  <a:cubicBezTo>
                    <a:pt x="42" y="23"/>
                    <a:pt x="42" y="23"/>
                    <a:pt x="42" y="23"/>
                  </a:cubicBezTo>
                  <a:cubicBezTo>
                    <a:pt x="42" y="22"/>
                    <a:pt x="42" y="22"/>
                    <a:pt x="42" y="22"/>
                  </a:cubicBezTo>
                  <a:cubicBezTo>
                    <a:pt x="41" y="22"/>
                    <a:pt x="41" y="22"/>
                    <a:pt x="41" y="22"/>
                  </a:cubicBezTo>
                  <a:cubicBezTo>
                    <a:pt x="40" y="23"/>
                    <a:pt x="40" y="23"/>
                    <a:pt x="40" y="23"/>
                  </a:cubicBezTo>
                  <a:cubicBezTo>
                    <a:pt x="40" y="24"/>
                    <a:pt x="40" y="24"/>
                    <a:pt x="40" y="24"/>
                  </a:cubicBezTo>
                  <a:cubicBezTo>
                    <a:pt x="39" y="24"/>
                    <a:pt x="39" y="25"/>
                    <a:pt x="39" y="25"/>
                  </a:cubicBezTo>
                  <a:cubicBezTo>
                    <a:pt x="37" y="25"/>
                    <a:pt x="37" y="25"/>
                    <a:pt x="37" y="25"/>
                  </a:cubicBezTo>
                  <a:cubicBezTo>
                    <a:pt x="37" y="25"/>
                    <a:pt x="37" y="25"/>
                    <a:pt x="37" y="25"/>
                  </a:cubicBezTo>
                  <a:cubicBezTo>
                    <a:pt x="37" y="25"/>
                    <a:pt x="37" y="25"/>
                    <a:pt x="37" y="25"/>
                  </a:cubicBezTo>
                  <a:cubicBezTo>
                    <a:pt x="36" y="26"/>
                    <a:pt x="36" y="26"/>
                    <a:pt x="36" y="26"/>
                  </a:cubicBezTo>
                  <a:cubicBezTo>
                    <a:pt x="36" y="26"/>
                    <a:pt x="36" y="26"/>
                    <a:pt x="36" y="26"/>
                  </a:cubicBezTo>
                  <a:cubicBezTo>
                    <a:pt x="36" y="26"/>
                    <a:pt x="36" y="26"/>
                    <a:pt x="36" y="26"/>
                  </a:cubicBezTo>
                  <a:cubicBezTo>
                    <a:pt x="38" y="27"/>
                    <a:pt x="38" y="27"/>
                    <a:pt x="38" y="27"/>
                  </a:cubicBezTo>
                  <a:cubicBezTo>
                    <a:pt x="37" y="28"/>
                    <a:pt x="37" y="28"/>
                    <a:pt x="37" y="28"/>
                  </a:cubicBezTo>
                  <a:cubicBezTo>
                    <a:pt x="38" y="28"/>
                    <a:pt x="38" y="28"/>
                    <a:pt x="38" y="28"/>
                  </a:cubicBezTo>
                  <a:cubicBezTo>
                    <a:pt x="36" y="29"/>
                    <a:pt x="36" y="29"/>
                    <a:pt x="36" y="29"/>
                  </a:cubicBezTo>
                  <a:cubicBezTo>
                    <a:pt x="36" y="30"/>
                    <a:pt x="36" y="30"/>
                    <a:pt x="36" y="30"/>
                  </a:cubicBezTo>
                  <a:cubicBezTo>
                    <a:pt x="36" y="30"/>
                    <a:pt x="36" y="30"/>
                    <a:pt x="36" y="30"/>
                  </a:cubicBezTo>
                  <a:cubicBezTo>
                    <a:pt x="37" y="31"/>
                    <a:pt x="37" y="31"/>
                    <a:pt x="37" y="31"/>
                  </a:cubicBezTo>
                  <a:cubicBezTo>
                    <a:pt x="37" y="31"/>
                    <a:pt x="37" y="31"/>
                    <a:pt x="37" y="31"/>
                  </a:cubicBezTo>
                  <a:cubicBezTo>
                    <a:pt x="37" y="31"/>
                    <a:pt x="37" y="31"/>
                    <a:pt x="37" y="31"/>
                  </a:cubicBezTo>
                  <a:cubicBezTo>
                    <a:pt x="39" y="31"/>
                    <a:pt x="39" y="31"/>
                    <a:pt x="39" y="31"/>
                  </a:cubicBezTo>
                  <a:cubicBezTo>
                    <a:pt x="39" y="31"/>
                    <a:pt x="39" y="31"/>
                    <a:pt x="40" y="31"/>
                  </a:cubicBezTo>
                  <a:cubicBezTo>
                    <a:pt x="40" y="33"/>
                    <a:pt x="40" y="33"/>
                    <a:pt x="40" y="33"/>
                  </a:cubicBezTo>
                  <a:cubicBezTo>
                    <a:pt x="41" y="33"/>
                    <a:pt x="41" y="33"/>
                    <a:pt x="41" y="33"/>
                  </a:cubicBezTo>
                  <a:cubicBezTo>
                    <a:pt x="42" y="33"/>
                    <a:pt x="42" y="33"/>
                    <a:pt x="42" y="33"/>
                  </a:cubicBezTo>
                  <a:cubicBezTo>
                    <a:pt x="42" y="33"/>
                    <a:pt x="42" y="33"/>
                    <a:pt x="42" y="33"/>
                  </a:cubicBezTo>
                  <a:cubicBezTo>
                    <a:pt x="42" y="31"/>
                    <a:pt x="42" y="31"/>
                    <a:pt x="42" y="31"/>
                  </a:cubicBezTo>
                  <a:cubicBezTo>
                    <a:pt x="43" y="31"/>
                    <a:pt x="43" y="31"/>
                    <a:pt x="44" y="31"/>
                  </a:cubicBezTo>
                  <a:cubicBezTo>
                    <a:pt x="45" y="31"/>
                    <a:pt x="45" y="31"/>
                    <a:pt x="45" y="31"/>
                  </a:cubicBezTo>
                  <a:cubicBezTo>
                    <a:pt x="45" y="31"/>
                    <a:pt x="45" y="31"/>
                    <a:pt x="45" y="31"/>
                  </a:cubicBezTo>
                  <a:cubicBezTo>
                    <a:pt x="46" y="31"/>
                    <a:pt x="46" y="31"/>
                    <a:pt x="46" y="31"/>
                  </a:cubicBezTo>
                  <a:cubicBezTo>
                    <a:pt x="46" y="30"/>
                    <a:pt x="46" y="30"/>
                    <a:pt x="46" y="30"/>
                  </a:cubicBezTo>
                  <a:cubicBezTo>
                    <a:pt x="46" y="30"/>
                    <a:pt x="46" y="30"/>
                    <a:pt x="46" y="30"/>
                  </a:cubicBezTo>
                  <a:cubicBezTo>
                    <a:pt x="46" y="29"/>
                    <a:pt x="46" y="29"/>
                    <a:pt x="46" y="29"/>
                  </a:cubicBezTo>
                  <a:cubicBezTo>
                    <a:pt x="45" y="28"/>
                    <a:pt x="45" y="28"/>
                    <a:pt x="45" y="28"/>
                  </a:cubicBezTo>
                  <a:close/>
                  <a:moveTo>
                    <a:pt x="43" y="28"/>
                  </a:moveTo>
                  <a:cubicBezTo>
                    <a:pt x="43" y="29"/>
                    <a:pt x="42" y="29"/>
                    <a:pt x="41" y="29"/>
                  </a:cubicBezTo>
                  <a:cubicBezTo>
                    <a:pt x="40" y="29"/>
                    <a:pt x="40" y="29"/>
                    <a:pt x="40" y="28"/>
                  </a:cubicBezTo>
                  <a:cubicBezTo>
                    <a:pt x="40" y="27"/>
                    <a:pt x="40" y="26"/>
                    <a:pt x="41" y="26"/>
                  </a:cubicBezTo>
                  <a:cubicBezTo>
                    <a:pt x="42" y="26"/>
                    <a:pt x="43" y="27"/>
                    <a:pt x="43" y="28"/>
                  </a:cubicBez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Oval 53"/>
            <p:cNvSpPr>
              <a:spLocks noChangeArrowheads="1"/>
            </p:cNvSpPr>
            <p:nvPr/>
          </p:nvSpPr>
          <p:spPr bwMode="auto">
            <a:xfrm>
              <a:off x="11704638" y="4197350"/>
              <a:ext cx="660400" cy="660400"/>
            </a:xfrm>
            <a:prstGeom prst="ellipse">
              <a:avLst/>
            </a:pr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54"/>
            <p:cNvSpPr>
              <a:spLocks noEditPoints="1"/>
            </p:cNvSpPr>
            <p:nvPr/>
          </p:nvSpPr>
          <p:spPr bwMode="auto">
            <a:xfrm>
              <a:off x="11871325" y="4387850"/>
              <a:ext cx="328613" cy="279400"/>
            </a:xfrm>
            <a:custGeom>
              <a:avLst/>
              <a:gdLst>
                <a:gd name="T0" fmla="*/ 66 w 69"/>
                <a:gd name="T1" fmla="*/ 56 h 59"/>
                <a:gd name="T2" fmla="*/ 0 w 69"/>
                <a:gd name="T3" fmla="*/ 10 h 59"/>
                <a:gd name="T4" fmla="*/ 0 w 69"/>
                <a:gd name="T5" fmla="*/ 59 h 59"/>
                <a:gd name="T6" fmla="*/ 69 w 69"/>
                <a:gd name="T7" fmla="*/ 0 h 59"/>
                <a:gd name="T8" fmla="*/ 0 w 69"/>
                <a:gd name="T9" fmla="*/ 0 h 59"/>
                <a:gd name="T10" fmla="*/ 40 w 69"/>
                <a:gd name="T11" fmla="*/ 33 h 59"/>
                <a:gd name="T12" fmla="*/ 38 w 69"/>
                <a:gd name="T13" fmla="*/ 30 h 59"/>
                <a:gd name="T14" fmla="*/ 36 w 69"/>
                <a:gd name="T15" fmla="*/ 28 h 59"/>
                <a:gd name="T16" fmla="*/ 32 w 69"/>
                <a:gd name="T17" fmla="*/ 26 h 59"/>
                <a:gd name="T18" fmla="*/ 29 w 69"/>
                <a:gd name="T19" fmla="*/ 26 h 59"/>
                <a:gd name="T20" fmla="*/ 25 w 69"/>
                <a:gd name="T21" fmla="*/ 28 h 59"/>
                <a:gd name="T22" fmla="*/ 23 w 69"/>
                <a:gd name="T23" fmla="*/ 30 h 59"/>
                <a:gd name="T24" fmla="*/ 21 w 69"/>
                <a:gd name="T25" fmla="*/ 33 h 59"/>
                <a:gd name="T26" fmla="*/ 21 w 69"/>
                <a:gd name="T27" fmla="*/ 36 h 59"/>
                <a:gd name="T28" fmla="*/ 21 w 69"/>
                <a:gd name="T29" fmla="*/ 40 h 59"/>
                <a:gd name="T30" fmla="*/ 23 w 69"/>
                <a:gd name="T31" fmla="*/ 43 h 59"/>
                <a:gd name="T32" fmla="*/ 26 w 69"/>
                <a:gd name="T33" fmla="*/ 46 h 59"/>
                <a:gd name="T34" fmla="*/ 29 w 69"/>
                <a:gd name="T35" fmla="*/ 47 h 59"/>
                <a:gd name="T36" fmla="*/ 31 w 69"/>
                <a:gd name="T37" fmla="*/ 44 h 59"/>
                <a:gd name="T38" fmla="*/ 35 w 69"/>
                <a:gd name="T39" fmla="*/ 46 h 59"/>
                <a:gd name="T40" fmla="*/ 36 w 69"/>
                <a:gd name="T41" fmla="*/ 42 h 59"/>
                <a:gd name="T42" fmla="*/ 40 w 69"/>
                <a:gd name="T43" fmla="*/ 41 h 59"/>
                <a:gd name="T44" fmla="*/ 38 w 69"/>
                <a:gd name="T45" fmla="*/ 38 h 59"/>
                <a:gd name="T46" fmla="*/ 34 w 69"/>
                <a:gd name="T47" fmla="*/ 40 h 59"/>
                <a:gd name="T48" fmla="*/ 27 w 69"/>
                <a:gd name="T49" fmla="*/ 37 h 59"/>
                <a:gd name="T50" fmla="*/ 34 w 69"/>
                <a:gd name="T51" fmla="*/ 34 h 59"/>
                <a:gd name="T52" fmla="*/ 31 w 69"/>
                <a:gd name="T53" fmla="*/ 35 h 59"/>
                <a:gd name="T54" fmla="*/ 29 w 69"/>
                <a:gd name="T55" fmla="*/ 37 h 59"/>
                <a:gd name="T56" fmla="*/ 48 w 69"/>
                <a:gd name="T57" fmla="*/ 28 h 59"/>
                <a:gd name="T58" fmla="*/ 49 w 69"/>
                <a:gd name="T59" fmla="*/ 27 h 59"/>
                <a:gd name="T60" fmla="*/ 48 w 69"/>
                <a:gd name="T61" fmla="*/ 26 h 59"/>
                <a:gd name="T62" fmla="*/ 45 w 69"/>
                <a:gd name="T63" fmla="*/ 24 h 59"/>
                <a:gd name="T64" fmla="*/ 43 w 69"/>
                <a:gd name="T65" fmla="*/ 24 h 59"/>
                <a:gd name="T66" fmla="*/ 39 w 69"/>
                <a:gd name="T67" fmla="*/ 26 h 59"/>
                <a:gd name="T68" fmla="*/ 38 w 69"/>
                <a:gd name="T69" fmla="*/ 27 h 59"/>
                <a:gd name="T70" fmla="*/ 40 w 69"/>
                <a:gd name="T71" fmla="*/ 28 h 59"/>
                <a:gd name="T72" fmla="*/ 38 w 69"/>
                <a:gd name="T73" fmla="*/ 31 h 59"/>
                <a:gd name="T74" fmla="*/ 39 w 69"/>
                <a:gd name="T75" fmla="*/ 32 h 59"/>
                <a:gd name="T76" fmla="*/ 41 w 69"/>
                <a:gd name="T77" fmla="*/ 32 h 59"/>
                <a:gd name="T78" fmla="*/ 43 w 69"/>
                <a:gd name="T79" fmla="*/ 35 h 59"/>
                <a:gd name="T80" fmla="*/ 45 w 69"/>
                <a:gd name="T81" fmla="*/ 33 h 59"/>
                <a:gd name="T82" fmla="*/ 48 w 69"/>
                <a:gd name="T83" fmla="*/ 33 h 59"/>
                <a:gd name="T84" fmla="*/ 49 w 69"/>
                <a:gd name="T85" fmla="*/ 31 h 59"/>
                <a:gd name="T86" fmla="*/ 45 w 69"/>
                <a:gd name="T87" fmla="*/ 29 h 59"/>
                <a:gd name="T88" fmla="*/ 44 w 69"/>
                <a:gd name="T89" fmla="*/ 28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9" h="59">
                  <a:moveTo>
                    <a:pt x="3" y="14"/>
                  </a:moveTo>
                  <a:cubicBezTo>
                    <a:pt x="3" y="56"/>
                    <a:pt x="3" y="56"/>
                    <a:pt x="3" y="56"/>
                  </a:cubicBezTo>
                  <a:cubicBezTo>
                    <a:pt x="66" y="56"/>
                    <a:pt x="66" y="56"/>
                    <a:pt x="66" y="56"/>
                  </a:cubicBezTo>
                  <a:cubicBezTo>
                    <a:pt x="66" y="14"/>
                    <a:pt x="66" y="14"/>
                    <a:pt x="66" y="14"/>
                  </a:cubicBezTo>
                  <a:cubicBezTo>
                    <a:pt x="3" y="14"/>
                    <a:pt x="3" y="14"/>
                    <a:pt x="3" y="14"/>
                  </a:cubicBezTo>
                  <a:close/>
                  <a:moveTo>
                    <a:pt x="0" y="10"/>
                  </a:moveTo>
                  <a:cubicBezTo>
                    <a:pt x="69" y="10"/>
                    <a:pt x="69" y="10"/>
                    <a:pt x="69" y="10"/>
                  </a:cubicBezTo>
                  <a:cubicBezTo>
                    <a:pt x="69" y="59"/>
                    <a:pt x="69" y="59"/>
                    <a:pt x="69" y="59"/>
                  </a:cubicBezTo>
                  <a:cubicBezTo>
                    <a:pt x="0" y="59"/>
                    <a:pt x="0" y="59"/>
                    <a:pt x="0" y="59"/>
                  </a:cubicBezTo>
                  <a:cubicBezTo>
                    <a:pt x="0" y="10"/>
                    <a:pt x="0" y="10"/>
                    <a:pt x="0" y="10"/>
                  </a:cubicBezTo>
                  <a:close/>
                  <a:moveTo>
                    <a:pt x="0" y="0"/>
                  </a:moveTo>
                  <a:cubicBezTo>
                    <a:pt x="69" y="0"/>
                    <a:pt x="69" y="0"/>
                    <a:pt x="69" y="0"/>
                  </a:cubicBezTo>
                  <a:cubicBezTo>
                    <a:pt x="69" y="7"/>
                    <a:pt x="69" y="7"/>
                    <a:pt x="69" y="7"/>
                  </a:cubicBezTo>
                  <a:cubicBezTo>
                    <a:pt x="0" y="7"/>
                    <a:pt x="0" y="7"/>
                    <a:pt x="0" y="7"/>
                  </a:cubicBezTo>
                  <a:cubicBezTo>
                    <a:pt x="0" y="0"/>
                    <a:pt x="0" y="0"/>
                    <a:pt x="0" y="0"/>
                  </a:cubicBezTo>
                  <a:close/>
                  <a:moveTo>
                    <a:pt x="41" y="36"/>
                  </a:moveTo>
                  <a:cubicBezTo>
                    <a:pt x="41" y="34"/>
                    <a:pt x="41" y="34"/>
                    <a:pt x="41" y="34"/>
                  </a:cubicBezTo>
                  <a:cubicBezTo>
                    <a:pt x="41" y="34"/>
                    <a:pt x="41" y="33"/>
                    <a:pt x="40" y="33"/>
                  </a:cubicBezTo>
                  <a:cubicBezTo>
                    <a:pt x="37" y="33"/>
                    <a:pt x="37" y="33"/>
                    <a:pt x="37" y="33"/>
                  </a:cubicBezTo>
                  <a:cubicBezTo>
                    <a:pt x="37" y="33"/>
                    <a:pt x="37" y="33"/>
                    <a:pt x="37" y="33"/>
                  </a:cubicBezTo>
                  <a:cubicBezTo>
                    <a:pt x="38" y="30"/>
                    <a:pt x="38" y="30"/>
                    <a:pt x="38" y="30"/>
                  </a:cubicBezTo>
                  <a:cubicBezTo>
                    <a:pt x="38" y="29"/>
                    <a:pt x="38" y="29"/>
                    <a:pt x="38" y="29"/>
                  </a:cubicBezTo>
                  <a:cubicBezTo>
                    <a:pt x="37" y="28"/>
                    <a:pt x="37" y="28"/>
                    <a:pt x="37" y="28"/>
                  </a:cubicBezTo>
                  <a:cubicBezTo>
                    <a:pt x="36" y="28"/>
                    <a:pt x="36" y="28"/>
                    <a:pt x="36" y="28"/>
                  </a:cubicBezTo>
                  <a:cubicBezTo>
                    <a:pt x="34" y="30"/>
                    <a:pt x="34" y="30"/>
                    <a:pt x="34" y="30"/>
                  </a:cubicBezTo>
                  <a:cubicBezTo>
                    <a:pt x="33" y="30"/>
                    <a:pt x="33" y="30"/>
                    <a:pt x="33" y="30"/>
                  </a:cubicBezTo>
                  <a:cubicBezTo>
                    <a:pt x="32" y="26"/>
                    <a:pt x="32" y="26"/>
                    <a:pt x="32" y="26"/>
                  </a:cubicBezTo>
                  <a:cubicBezTo>
                    <a:pt x="32" y="26"/>
                    <a:pt x="32" y="26"/>
                    <a:pt x="32" y="26"/>
                  </a:cubicBezTo>
                  <a:cubicBezTo>
                    <a:pt x="30" y="26"/>
                    <a:pt x="30" y="26"/>
                    <a:pt x="30" y="26"/>
                  </a:cubicBezTo>
                  <a:cubicBezTo>
                    <a:pt x="29" y="26"/>
                    <a:pt x="29" y="26"/>
                    <a:pt x="29" y="26"/>
                  </a:cubicBezTo>
                  <a:cubicBezTo>
                    <a:pt x="29" y="30"/>
                    <a:pt x="29" y="30"/>
                    <a:pt x="29" y="30"/>
                  </a:cubicBezTo>
                  <a:cubicBezTo>
                    <a:pt x="28" y="30"/>
                    <a:pt x="28" y="30"/>
                    <a:pt x="28" y="30"/>
                  </a:cubicBezTo>
                  <a:cubicBezTo>
                    <a:pt x="25" y="28"/>
                    <a:pt x="25" y="28"/>
                    <a:pt x="25" y="28"/>
                  </a:cubicBezTo>
                  <a:cubicBezTo>
                    <a:pt x="25" y="28"/>
                    <a:pt x="25" y="28"/>
                    <a:pt x="25" y="28"/>
                  </a:cubicBezTo>
                  <a:cubicBezTo>
                    <a:pt x="23" y="29"/>
                    <a:pt x="23" y="29"/>
                    <a:pt x="23" y="29"/>
                  </a:cubicBezTo>
                  <a:cubicBezTo>
                    <a:pt x="23" y="30"/>
                    <a:pt x="23" y="30"/>
                    <a:pt x="23" y="30"/>
                  </a:cubicBezTo>
                  <a:cubicBezTo>
                    <a:pt x="25" y="33"/>
                    <a:pt x="25" y="33"/>
                    <a:pt x="25" y="33"/>
                  </a:cubicBezTo>
                  <a:cubicBezTo>
                    <a:pt x="24" y="33"/>
                    <a:pt x="24" y="33"/>
                    <a:pt x="24" y="33"/>
                  </a:cubicBezTo>
                  <a:cubicBezTo>
                    <a:pt x="21" y="33"/>
                    <a:pt x="21" y="33"/>
                    <a:pt x="21" y="33"/>
                  </a:cubicBezTo>
                  <a:cubicBezTo>
                    <a:pt x="21" y="34"/>
                    <a:pt x="21" y="34"/>
                    <a:pt x="21" y="34"/>
                  </a:cubicBezTo>
                  <a:cubicBezTo>
                    <a:pt x="20" y="36"/>
                    <a:pt x="20" y="36"/>
                    <a:pt x="20" y="36"/>
                  </a:cubicBezTo>
                  <a:cubicBezTo>
                    <a:pt x="21" y="36"/>
                    <a:pt x="21" y="36"/>
                    <a:pt x="21" y="36"/>
                  </a:cubicBezTo>
                  <a:cubicBezTo>
                    <a:pt x="23" y="38"/>
                    <a:pt x="23" y="38"/>
                    <a:pt x="23" y="38"/>
                  </a:cubicBezTo>
                  <a:cubicBezTo>
                    <a:pt x="23" y="38"/>
                    <a:pt x="23" y="38"/>
                    <a:pt x="24" y="38"/>
                  </a:cubicBezTo>
                  <a:cubicBezTo>
                    <a:pt x="21" y="40"/>
                    <a:pt x="21" y="40"/>
                    <a:pt x="21" y="40"/>
                  </a:cubicBezTo>
                  <a:cubicBezTo>
                    <a:pt x="21" y="41"/>
                    <a:pt x="21" y="41"/>
                    <a:pt x="21" y="41"/>
                  </a:cubicBezTo>
                  <a:cubicBezTo>
                    <a:pt x="22" y="43"/>
                    <a:pt x="22" y="43"/>
                    <a:pt x="22" y="43"/>
                  </a:cubicBezTo>
                  <a:cubicBezTo>
                    <a:pt x="23" y="43"/>
                    <a:pt x="23" y="43"/>
                    <a:pt x="23" y="43"/>
                  </a:cubicBezTo>
                  <a:cubicBezTo>
                    <a:pt x="26" y="42"/>
                    <a:pt x="26" y="42"/>
                    <a:pt x="26" y="42"/>
                  </a:cubicBezTo>
                  <a:cubicBezTo>
                    <a:pt x="26" y="43"/>
                    <a:pt x="26" y="43"/>
                    <a:pt x="26" y="43"/>
                  </a:cubicBezTo>
                  <a:cubicBezTo>
                    <a:pt x="26" y="46"/>
                    <a:pt x="26" y="46"/>
                    <a:pt x="26" y="46"/>
                  </a:cubicBezTo>
                  <a:cubicBezTo>
                    <a:pt x="26" y="46"/>
                    <a:pt x="26" y="46"/>
                    <a:pt x="26" y="46"/>
                  </a:cubicBezTo>
                  <a:cubicBezTo>
                    <a:pt x="28" y="47"/>
                    <a:pt x="28" y="47"/>
                    <a:pt x="28" y="47"/>
                  </a:cubicBezTo>
                  <a:cubicBezTo>
                    <a:pt x="29" y="47"/>
                    <a:pt x="29" y="47"/>
                    <a:pt x="29" y="47"/>
                  </a:cubicBezTo>
                  <a:cubicBezTo>
                    <a:pt x="30" y="44"/>
                    <a:pt x="30" y="44"/>
                    <a:pt x="30" y="44"/>
                  </a:cubicBezTo>
                  <a:cubicBezTo>
                    <a:pt x="31" y="44"/>
                    <a:pt x="31" y="44"/>
                    <a:pt x="31" y="44"/>
                  </a:cubicBezTo>
                  <a:cubicBezTo>
                    <a:pt x="31" y="44"/>
                    <a:pt x="31" y="44"/>
                    <a:pt x="31" y="44"/>
                  </a:cubicBezTo>
                  <a:cubicBezTo>
                    <a:pt x="33" y="47"/>
                    <a:pt x="33" y="47"/>
                    <a:pt x="33" y="47"/>
                  </a:cubicBezTo>
                  <a:cubicBezTo>
                    <a:pt x="33" y="47"/>
                    <a:pt x="33" y="47"/>
                    <a:pt x="33" y="47"/>
                  </a:cubicBezTo>
                  <a:cubicBezTo>
                    <a:pt x="35" y="46"/>
                    <a:pt x="35" y="46"/>
                    <a:pt x="35" y="46"/>
                  </a:cubicBezTo>
                  <a:cubicBezTo>
                    <a:pt x="36" y="46"/>
                    <a:pt x="36" y="46"/>
                    <a:pt x="36" y="46"/>
                  </a:cubicBezTo>
                  <a:cubicBezTo>
                    <a:pt x="35" y="43"/>
                    <a:pt x="35" y="43"/>
                    <a:pt x="35" y="43"/>
                  </a:cubicBezTo>
                  <a:cubicBezTo>
                    <a:pt x="36" y="42"/>
                    <a:pt x="36" y="42"/>
                    <a:pt x="36" y="42"/>
                  </a:cubicBezTo>
                  <a:cubicBezTo>
                    <a:pt x="39" y="43"/>
                    <a:pt x="39" y="43"/>
                    <a:pt x="39" y="43"/>
                  </a:cubicBezTo>
                  <a:cubicBezTo>
                    <a:pt x="39" y="43"/>
                    <a:pt x="39" y="43"/>
                    <a:pt x="39" y="43"/>
                  </a:cubicBezTo>
                  <a:cubicBezTo>
                    <a:pt x="40" y="41"/>
                    <a:pt x="40" y="41"/>
                    <a:pt x="40" y="41"/>
                  </a:cubicBezTo>
                  <a:cubicBezTo>
                    <a:pt x="40" y="40"/>
                    <a:pt x="40" y="40"/>
                    <a:pt x="40" y="40"/>
                  </a:cubicBezTo>
                  <a:cubicBezTo>
                    <a:pt x="38" y="38"/>
                    <a:pt x="38" y="38"/>
                    <a:pt x="38" y="38"/>
                  </a:cubicBezTo>
                  <a:cubicBezTo>
                    <a:pt x="38" y="38"/>
                    <a:pt x="38" y="38"/>
                    <a:pt x="38" y="38"/>
                  </a:cubicBezTo>
                  <a:cubicBezTo>
                    <a:pt x="41" y="36"/>
                    <a:pt x="41" y="36"/>
                    <a:pt x="41" y="36"/>
                  </a:cubicBezTo>
                  <a:close/>
                  <a:moveTo>
                    <a:pt x="35" y="37"/>
                  </a:moveTo>
                  <a:cubicBezTo>
                    <a:pt x="35" y="38"/>
                    <a:pt x="34" y="39"/>
                    <a:pt x="34" y="40"/>
                  </a:cubicBezTo>
                  <a:cubicBezTo>
                    <a:pt x="33" y="40"/>
                    <a:pt x="32" y="41"/>
                    <a:pt x="31" y="41"/>
                  </a:cubicBezTo>
                  <a:cubicBezTo>
                    <a:pt x="30" y="41"/>
                    <a:pt x="29" y="40"/>
                    <a:pt x="28" y="40"/>
                  </a:cubicBezTo>
                  <a:cubicBezTo>
                    <a:pt x="27" y="39"/>
                    <a:pt x="27" y="38"/>
                    <a:pt x="27" y="37"/>
                  </a:cubicBezTo>
                  <a:cubicBezTo>
                    <a:pt x="27" y="35"/>
                    <a:pt x="27" y="34"/>
                    <a:pt x="28" y="34"/>
                  </a:cubicBezTo>
                  <a:cubicBezTo>
                    <a:pt x="29" y="33"/>
                    <a:pt x="30" y="32"/>
                    <a:pt x="31" y="32"/>
                  </a:cubicBezTo>
                  <a:cubicBezTo>
                    <a:pt x="32" y="32"/>
                    <a:pt x="33" y="33"/>
                    <a:pt x="34" y="34"/>
                  </a:cubicBezTo>
                  <a:cubicBezTo>
                    <a:pt x="34" y="34"/>
                    <a:pt x="35" y="35"/>
                    <a:pt x="35" y="37"/>
                  </a:cubicBezTo>
                  <a:close/>
                  <a:moveTo>
                    <a:pt x="29" y="37"/>
                  </a:moveTo>
                  <a:cubicBezTo>
                    <a:pt x="29" y="36"/>
                    <a:pt x="30" y="35"/>
                    <a:pt x="31" y="35"/>
                  </a:cubicBezTo>
                  <a:cubicBezTo>
                    <a:pt x="32" y="35"/>
                    <a:pt x="33" y="36"/>
                    <a:pt x="33" y="37"/>
                  </a:cubicBezTo>
                  <a:cubicBezTo>
                    <a:pt x="33" y="38"/>
                    <a:pt x="32" y="39"/>
                    <a:pt x="31" y="39"/>
                  </a:cubicBezTo>
                  <a:cubicBezTo>
                    <a:pt x="30" y="39"/>
                    <a:pt x="29" y="38"/>
                    <a:pt x="29" y="37"/>
                  </a:cubicBezTo>
                  <a:close/>
                  <a:moveTo>
                    <a:pt x="48" y="30"/>
                  </a:moveTo>
                  <a:cubicBezTo>
                    <a:pt x="48" y="29"/>
                    <a:pt x="48" y="29"/>
                    <a:pt x="48" y="29"/>
                  </a:cubicBezTo>
                  <a:cubicBezTo>
                    <a:pt x="48" y="28"/>
                    <a:pt x="48" y="28"/>
                    <a:pt x="48" y="28"/>
                  </a:cubicBezTo>
                  <a:cubicBezTo>
                    <a:pt x="49" y="27"/>
                    <a:pt x="49" y="27"/>
                    <a:pt x="49" y="27"/>
                  </a:cubicBezTo>
                  <a:cubicBezTo>
                    <a:pt x="49" y="27"/>
                    <a:pt x="49" y="27"/>
                    <a:pt x="49" y="27"/>
                  </a:cubicBezTo>
                  <a:cubicBezTo>
                    <a:pt x="49" y="27"/>
                    <a:pt x="49" y="27"/>
                    <a:pt x="49" y="27"/>
                  </a:cubicBezTo>
                  <a:cubicBezTo>
                    <a:pt x="48" y="26"/>
                    <a:pt x="48" y="26"/>
                    <a:pt x="48" y="26"/>
                  </a:cubicBezTo>
                  <a:cubicBezTo>
                    <a:pt x="48" y="26"/>
                    <a:pt x="48" y="26"/>
                    <a:pt x="48" y="26"/>
                  </a:cubicBezTo>
                  <a:cubicBezTo>
                    <a:pt x="48" y="26"/>
                    <a:pt x="48" y="26"/>
                    <a:pt x="48" y="26"/>
                  </a:cubicBezTo>
                  <a:cubicBezTo>
                    <a:pt x="46" y="26"/>
                    <a:pt x="46" y="26"/>
                    <a:pt x="46" y="26"/>
                  </a:cubicBezTo>
                  <a:cubicBezTo>
                    <a:pt x="46" y="26"/>
                    <a:pt x="45" y="26"/>
                    <a:pt x="45" y="25"/>
                  </a:cubicBezTo>
                  <a:cubicBezTo>
                    <a:pt x="45" y="24"/>
                    <a:pt x="45" y="24"/>
                    <a:pt x="45" y="24"/>
                  </a:cubicBezTo>
                  <a:cubicBezTo>
                    <a:pt x="44" y="24"/>
                    <a:pt x="44" y="24"/>
                    <a:pt x="44" y="24"/>
                  </a:cubicBezTo>
                  <a:cubicBezTo>
                    <a:pt x="43" y="24"/>
                    <a:pt x="43" y="24"/>
                    <a:pt x="43" y="24"/>
                  </a:cubicBezTo>
                  <a:cubicBezTo>
                    <a:pt x="43" y="24"/>
                    <a:pt x="43" y="24"/>
                    <a:pt x="43" y="24"/>
                  </a:cubicBezTo>
                  <a:cubicBezTo>
                    <a:pt x="42" y="25"/>
                    <a:pt x="42" y="25"/>
                    <a:pt x="42" y="25"/>
                  </a:cubicBezTo>
                  <a:cubicBezTo>
                    <a:pt x="42" y="26"/>
                    <a:pt x="41" y="26"/>
                    <a:pt x="41" y="26"/>
                  </a:cubicBezTo>
                  <a:cubicBezTo>
                    <a:pt x="39" y="26"/>
                    <a:pt x="39" y="26"/>
                    <a:pt x="39" y="26"/>
                  </a:cubicBezTo>
                  <a:cubicBezTo>
                    <a:pt x="39" y="26"/>
                    <a:pt x="39" y="26"/>
                    <a:pt x="39" y="26"/>
                  </a:cubicBezTo>
                  <a:cubicBezTo>
                    <a:pt x="39" y="26"/>
                    <a:pt x="39" y="26"/>
                    <a:pt x="39" y="26"/>
                  </a:cubicBezTo>
                  <a:cubicBezTo>
                    <a:pt x="38" y="27"/>
                    <a:pt x="38" y="27"/>
                    <a:pt x="38" y="27"/>
                  </a:cubicBezTo>
                  <a:cubicBezTo>
                    <a:pt x="38" y="27"/>
                    <a:pt x="38" y="27"/>
                    <a:pt x="38" y="27"/>
                  </a:cubicBezTo>
                  <a:cubicBezTo>
                    <a:pt x="38" y="27"/>
                    <a:pt x="38" y="27"/>
                    <a:pt x="38" y="27"/>
                  </a:cubicBezTo>
                  <a:cubicBezTo>
                    <a:pt x="40" y="28"/>
                    <a:pt x="40" y="28"/>
                    <a:pt x="40" y="28"/>
                  </a:cubicBezTo>
                  <a:cubicBezTo>
                    <a:pt x="39" y="29"/>
                    <a:pt x="39" y="29"/>
                    <a:pt x="39" y="29"/>
                  </a:cubicBezTo>
                  <a:cubicBezTo>
                    <a:pt x="40" y="30"/>
                    <a:pt x="40" y="30"/>
                    <a:pt x="40" y="30"/>
                  </a:cubicBezTo>
                  <a:cubicBezTo>
                    <a:pt x="38" y="31"/>
                    <a:pt x="38" y="31"/>
                    <a:pt x="38" y="31"/>
                  </a:cubicBezTo>
                  <a:cubicBezTo>
                    <a:pt x="38" y="31"/>
                    <a:pt x="38" y="31"/>
                    <a:pt x="38" y="31"/>
                  </a:cubicBezTo>
                  <a:cubicBezTo>
                    <a:pt x="38" y="32"/>
                    <a:pt x="38" y="32"/>
                    <a:pt x="38" y="32"/>
                  </a:cubicBezTo>
                  <a:cubicBezTo>
                    <a:pt x="39" y="32"/>
                    <a:pt x="39" y="32"/>
                    <a:pt x="39" y="32"/>
                  </a:cubicBezTo>
                  <a:cubicBezTo>
                    <a:pt x="39" y="33"/>
                    <a:pt x="39" y="33"/>
                    <a:pt x="39" y="33"/>
                  </a:cubicBezTo>
                  <a:cubicBezTo>
                    <a:pt x="39" y="33"/>
                    <a:pt x="39" y="33"/>
                    <a:pt x="39" y="33"/>
                  </a:cubicBezTo>
                  <a:cubicBezTo>
                    <a:pt x="41" y="32"/>
                    <a:pt x="41" y="32"/>
                    <a:pt x="41" y="32"/>
                  </a:cubicBezTo>
                  <a:cubicBezTo>
                    <a:pt x="41" y="33"/>
                    <a:pt x="42" y="33"/>
                    <a:pt x="42" y="33"/>
                  </a:cubicBezTo>
                  <a:cubicBezTo>
                    <a:pt x="43" y="35"/>
                    <a:pt x="43" y="35"/>
                    <a:pt x="43" y="35"/>
                  </a:cubicBezTo>
                  <a:cubicBezTo>
                    <a:pt x="43" y="35"/>
                    <a:pt x="43" y="35"/>
                    <a:pt x="43" y="35"/>
                  </a:cubicBezTo>
                  <a:cubicBezTo>
                    <a:pt x="44" y="35"/>
                    <a:pt x="44" y="35"/>
                    <a:pt x="44" y="35"/>
                  </a:cubicBezTo>
                  <a:cubicBezTo>
                    <a:pt x="45" y="35"/>
                    <a:pt x="45" y="35"/>
                    <a:pt x="45" y="35"/>
                  </a:cubicBezTo>
                  <a:cubicBezTo>
                    <a:pt x="45" y="33"/>
                    <a:pt x="45" y="33"/>
                    <a:pt x="45" y="33"/>
                  </a:cubicBezTo>
                  <a:cubicBezTo>
                    <a:pt x="45" y="33"/>
                    <a:pt x="46" y="33"/>
                    <a:pt x="46" y="32"/>
                  </a:cubicBezTo>
                  <a:cubicBezTo>
                    <a:pt x="48" y="33"/>
                    <a:pt x="48" y="33"/>
                    <a:pt x="48" y="33"/>
                  </a:cubicBezTo>
                  <a:cubicBezTo>
                    <a:pt x="48" y="33"/>
                    <a:pt x="48" y="33"/>
                    <a:pt x="48" y="33"/>
                  </a:cubicBezTo>
                  <a:cubicBezTo>
                    <a:pt x="48" y="32"/>
                    <a:pt x="48" y="32"/>
                    <a:pt x="48" y="32"/>
                  </a:cubicBezTo>
                  <a:cubicBezTo>
                    <a:pt x="49" y="32"/>
                    <a:pt x="49" y="32"/>
                    <a:pt x="49" y="32"/>
                  </a:cubicBezTo>
                  <a:cubicBezTo>
                    <a:pt x="49" y="31"/>
                    <a:pt x="49" y="31"/>
                    <a:pt x="49" y="31"/>
                  </a:cubicBezTo>
                  <a:cubicBezTo>
                    <a:pt x="49" y="31"/>
                    <a:pt x="49" y="31"/>
                    <a:pt x="49" y="31"/>
                  </a:cubicBezTo>
                  <a:cubicBezTo>
                    <a:pt x="48" y="30"/>
                    <a:pt x="48" y="30"/>
                    <a:pt x="48" y="30"/>
                  </a:cubicBezTo>
                  <a:close/>
                  <a:moveTo>
                    <a:pt x="45" y="29"/>
                  </a:moveTo>
                  <a:cubicBezTo>
                    <a:pt x="45" y="30"/>
                    <a:pt x="44" y="31"/>
                    <a:pt x="44" y="31"/>
                  </a:cubicBezTo>
                  <a:cubicBezTo>
                    <a:pt x="43" y="31"/>
                    <a:pt x="42" y="30"/>
                    <a:pt x="42" y="29"/>
                  </a:cubicBezTo>
                  <a:cubicBezTo>
                    <a:pt x="42" y="28"/>
                    <a:pt x="43" y="28"/>
                    <a:pt x="44" y="28"/>
                  </a:cubicBezTo>
                  <a:cubicBezTo>
                    <a:pt x="44" y="28"/>
                    <a:pt x="45" y="28"/>
                    <a:pt x="45" y="29"/>
                  </a:cubicBez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55"/>
            <p:cNvSpPr>
              <a:spLocks/>
            </p:cNvSpPr>
            <p:nvPr/>
          </p:nvSpPr>
          <p:spPr bwMode="auto">
            <a:xfrm>
              <a:off x="11476038" y="5751513"/>
              <a:ext cx="404813" cy="323850"/>
            </a:xfrm>
            <a:custGeom>
              <a:avLst/>
              <a:gdLst>
                <a:gd name="T0" fmla="*/ 69 w 85"/>
                <a:gd name="T1" fmla="*/ 0 h 68"/>
                <a:gd name="T2" fmla="*/ 69 w 85"/>
                <a:gd name="T3" fmla="*/ 30 h 68"/>
                <a:gd name="T4" fmla="*/ 1 w 85"/>
                <a:gd name="T5" fmla="*/ 30 h 68"/>
                <a:gd name="T6" fmla="*/ 0 w 85"/>
                <a:gd name="T7" fmla="*/ 34 h 68"/>
                <a:gd name="T8" fmla="*/ 8 w 85"/>
                <a:gd name="T9" fmla="*/ 58 h 68"/>
                <a:gd name="T10" fmla="*/ 69 w 85"/>
                <a:gd name="T11" fmla="*/ 58 h 68"/>
                <a:gd name="T12" fmla="*/ 69 w 85"/>
                <a:gd name="T13" fmla="*/ 68 h 68"/>
                <a:gd name="T14" fmla="*/ 85 w 85"/>
                <a:gd name="T15" fmla="*/ 34 h 68"/>
                <a:gd name="T16" fmla="*/ 69 w 85"/>
                <a:gd name="T17"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68">
                  <a:moveTo>
                    <a:pt x="69" y="0"/>
                  </a:moveTo>
                  <a:cubicBezTo>
                    <a:pt x="69" y="30"/>
                    <a:pt x="69" y="30"/>
                    <a:pt x="69" y="30"/>
                  </a:cubicBezTo>
                  <a:cubicBezTo>
                    <a:pt x="1" y="30"/>
                    <a:pt x="1" y="30"/>
                    <a:pt x="1" y="30"/>
                  </a:cubicBezTo>
                  <a:cubicBezTo>
                    <a:pt x="0" y="31"/>
                    <a:pt x="0" y="33"/>
                    <a:pt x="0" y="34"/>
                  </a:cubicBezTo>
                  <a:cubicBezTo>
                    <a:pt x="0" y="43"/>
                    <a:pt x="3" y="51"/>
                    <a:pt x="8" y="58"/>
                  </a:cubicBezTo>
                  <a:cubicBezTo>
                    <a:pt x="69" y="58"/>
                    <a:pt x="69" y="58"/>
                    <a:pt x="69" y="58"/>
                  </a:cubicBezTo>
                  <a:cubicBezTo>
                    <a:pt x="69" y="68"/>
                    <a:pt x="69" y="68"/>
                    <a:pt x="69" y="68"/>
                  </a:cubicBezTo>
                  <a:cubicBezTo>
                    <a:pt x="79" y="60"/>
                    <a:pt x="85" y="48"/>
                    <a:pt x="85" y="34"/>
                  </a:cubicBezTo>
                  <a:cubicBezTo>
                    <a:pt x="85" y="20"/>
                    <a:pt x="79" y="8"/>
                    <a:pt x="69" y="0"/>
                  </a:cubicBezTo>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56"/>
            <p:cNvSpPr>
              <a:spLocks/>
            </p:cNvSpPr>
            <p:nvPr/>
          </p:nvSpPr>
          <p:spPr bwMode="auto">
            <a:xfrm>
              <a:off x="11480800" y="5708650"/>
              <a:ext cx="323850" cy="185738"/>
            </a:xfrm>
            <a:custGeom>
              <a:avLst/>
              <a:gdLst>
                <a:gd name="T0" fmla="*/ 42 w 68"/>
                <a:gd name="T1" fmla="*/ 0 h 39"/>
                <a:gd name="T2" fmla="*/ 0 w 68"/>
                <a:gd name="T3" fmla="*/ 39 h 39"/>
                <a:gd name="T4" fmla="*/ 68 w 68"/>
                <a:gd name="T5" fmla="*/ 39 h 39"/>
                <a:gd name="T6" fmla="*/ 68 w 68"/>
                <a:gd name="T7" fmla="*/ 9 h 39"/>
                <a:gd name="T8" fmla="*/ 42 w 68"/>
                <a:gd name="T9" fmla="*/ 0 h 39"/>
              </a:gdLst>
              <a:ahLst/>
              <a:cxnLst>
                <a:cxn ang="0">
                  <a:pos x="T0" y="T1"/>
                </a:cxn>
                <a:cxn ang="0">
                  <a:pos x="T2" y="T3"/>
                </a:cxn>
                <a:cxn ang="0">
                  <a:pos x="T4" y="T5"/>
                </a:cxn>
                <a:cxn ang="0">
                  <a:pos x="T6" y="T7"/>
                </a:cxn>
                <a:cxn ang="0">
                  <a:pos x="T8" y="T9"/>
                </a:cxn>
              </a:cxnLst>
              <a:rect l="0" t="0" r="r" b="b"/>
              <a:pathLst>
                <a:path w="68" h="39">
                  <a:moveTo>
                    <a:pt x="42" y="0"/>
                  </a:moveTo>
                  <a:cubicBezTo>
                    <a:pt x="20" y="0"/>
                    <a:pt x="2" y="17"/>
                    <a:pt x="0" y="39"/>
                  </a:cubicBezTo>
                  <a:cubicBezTo>
                    <a:pt x="68" y="39"/>
                    <a:pt x="68" y="39"/>
                    <a:pt x="68" y="39"/>
                  </a:cubicBezTo>
                  <a:cubicBezTo>
                    <a:pt x="68" y="9"/>
                    <a:pt x="68" y="9"/>
                    <a:pt x="68" y="9"/>
                  </a:cubicBezTo>
                  <a:cubicBezTo>
                    <a:pt x="61" y="4"/>
                    <a:pt x="52" y="0"/>
                    <a:pt x="42" y="0"/>
                  </a:cubicBezTo>
                </a:path>
              </a:pathLst>
            </a:custGeom>
            <a:solidFill>
              <a:srgbClr val="7C3F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57"/>
            <p:cNvSpPr>
              <a:spLocks/>
            </p:cNvSpPr>
            <p:nvPr/>
          </p:nvSpPr>
          <p:spPr bwMode="auto">
            <a:xfrm>
              <a:off x="11514138" y="6027738"/>
              <a:ext cx="290513" cy="85725"/>
            </a:xfrm>
            <a:custGeom>
              <a:avLst/>
              <a:gdLst>
                <a:gd name="T0" fmla="*/ 61 w 61"/>
                <a:gd name="T1" fmla="*/ 0 h 18"/>
                <a:gd name="T2" fmla="*/ 0 w 61"/>
                <a:gd name="T3" fmla="*/ 0 h 18"/>
                <a:gd name="T4" fmla="*/ 35 w 61"/>
                <a:gd name="T5" fmla="*/ 18 h 18"/>
                <a:gd name="T6" fmla="*/ 61 w 61"/>
                <a:gd name="T7" fmla="*/ 10 h 18"/>
                <a:gd name="T8" fmla="*/ 61 w 61"/>
                <a:gd name="T9" fmla="*/ 0 h 18"/>
              </a:gdLst>
              <a:ahLst/>
              <a:cxnLst>
                <a:cxn ang="0">
                  <a:pos x="T0" y="T1"/>
                </a:cxn>
                <a:cxn ang="0">
                  <a:pos x="T2" y="T3"/>
                </a:cxn>
                <a:cxn ang="0">
                  <a:pos x="T4" y="T5"/>
                </a:cxn>
                <a:cxn ang="0">
                  <a:pos x="T6" y="T7"/>
                </a:cxn>
                <a:cxn ang="0">
                  <a:pos x="T8" y="T9"/>
                </a:cxn>
              </a:cxnLst>
              <a:rect l="0" t="0" r="r" b="b"/>
              <a:pathLst>
                <a:path w="61" h="18">
                  <a:moveTo>
                    <a:pt x="61" y="0"/>
                  </a:moveTo>
                  <a:cubicBezTo>
                    <a:pt x="0" y="0"/>
                    <a:pt x="0" y="0"/>
                    <a:pt x="0" y="0"/>
                  </a:cubicBezTo>
                  <a:cubicBezTo>
                    <a:pt x="8" y="11"/>
                    <a:pt x="20" y="18"/>
                    <a:pt x="35" y="18"/>
                  </a:cubicBezTo>
                  <a:cubicBezTo>
                    <a:pt x="45" y="18"/>
                    <a:pt x="54" y="15"/>
                    <a:pt x="61" y="10"/>
                  </a:cubicBezTo>
                  <a:cubicBezTo>
                    <a:pt x="61" y="0"/>
                    <a:pt x="61" y="0"/>
                    <a:pt x="61" y="0"/>
                  </a:cubicBezTo>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Oval 58"/>
            <p:cNvSpPr>
              <a:spLocks noChangeArrowheads="1"/>
            </p:cNvSpPr>
            <p:nvPr/>
          </p:nvSpPr>
          <p:spPr bwMode="auto">
            <a:xfrm>
              <a:off x="11437938" y="5670550"/>
              <a:ext cx="404813" cy="404813"/>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59"/>
            <p:cNvSpPr>
              <a:spLocks noEditPoints="1"/>
            </p:cNvSpPr>
            <p:nvPr/>
          </p:nvSpPr>
          <p:spPr bwMode="auto">
            <a:xfrm>
              <a:off x="11542713" y="5789613"/>
              <a:ext cx="200025" cy="171450"/>
            </a:xfrm>
            <a:custGeom>
              <a:avLst/>
              <a:gdLst>
                <a:gd name="T0" fmla="*/ 40 w 42"/>
                <a:gd name="T1" fmla="*/ 34 h 36"/>
                <a:gd name="T2" fmla="*/ 0 w 42"/>
                <a:gd name="T3" fmla="*/ 6 h 36"/>
                <a:gd name="T4" fmla="*/ 0 w 42"/>
                <a:gd name="T5" fmla="*/ 36 h 36"/>
                <a:gd name="T6" fmla="*/ 42 w 42"/>
                <a:gd name="T7" fmla="*/ 0 h 36"/>
                <a:gd name="T8" fmla="*/ 0 w 42"/>
                <a:gd name="T9" fmla="*/ 0 h 36"/>
                <a:gd name="T10" fmla="*/ 24 w 42"/>
                <a:gd name="T11" fmla="*/ 20 h 36"/>
                <a:gd name="T12" fmla="*/ 23 w 42"/>
                <a:gd name="T13" fmla="*/ 18 h 36"/>
                <a:gd name="T14" fmla="*/ 22 w 42"/>
                <a:gd name="T15" fmla="*/ 17 h 36"/>
                <a:gd name="T16" fmla="*/ 19 w 42"/>
                <a:gd name="T17" fmla="*/ 16 h 36"/>
                <a:gd name="T18" fmla="*/ 18 w 42"/>
                <a:gd name="T19" fmla="*/ 16 h 36"/>
                <a:gd name="T20" fmla="*/ 15 w 42"/>
                <a:gd name="T21" fmla="*/ 17 h 36"/>
                <a:gd name="T22" fmla="*/ 14 w 42"/>
                <a:gd name="T23" fmla="*/ 18 h 36"/>
                <a:gd name="T24" fmla="*/ 13 w 42"/>
                <a:gd name="T25" fmla="*/ 20 h 36"/>
                <a:gd name="T26" fmla="*/ 12 w 42"/>
                <a:gd name="T27" fmla="*/ 22 h 36"/>
                <a:gd name="T28" fmla="*/ 13 w 42"/>
                <a:gd name="T29" fmla="*/ 24 h 36"/>
                <a:gd name="T30" fmla="*/ 14 w 42"/>
                <a:gd name="T31" fmla="*/ 26 h 36"/>
                <a:gd name="T32" fmla="*/ 16 w 42"/>
                <a:gd name="T33" fmla="*/ 28 h 36"/>
                <a:gd name="T34" fmla="*/ 17 w 42"/>
                <a:gd name="T35" fmla="*/ 28 h 36"/>
                <a:gd name="T36" fmla="*/ 19 w 42"/>
                <a:gd name="T37" fmla="*/ 27 h 36"/>
                <a:gd name="T38" fmla="*/ 21 w 42"/>
                <a:gd name="T39" fmla="*/ 28 h 36"/>
                <a:gd name="T40" fmla="*/ 22 w 42"/>
                <a:gd name="T41" fmla="*/ 26 h 36"/>
                <a:gd name="T42" fmla="*/ 24 w 42"/>
                <a:gd name="T43" fmla="*/ 25 h 36"/>
                <a:gd name="T44" fmla="*/ 23 w 42"/>
                <a:gd name="T45" fmla="*/ 23 h 36"/>
                <a:gd name="T46" fmla="*/ 20 w 42"/>
                <a:gd name="T47" fmla="*/ 24 h 36"/>
                <a:gd name="T48" fmla="*/ 16 w 42"/>
                <a:gd name="T49" fmla="*/ 22 h 36"/>
                <a:gd name="T50" fmla="*/ 20 w 42"/>
                <a:gd name="T51" fmla="*/ 20 h 36"/>
                <a:gd name="T52" fmla="*/ 19 w 42"/>
                <a:gd name="T53" fmla="*/ 21 h 36"/>
                <a:gd name="T54" fmla="*/ 17 w 42"/>
                <a:gd name="T55" fmla="*/ 22 h 36"/>
                <a:gd name="T56" fmla="*/ 29 w 42"/>
                <a:gd name="T57" fmla="*/ 17 h 36"/>
                <a:gd name="T58" fmla="*/ 30 w 42"/>
                <a:gd name="T59" fmla="*/ 16 h 36"/>
                <a:gd name="T60" fmla="*/ 29 w 42"/>
                <a:gd name="T61" fmla="*/ 16 h 36"/>
                <a:gd name="T62" fmla="*/ 27 w 42"/>
                <a:gd name="T63" fmla="*/ 14 h 36"/>
                <a:gd name="T64" fmla="*/ 26 w 42"/>
                <a:gd name="T65" fmla="*/ 14 h 36"/>
                <a:gd name="T66" fmla="*/ 24 w 42"/>
                <a:gd name="T67" fmla="*/ 16 h 36"/>
                <a:gd name="T68" fmla="*/ 23 w 42"/>
                <a:gd name="T69" fmla="*/ 16 h 36"/>
                <a:gd name="T70" fmla="*/ 24 w 42"/>
                <a:gd name="T71" fmla="*/ 17 h 36"/>
                <a:gd name="T72" fmla="*/ 23 w 42"/>
                <a:gd name="T73" fmla="*/ 19 h 36"/>
                <a:gd name="T74" fmla="*/ 24 w 42"/>
                <a:gd name="T75" fmla="*/ 20 h 36"/>
                <a:gd name="T76" fmla="*/ 25 w 42"/>
                <a:gd name="T77" fmla="*/ 20 h 36"/>
                <a:gd name="T78" fmla="*/ 26 w 42"/>
                <a:gd name="T79" fmla="*/ 21 h 36"/>
                <a:gd name="T80" fmla="*/ 27 w 42"/>
                <a:gd name="T81" fmla="*/ 20 h 36"/>
                <a:gd name="T82" fmla="*/ 29 w 42"/>
                <a:gd name="T83" fmla="*/ 20 h 36"/>
                <a:gd name="T84" fmla="*/ 30 w 42"/>
                <a:gd name="T85" fmla="*/ 19 h 36"/>
                <a:gd name="T86" fmla="*/ 27 w 42"/>
                <a:gd name="T87" fmla="*/ 18 h 36"/>
                <a:gd name="T88" fmla="*/ 26 w 42"/>
                <a:gd name="T89" fmla="*/ 1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2" h="36">
                  <a:moveTo>
                    <a:pt x="2" y="8"/>
                  </a:moveTo>
                  <a:cubicBezTo>
                    <a:pt x="2" y="34"/>
                    <a:pt x="2" y="34"/>
                    <a:pt x="2" y="34"/>
                  </a:cubicBezTo>
                  <a:cubicBezTo>
                    <a:pt x="40" y="34"/>
                    <a:pt x="40" y="34"/>
                    <a:pt x="40" y="34"/>
                  </a:cubicBezTo>
                  <a:cubicBezTo>
                    <a:pt x="40" y="8"/>
                    <a:pt x="40" y="8"/>
                    <a:pt x="40" y="8"/>
                  </a:cubicBezTo>
                  <a:cubicBezTo>
                    <a:pt x="2" y="8"/>
                    <a:pt x="2" y="8"/>
                    <a:pt x="2" y="8"/>
                  </a:cubicBezTo>
                  <a:close/>
                  <a:moveTo>
                    <a:pt x="0" y="6"/>
                  </a:moveTo>
                  <a:cubicBezTo>
                    <a:pt x="42" y="6"/>
                    <a:pt x="42" y="6"/>
                    <a:pt x="42" y="6"/>
                  </a:cubicBezTo>
                  <a:cubicBezTo>
                    <a:pt x="42" y="36"/>
                    <a:pt x="42" y="36"/>
                    <a:pt x="42" y="36"/>
                  </a:cubicBezTo>
                  <a:cubicBezTo>
                    <a:pt x="0" y="36"/>
                    <a:pt x="0" y="36"/>
                    <a:pt x="0" y="36"/>
                  </a:cubicBezTo>
                  <a:cubicBezTo>
                    <a:pt x="0" y="6"/>
                    <a:pt x="0" y="6"/>
                    <a:pt x="0" y="6"/>
                  </a:cubicBezTo>
                  <a:close/>
                  <a:moveTo>
                    <a:pt x="0" y="0"/>
                  </a:moveTo>
                  <a:cubicBezTo>
                    <a:pt x="42" y="0"/>
                    <a:pt x="42" y="0"/>
                    <a:pt x="42" y="0"/>
                  </a:cubicBezTo>
                  <a:cubicBezTo>
                    <a:pt x="42" y="4"/>
                    <a:pt x="42" y="4"/>
                    <a:pt x="42" y="4"/>
                  </a:cubicBezTo>
                  <a:cubicBezTo>
                    <a:pt x="0" y="4"/>
                    <a:pt x="0" y="4"/>
                    <a:pt x="0" y="4"/>
                  </a:cubicBezTo>
                  <a:cubicBezTo>
                    <a:pt x="0" y="0"/>
                    <a:pt x="0" y="0"/>
                    <a:pt x="0" y="0"/>
                  </a:cubicBezTo>
                  <a:close/>
                  <a:moveTo>
                    <a:pt x="25" y="22"/>
                  </a:moveTo>
                  <a:cubicBezTo>
                    <a:pt x="25" y="21"/>
                    <a:pt x="25" y="21"/>
                    <a:pt x="25" y="21"/>
                  </a:cubicBezTo>
                  <a:cubicBezTo>
                    <a:pt x="24" y="20"/>
                    <a:pt x="24" y="20"/>
                    <a:pt x="24" y="20"/>
                  </a:cubicBezTo>
                  <a:cubicBezTo>
                    <a:pt x="23" y="20"/>
                    <a:pt x="23" y="20"/>
                    <a:pt x="23" y="20"/>
                  </a:cubicBezTo>
                  <a:cubicBezTo>
                    <a:pt x="22" y="20"/>
                    <a:pt x="22" y="20"/>
                    <a:pt x="22" y="20"/>
                  </a:cubicBezTo>
                  <a:cubicBezTo>
                    <a:pt x="23" y="18"/>
                    <a:pt x="23" y="18"/>
                    <a:pt x="23" y="18"/>
                  </a:cubicBezTo>
                  <a:cubicBezTo>
                    <a:pt x="23" y="18"/>
                    <a:pt x="23" y="18"/>
                    <a:pt x="23" y="18"/>
                  </a:cubicBezTo>
                  <a:cubicBezTo>
                    <a:pt x="22" y="17"/>
                    <a:pt x="22" y="17"/>
                    <a:pt x="22" y="17"/>
                  </a:cubicBezTo>
                  <a:cubicBezTo>
                    <a:pt x="22" y="17"/>
                    <a:pt x="22" y="17"/>
                    <a:pt x="22" y="17"/>
                  </a:cubicBezTo>
                  <a:cubicBezTo>
                    <a:pt x="20" y="18"/>
                    <a:pt x="20" y="18"/>
                    <a:pt x="20" y="18"/>
                  </a:cubicBezTo>
                  <a:cubicBezTo>
                    <a:pt x="20" y="18"/>
                    <a:pt x="20" y="18"/>
                    <a:pt x="20" y="18"/>
                  </a:cubicBezTo>
                  <a:cubicBezTo>
                    <a:pt x="19" y="16"/>
                    <a:pt x="19" y="16"/>
                    <a:pt x="19" y="16"/>
                  </a:cubicBezTo>
                  <a:cubicBezTo>
                    <a:pt x="19" y="16"/>
                    <a:pt x="19" y="16"/>
                    <a:pt x="19" y="16"/>
                  </a:cubicBezTo>
                  <a:cubicBezTo>
                    <a:pt x="18" y="16"/>
                    <a:pt x="18" y="16"/>
                    <a:pt x="18" y="16"/>
                  </a:cubicBezTo>
                  <a:cubicBezTo>
                    <a:pt x="18" y="16"/>
                    <a:pt x="18" y="16"/>
                    <a:pt x="18" y="16"/>
                  </a:cubicBezTo>
                  <a:cubicBezTo>
                    <a:pt x="17" y="18"/>
                    <a:pt x="17" y="18"/>
                    <a:pt x="17" y="18"/>
                  </a:cubicBezTo>
                  <a:cubicBezTo>
                    <a:pt x="17" y="18"/>
                    <a:pt x="17" y="18"/>
                    <a:pt x="17" y="18"/>
                  </a:cubicBezTo>
                  <a:cubicBezTo>
                    <a:pt x="15" y="17"/>
                    <a:pt x="15" y="17"/>
                    <a:pt x="15" y="17"/>
                  </a:cubicBezTo>
                  <a:cubicBezTo>
                    <a:pt x="15" y="17"/>
                    <a:pt x="15" y="17"/>
                    <a:pt x="15" y="17"/>
                  </a:cubicBezTo>
                  <a:cubicBezTo>
                    <a:pt x="14" y="18"/>
                    <a:pt x="14" y="18"/>
                    <a:pt x="14" y="18"/>
                  </a:cubicBezTo>
                  <a:cubicBezTo>
                    <a:pt x="14" y="18"/>
                    <a:pt x="14" y="18"/>
                    <a:pt x="14" y="18"/>
                  </a:cubicBezTo>
                  <a:cubicBezTo>
                    <a:pt x="15" y="20"/>
                    <a:pt x="15" y="20"/>
                    <a:pt x="15" y="20"/>
                  </a:cubicBezTo>
                  <a:cubicBezTo>
                    <a:pt x="15" y="20"/>
                    <a:pt x="15" y="20"/>
                    <a:pt x="15" y="20"/>
                  </a:cubicBezTo>
                  <a:cubicBezTo>
                    <a:pt x="13" y="20"/>
                    <a:pt x="13" y="20"/>
                    <a:pt x="13" y="20"/>
                  </a:cubicBezTo>
                  <a:cubicBezTo>
                    <a:pt x="12" y="21"/>
                    <a:pt x="12" y="21"/>
                    <a:pt x="12" y="21"/>
                  </a:cubicBezTo>
                  <a:cubicBezTo>
                    <a:pt x="12" y="22"/>
                    <a:pt x="12" y="22"/>
                    <a:pt x="12" y="22"/>
                  </a:cubicBezTo>
                  <a:cubicBezTo>
                    <a:pt x="12" y="22"/>
                    <a:pt x="12" y="22"/>
                    <a:pt x="12" y="22"/>
                  </a:cubicBezTo>
                  <a:cubicBezTo>
                    <a:pt x="14" y="23"/>
                    <a:pt x="14" y="23"/>
                    <a:pt x="14" y="23"/>
                  </a:cubicBezTo>
                  <a:cubicBezTo>
                    <a:pt x="14" y="23"/>
                    <a:pt x="14" y="23"/>
                    <a:pt x="14" y="23"/>
                  </a:cubicBezTo>
                  <a:cubicBezTo>
                    <a:pt x="13" y="24"/>
                    <a:pt x="13" y="24"/>
                    <a:pt x="13" y="24"/>
                  </a:cubicBezTo>
                  <a:cubicBezTo>
                    <a:pt x="13" y="25"/>
                    <a:pt x="13" y="25"/>
                    <a:pt x="13" y="25"/>
                  </a:cubicBezTo>
                  <a:cubicBezTo>
                    <a:pt x="13" y="26"/>
                    <a:pt x="13" y="26"/>
                    <a:pt x="13" y="26"/>
                  </a:cubicBezTo>
                  <a:cubicBezTo>
                    <a:pt x="14" y="26"/>
                    <a:pt x="14" y="26"/>
                    <a:pt x="14" y="26"/>
                  </a:cubicBezTo>
                  <a:cubicBezTo>
                    <a:pt x="15" y="26"/>
                    <a:pt x="15" y="26"/>
                    <a:pt x="15" y="26"/>
                  </a:cubicBezTo>
                  <a:cubicBezTo>
                    <a:pt x="16" y="26"/>
                    <a:pt x="16" y="26"/>
                    <a:pt x="16" y="26"/>
                  </a:cubicBezTo>
                  <a:cubicBezTo>
                    <a:pt x="16" y="28"/>
                    <a:pt x="16" y="28"/>
                    <a:pt x="16" y="28"/>
                  </a:cubicBezTo>
                  <a:cubicBezTo>
                    <a:pt x="16" y="28"/>
                    <a:pt x="16" y="28"/>
                    <a:pt x="16" y="28"/>
                  </a:cubicBezTo>
                  <a:cubicBezTo>
                    <a:pt x="17" y="28"/>
                    <a:pt x="17" y="28"/>
                    <a:pt x="17" y="28"/>
                  </a:cubicBezTo>
                  <a:cubicBezTo>
                    <a:pt x="17" y="28"/>
                    <a:pt x="17" y="28"/>
                    <a:pt x="17" y="28"/>
                  </a:cubicBezTo>
                  <a:cubicBezTo>
                    <a:pt x="18" y="27"/>
                    <a:pt x="18" y="27"/>
                    <a:pt x="18" y="27"/>
                  </a:cubicBezTo>
                  <a:cubicBezTo>
                    <a:pt x="19" y="27"/>
                    <a:pt x="19" y="27"/>
                    <a:pt x="19" y="27"/>
                  </a:cubicBezTo>
                  <a:cubicBezTo>
                    <a:pt x="19" y="27"/>
                    <a:pt x="19" y="27"/>
                    <a:pt x="19" y="27"/>
                  </a:cubicBezTo>
                  <a:cubicBezTo>
                    <a:pt x="20" y="28"/>
                    <a:pt x="20" y="28"/>
                    <a:pt x="20" y="28"/>
                  </a:cubicBezTo>
                  <a:cubicBezTo>
                    <a:pt x="20" y="28"/>
                    <a:pt x="20" y="28"/>
                    <a:pt x="20" y="28"/>
                  </a:cubicBezTo>
                  <a:cubicBezTo>
                    <a:pt x="21" y="28"/>
                    <a:pt x="21" y="28"/>
                    <a:pt x="21" y="28"/>
                  </a:cubicBezTo>
                  <a:cubicBezTo>
                    <a:pt x="22" y="28"/>
                    <a:pt x="22" y="28"/>
                    <a:pt x="22" y="28"/>
                  </a:cubicBezTo>
                  <a:cubicBezTo>
                    <a:pt x="21" y="26"/>
                    <a:pt x="21" y="26"/>
                    <a:pt x="21" y="26"/>
                  </a:cubicBezTo>
                  <a:cubicBezTo>
                    <a:pt x="22" y="26"/>
                    <a:pt x="22" y="26"/>
                    <a:pt x="22" y="26"/>
                  </a:cubicBezTo>
                  <a:cubicBezTo>
                    <a:pt x="23" y="26"/>
                    <a:pt x="23" y="26"/>
                    <a:pt x="23" y="26"/>
                  </a:cubicBezTo>
                  <a:cubicBezTo>
                    <a:pt x="24" y="26"/>
                    <a:pt x="24" y="26"/>
                    <a:pt x="24" y="26"/>
                  </a:cubicBezTo>
                  <a:cubicBezTo>
                    <a:pt x="24" y="25"/>
                    <a:pt x="24" y="25"/>
                    <a:pt x="24" y="25"/>
                  </a:cubicBezTo>
                  <a:cubicBezTo>
                    <a:pt x="24" y="24"/>
                    <a:pt x="24" y="24"/>
                    <a:pt x="24" y="24"/>
                  </a:cubicBezTo>
                  <a:cubicBezTo>
                    <a:pt x="23" y="23"/>
                    <a:pt x="23" y="23"/>
                    <a:pt x="23" y="23"/>
                  </a:cubicBezTo>
                  <a:cubicBezTo>
                    <a:pt x="23" y="23"/>
                    <a:pt x="23" y="23"/>
                    <a:pt x="23" y="23"/>
                  </a:cubicBezTo>
                  <a:cubicBezTo>
                    <a:pt x="25" y="22"/>
                    <a:pt x="25" y="22"/>
                    <a:pt x="25" y="22"/>
                  </a:cubicBezTo>
                  <a:close/>
                  <a:moveTo>
                    <a:pt x="21" y="22"/>
                  </a:moveTo>
                  <a:cubicBezTo>
                    <a:pt x="21" y="23"/>
                    <a:pt x="21" y="24"/>
                    <a:pt x="20" y="24"/>
                  </a:cubicBezTo>
                  <a:cubicBezTo>
                    <a:pt x="20" y="24"/>
                    <a:pt x="19" y="25"/>
                    <a:pt x="19" y="25"/>
                  </a:cubicBezTo>
                  <a:cubicBezTo>
                    <a:pt x="18" y="25"/>
                    <a:pt x="17" y="24"/>
                    <a:pt x="17" y="24"/>
                  </a:cubicBezTo>
                  <a:cubicBezTo>
                    <a:pt x="16" y="24"/>
                    <a:pt x="16" y="23"/>
                    <a:pt x="16" y="22"/>
                  </a:cubicBezTo>
                  <a:cubicBezTo>
                    <a:pt x="16" y="22"/>
                    <a:pt x="16" y="21"/>
                    <a:pt x="17" y="20"/>
                  </a:cubicBezTo>
                  <a:cubicBezTo>
                    <a:pt x="17" y="20"/>
                    <a:pt x="18" y="20"/>
                    <a:pt x="19" y="20"/>
                  </a:cubicBezTo>
                  <a:cubicBezTo>
                    <a:pt x="19" y="20"/>
                    <a:pt x="20" y="20"/>
                    <a:pt x="20" y="20"/>
                  </a:cubicBezTo>
                  <a:cubicBezTo>
                    <a:pt x="21" y="21"/>
                    <a:pt x="21" y="22"/>
                    <a:pt x="21" y="22"/>
                  </a:cubicBezTo>
                  <a:close/>
                  <a:moveTo>
                    <a:pt x="17" y="22"/>
                  </a:moveTo>
                  <a:cubicBezTo>
                    <a:pt x="17" y="22"/>
                    <a:pt x="18" y="21"/>
                    <a:pt x="19" y="21"/>
                  </a:cubicBezTo>
                  <a:cubicBezTo>
                    <a:pt x="19" y="21"/>
                    <a:pt x="20" y="22"/>
                    <a:pt x="20" y="22"/>
                  </a:cubicBezTo>
                  <a:cubicBezTo>
                    <a:pt x="20" y="23"/>
                    <a:pt x="19" y="23"/>
                    <a:pt x="19" y="23"/>
                  </a:cubicBezTo>
                  <a:cubicBezTo>
                    <a:pt x="18" y="23"/>
                    <a:pt x="17" y="23"/>
                    <a:pt x="17" y="22"/>
                  </a:cubicBezTo>
                  <a:close/>
                  <a:moveTo>
                    <a:pt x="29" y="18"/>
                  </a:moveTo>
                  <a:cubicBezTo>
                    <a:pt x="29" y="18"/>
                    <a:pt x="29" y="18"/>
                    <a:pt x="29" y="18"/>
                  </a:cubicBezTo>
                  <a:cubicBezTo>
                    <a:pt x="29" y="17"/>
                    <a:pt x="29" y="17"/>
                    <a:pt x="29" y="17"/>
                  </a:cubicBezTo>
                  <a:cubicBezTo>
                    <a:pt x="29" y="17"/>
                    <a:pt x="29" y="17"/>
                    <a:pt x="29" y="17"/>
                  </a:cubicBezTo>
                  <a:cubicBezTo>
                    <a:pt x="30" y="16"/>
                    <a:pt x="30" y="16"/>
                    <a:pt x="30" y="16"/>
                  </a:cubicBezTo>
                  <a:cubicBezTo>
                    <a:pt x="30" y="16"/>
                    <a:pt x="30" y="16"/>
                    <a:pt x="30" y="16"/>
                  </a:cubicBezTo>
                  <a:cubicBezTo>
                    <a:pt x="29" y="16"/>
                    <a:pt x="29" y="16"/>
                    <a:pt x="29" y="16"/>
                  </a:cubicBezTo>
                  <a:cubicBezTo>
                    <a:pt x="29" y="16"/>
                    <a:pt x="29" y="16"/>
                    <a:pt x="29" y="16"/>
                  </a:cubicBezTo>
                  <a:cubicBezTo>
                    <a:pt x="29" y="16"/>
                    <a:pt x="29" y="16"/>
                    <a:pt x="29" y="16"/>
                  </a:cubicBezTo>
                  <a:cubicBezTo>
                    <a:pt x="28" y="16"/>
                    <a:pt x="28" y="16"/>
                    <a:pt x="28" y="16"/>
                  </a:cubicBezTo>
                  <a:cubicBezTo>
                    <a:pt x="27" y="15"/>
                    <a:pt x="27" y="15"/>
                    <a:pt x="27" y="15"/>
                  </a:cubicBezTo>
                  <a:cubicBezTo>
                    <a:pt x="27" y="14"/>
                    <a:pt x="27" y="14"/>
                    <a:pt x="27" y="14"/>
                  </a:cubicBezTo>
                  <a:cubicBezTo>
                    <a:pt x="27" y="14"/>
                    <a:pt x="27" y="14"/>
                    <a:pt x="27" y="14"/>
                  </a:cubicBezTo>
                  <a:cubicBezTo>
                    <a:pt x="26" y="14"/>
                    <a:pt x="26" y="14"/>
                    <a:pt x="26" y="14"/>
                  </a:cubicBezTo>
                  <a:cubicBezTo>
                    <a:pt x="26" y="14"/>
                    <a:pt x="26" y="14"/>
                    <a:pt x="26" y="14"/>
                  </a:cubicBezTo>
                  <a:cubicBezTo>
                    <a:pt x="26" y="15"/>
                    <a:pt x="26" y="15"/>
                    <a:pt x="26" y="15"/>
                  </a:cubicBezTo>
                  <a:cubicBezTo>
                    <a:pt x="25" y="16"/>
                    <a:pt x="25" y="16"/>
                    <a:pt x="25" y="16"/>
                  </a:cubicBezTo>
                  <a:cubicBezTo>
                    <a:pt x="24" y="16"/>
                    <a:pt x="24" y="16"/>
                    <a:pt x="24" y="16"/>
                  </a:cubicBezTo>
                  <a:cubicBezTo>
                    <a:pt x="24" y="16"/>
                    <a:pt x="24" y="16"/>
                    <a:pt x="24" y="16"/>
                  </a:cubicBezTo>
                  <a:cubicBezTo>
                    <a:pt x="24" y="16"/>
                    <a:pt x="24" y="16"/>
                    <a:pt x="24" y="16"/>
                  </a:cubicBezTo>
                  <a:cubicBezTo>
                    <a:pt x="23" y="16"/>
                    <a:pt x="23" y="16"/>
                    <a:pt x="23" y="16"/>
                  </a:cubicBezTo>
                  <a:cubicBezTo>
                    <a:pt x="23" y="16"/>
                    <a:pt x="23" y="16"/>
                    <a:pt x="23" y="16"/>
                  </a:cubicBezTo>
                  <a:cubicBezTo>
                    <a:pt x="23" y="17"/>
                    <a:pt x="23" y="17"/>
                    <a:pt x="23" y="17"/>
                  </a:cubicBezTo>
                  <a:cubicBezTo>
                    <a:pt x="24" y="17"/>
                    <a:pt x="24" y="17"/>
                    <a:pt x="24" y="17"/>
                  </a:cubicBezTo>
                  <a:cubicBezTo>
                    <a:pt x="24" y="18"/>
                    <a:pt x="24" y="18"/>
                    <a:pt x="24" y="18"/>
                  </a:cubicBezTo>
                  <a:cubicBezTo>
                    <a:pt x="24" y="18"/>
                    <a:pt x="24" y="18"/>
                    <a:pt x="24" y="18"/>
                  </a:cubicBezTo>
                  <a:cubicBezTo>
                    <a:pt x="23" y="19"/>
                    <a:pt x="23" y="19"/>
                    <a:pt x="23" y="19"/>
                  </a:cubicBezTo>
                  <a:cubicBezTo>
                    <a:pt x="23" y="19"/>
                    <a:pt x="23" y="19"/>
                    <a:pt x="23" y="19"/>
                  </a:cubicBezTo>
                  <a:cubicBezTo>
                    <a:pt x="23" y="19"/>
                    <a:pt x="23" y="19"/>
                    <a:pt x="23" y="19"/>
                  </a:cubicBezTo>
                  <a:cubicBezTo>
                    <a:pt x="24" y="20"/>
                    <a:pt x="24" y="20"/>
                    <a:pt x="24" y="20"/>
                  </a:cubicBezTo>
                  <a:cubicBezTo>
                    <a:pt x="24" y="20"/>
                    <a:pt x="24" y="20"/>
                    <a:pt x="24" y="20"/>
                  </a:cubicBezTo>
                  <a:cubicBezTo>
                    <a:pt x="24" y="20"/>
                    <a:pt x="24" y="20"/>
                    <a:pt x="24" y="20"/>
                  </a:cubicBezTo>
                  <a:cubicBezTo>
                    <a:pt x="25" y="20"/>
                    <a:pt x="25" y="20"/>
                    <a:pt x="25" y="20"/>
                  </a:cubicBezTo>
                  <a:cubicBezTo>
                    <a:pt x="26" y="20"/>
                    <a:pt x="26" y="20"/>
                    <a:pt x="26" y="20"/>
                  </a:cubicBezTo>
                  <a:cubicBezTo>
                    <a:pt x="26" y="21"/>
                    <a:pt x="26" y="21"/>
                    <a:pt x="26" y="21"/>
                  </a:cubicBezTo>
                  <a:cubicBezTo>
                    <a:pt x="26" y="21"/>
                    <a:pt x="26" y="21"/>
                    <a:pt x="26" y="21"/>
                  </a:cubicBezTo>
                  <a:cubicBezTo>
                    <a:pt x="27" y="21"/>
                    <a:pt x="27" y="21"/>
                    <a:pt x="27" y="21"/>
                  </a:cubicBezTo>
                  <a:cubicBezTo>
                    <a:pt x="27" y="21"/>
                    <a:pt x="27" y="21"/>
                    <a:pt x="27" y="21"/>
                  </a:cubicBezTo>
                  <a:cubicBezTo>
                    <a:pt x="27" y="20"/>
                    <a:pt x="27" y="20"/>
                    <a:pt x="27" y="20"/>
                  </a:cubicBezTo>
                  <a:cubicBezTo>
                    <a:pt x="28" y="20"/>
                    <a:pt x="28" y="20"/>
                    <a:pt x="28" y="20"/>
                  </a:cubicBezTo>
                  <a:cubicBezTo>
                    <a:pt x="29" y="20"/>
                    <a:pt x="29" y="20"/>
                    <a:pt x="29" y="20"/>
                  </a:cubicBezTo>
                  <a:cubicBezTo>
                    <a:pt x="29" y="20"/>
                    <a:pt x="29" y="20"/>
                    <a:pt x="29" y="20"/>
                  </a:cubicBezTo>
                  <a:cubicBezTo>
                    <a:pt x="29" y="20"/>
                    <a:pt x="29" y="20"/>
                    <a:pt x="29" y="20"/>
                  </a:cubicBezTo>
                  <a:cubicBezTo>
                    <a:pt x="30" y="19"/>
                    <a:pt x="30" y="19"/>
                    <a:pt x="30" y="19"/>
                  </a:cubicBezTo>
                  <a:cubicBezTo>
                    <a:pt x="30" y="19"/>
                    <a:pt x="30" y="19"/>
                    <a:pt x="30" y="19"/>
                  </a:cubicBezTo>
                  <a:cubicBezTo>
                    <a:pt x="29" y="19"/>
                    <a:pt x="29" y="19"/>
                    <a:pt x="29" y="19"/>
                  </a:cubicBezTo>
                  <a:cubicBezTo>
                    <a:pt x="29" y="18"/>
                    <a:pt x="29" y="18"/>
                    <a:pt x="29" y="18"/>
                  </a:cubicBezTo>
                  <a:close/>
                  <a:moveTo>
                    <a:pt x="27" y="18"/>
                  </a:moveTo>
                  <a:cubicBezTo>
                    <a:pt x="27" y="18"/>
                    <a:pt x="27" y="19"/>
                    <a:pt x="26" y="19"/>
                  </a:cubicBezTo>
                  <a:cubicBezTo>
                    <a:pt x="26" y="19"/>
                    <a:pt x="25" y="18"/>
                    <a:pt x="25" y="18"/>
                  </a:cubicBezTo>
                  <a:cubicBezTo>
                    <a:pt x="25" y="17"/>
                    <a:pt x="26" y="17"/>
                    <a:pt x="26" y="17"/>
                  </a:cubicBezTo>
                  <a:cubicBezTo>
                    <a:pt x="27" y="17"/>
                    <a:pt x="27" y="17"/>
                    <a:pt x="27" y="18"/>
                  </a:cubicBez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60"/>
            <p:cNvSpPr>
              <a:spLocks noEditPoints="1"/>
            </p:cNvSpPr>
            <p:nvPr/>
          </p:nvSpPr>
          <p:spPr bwMode="auto">
            <a:xfrm>
              <a:off x="11029950" y="4681538"/>
              <a:ext cx="403225" cy="328613"/>
            </a:xfrm>
            <a:custGeom>
              <a:avLst/>
              <a:gdLst>
                <a:gd name="T0" fmla="*/ 54 w 85"/>
                <a:gd name="T1" fmla="*/ 67 h 69"/>
                <a:gd name="T2" fmla="*/ 31 w 85"/>
                <a:gd name="T3" fmla="*/ 67 h 69"/>
                <a:gd name="T4" fmla="*/ 42 w 85"/>
                <a:gd name="T5" fmla="*/ 69 h 69"/>
                <a:gd name="T6" fmla="*/ 54 w 85"/>
                <a:gd name="T7" fmla="*/ 67 h 69"/>
                <a:gd name="T8" fmla="*/ 76 w 85"/>
                <a:gd name="T9" fmla="*/ 0 h 69"/>
                <a:gd name="T10" fmla="*/ 9 w 85"/>
                <a:gd name="T11" fmla="*/ 0 h 69"/>
                <a:gd name="T12" fmla="*/ 0 w 85"/>
                <a:gd name="T13" fmla="*/ 26 h 69"/>
                <a:gd name="T14" fmla="*/ 0 w 85"/>
                <a:gd name="T15" fmla="*/ 28 h 69"/>
                <a:gd name="T16" fmla="*/ 85 w 85"/>
                <a:gd name="T17" fmla="*/ 28 h 69"/>
                <a:gd name="T18" fmla="*/ 85 w 85"/>
                <a:gd name="T19" fmla="*/ 26 h 69"/>
                <a:gd name="T20" fmla="*/ 76 w 85"/>
                <a:gd name="T21"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69">
                  <a:moveTo>
                    <a:pt x="54" y="67"/>
                  </a:moveTo>
                  <a:cubicBezTo>
                    <a:pt x="31" y="67"/>
                    <a:pt x="31" y="67"/>
                    <a:pt x="31" y="67"/>
                  </a:cubicBezTo>
                  <a:cubicBezTo>
                    <a:pt x="35" y="68"/>
                    <a:pt x="38" y="69"/>
                    <a:pt x="42" y="69"/>
                  </a:cubicBezTo>
                  <a:cubicBezTo>
                    <a:pt x="47" y="69"/>
                    <a:pt x="50" y="68"/>
                    <a:pt x="54" y="67"/>
                  </a:cubicBezTo>
                  <a:moveTo>
                    <a:pt x="76" y="0"/>
                  </a:moveTo>
                  <a:cubicBezTo>
                    <a:pt x="9" y="0"/>
                    <a:pt x="9" y="0"/>
                    <a:pt x="9" y="0"/>
                  </a:cubicBezTo>
                  <a:cubicBezTo>
                    <a:pt x="3" y="7"/>
                    <a:pt x="0" y="16"/>
                    <a:pt x="0" y="26"/>
                  </a:cubicBezTo>
                  <a:cubicBezTo>
                    <a:pt x="0" y="27"/>
                    <a:pt x="0" y="27"/>
                    <a:pt x="0" y="28"/>
                  </a:cubicBezTo>
                  <a:cubicBezTo>
                    <a:pt x="85" y="28"/>
                    <a:pt x="85" y="28"/>
                    <a:pt x="85" y="28"/>
                  </a:cubicBezTo>
                  <a:cubicBezTo>
                    <a:pt x="85" y="27"/>
                    <a:pt x="85" y="27"/>
                    <a:pt x="85" y="26"/>
                  </a:cubicBezTo>
                  <a:cubicBezTo>
                    <a:pt x="85" y="16"/>
                    <a:pt x="82" y="7"/>
                    <a:pt x="76" y="0"/>
                  </a:cubicBezTo>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61"/>
            <p:cNvSpPr>
              <a:spLocks/>
            </p:cNvSpPr>
            <p:nvPr/>
          </p:nvSpPr>
          <p:spPr bwMode="auto">
            <a:xfrm>
              <a:off x="11072813" y="4600575"/>
              <a:ext cx="319088" cy="80963"/>
            </a:xfrm>
            <a:custGeom>
              <a:avLst/>
              <a:gdLst>
                <a:gd name="T0" fmla="*/ 33 w 67"/>
                <a:gd name="T1" fmla="*/ 0 h 17"/>
                <a:gd name="T2" fmla="*/ 0 w 67"/>
                <a:gd name="T3" fmla="*/ 17 h 17"/>
                <a:gd name="T4" fmla="*/ 67 w 67"/>
                <a:gd name="T5" fmla="*/ 17 h 17"/>
                <a:gd name="T6" fmla="*/ 33 w 67"/>
                <a:gd name="T7" fmla="*/ 0 h 17"/>
              </a:gdLst>
              <a:ahLst/>
              <a:cxnLst>
                <a:cxn ang="0">
                  <a:pos x="T0" y="T1"/>
                </a:cxn>
                <a:cxn ang="0">
                  <a:pos x="T2" y="T3"/>
                </a:cxn>
                <a:cxn ang="0">
                  <a:pos x="T4" y="T5"/>
                </a:cxn>
                <a:cxn ang="0">
                  <a:pos x="T6" y="T7"/>
                </a:cxn>
              </a:cxnLst>
              <a:rect l="0" t="0" r="r" b="b"/>
              <a:pathLst>
                <a:path w="67" h="17">
                  <a:moveTo>
                    <a:pt x="33" y="0"/>
                  </a:moveTo>
                  <a:cubicBezTo>
                    <a:pt x="20" y="0"/>
                    <a:pt x="8" y="7"/>
                    <a:pt x="0" y="17"/>
                  </a:cubicBezTo>
                  <a:cubicBezTo>
                    <a:pt x="67" y="17"/>
                    <a:pt x="67" y="17"/>
                    <a:pt x="67" y="17"/>
                  </a:cubicBezTo>
                  <a:cubicBezTo>
                    <a:pt x="59" y="7"/>
                    <a:pt x="47" y="0"/>
                    <a:pt x="33" y="0"/>
                  </a:cubicBezTo>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62"/>
            <p:cNvSpPr>
              <a:spLocks/>
            </p:cNvSpPr>
            <p:nvPr/>
          </p:nvSpPr>
          <p:spPr bwMode="auto">
            <a:xfrm>
              <a:off x="11029950" y="4814888"/>
              <a:ext cx="403225" cy="185738"/>
            </a:xfrm>
            <a:custGeom>
              <a:avLst/>
              <a:gdLst>
                <a:gd name="T0" fmla="*/ 85 w 85"/>
                <a:gd name="T1" fmla="*/ 0 h 39"/>
                <a:gd name="T2" fmla="*/ 0 w 85"/>
                <a:gd name="T3" fmla="*/ 0 h 39"/>
                <a:gd name="T4" fmla="*/ 31 w 85"/>
                <a:gd name="T5" fmla="*/ 39 h 39"/>
                <a:gd name="T6" fmla="*/ 54 w 85"/>
                <a:gd name="T7" fmla="*/ 39 h 39"/>
                <a:gd name="T8" fmla="*/ 85 w 85"/>
                <a:gd name="T9" fmla="*/ 0 h 39"/>
              </a:gdLst>
              <a:ahLst/>
              <a:cxnLst>
                <a:cxn ang="0">
                  <a:pos x="T0" y="T1"/>
                </a:cxn>
                <a:cxn ang="0">
                  <a:pos x="T2" y="T3"/>
                </a:cxn>
                <a:cxn ang="0">
                  <a:pos x="T4" y="T5"/>
                </a:cxn>
                <a:cxn ang="0">
                  <a:pos x="T6" y="T7"/>
                </a:cxn>
                <a:cxn ang="0">
                  <a:pos x="T8" y="T9"/>
                </a:cxn>
              </a:cxnLst>
              <a:rect l="0" t="0" r="r" b="b"/>
              <a:pathLst>
                <a:path w="85" h="39">
                  <a:moveTo>
                    <a:pt x="85" y="0"/>
                  </a:moveTo>
                  <a:cubicBezTo>
                    <a:pt x="0" y="0"/>
                    <a:pt x="0" y="0"/>
                    <a:pt x="0" y="0"/>
                  </a:cubicBezTo>
                  <a:cubicBezTo>
                    <a:pt x="1" y="19"/>
                    <a:pt x="14" y="34"/>
                    <a:pt x="31" y="39"/>
                  </a:cubicBezTo>
                  <a:cubicBezTo>
                    <a:pt x="54" y="39"/>
                    <a:pt x="54" y="39"/>
                    <a:pt x="54" y="39"/>
                  </a:cubicBezTo>
                  <a:cubicBezTo>
                    <a:pt x="71" y="34"/>
                    <a:pt x="84" y="19"/>
                    <a:pt x="85" y="0"/>
                  </a:cubicBezTo>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Oval 63"/>
            <p:cNvSpPr>
              <a:spLocks noChangeArrowheads="1"/>
            </p:cNvSpPr>
            <p:nvPr/>
          </p:nvSpPr>
          <p:spPr bwMode="auto">
            <a:xfrm>
              <a:off x="10953750" y="4529138"/>
              <a:ext cx="404813" cy="404813"/>
            </a:xfrm>
            <a:prstGeom prst="ellipse">
              <a:avLst/>
            </a:pr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64"/>
            <p:cNvSpPr>
              <a:spLocks noEditPoints="1"/>
            </p:cNvSpPr>
            <p:nvPr/>
          </p:nvSpPr>
          <p:spPr bwMode="auto">
            <a:xfrm>
              <a:off x="11053763" y="4643438"/>
              <a:ext cx="204788" cy="171450"/>
            </a:xfrm>
            <a:custGeom>
              <a:avLst/>
              <a:gdLst>
                <a:gd name="T0" fmla="*/ 41 w 43"/>
                <a:gd name="T1" fmla="*/ 34 h 36"/>
                <a:gd name="T2" fmla="*/ 0 w 43"/>
                <a:gd name="T3" fmla="*/ 6 h 36"/>
                <a:gd name="T4" fmla="*/ 0 w 43"/>
                <a:gd name="T5" fmla="*/ 36 h 36"/>
                <a:gd name="T6" fmla="*/ 43 w 43"/>
                <a:gd name="T7" fmla="*/ 0 h 36"/>
                <a:gd name="T8" fmla="*/ 0 w 43"/>
                <a:gd name="T9" fmla="*/ 0 h 36"/>
                <a:gd name="T10" fmla="*/ 25 w 43"/>
                <a:gd name="T11" fmla="*/ 20 h 36"/>
                <a:gd name="T12" fmla="*/ 24 w 43"/>
                <a:gd name="T13" fmla="*/ 18 h 36"/>
                <a:gd name="T14" fmla="*/ 22 w 43"/>
                <a:gd name="T15" fmla="*/ 17 h 36"/>
                <a:gd name="T16" fmla="*/ 20 w 43"/>
                <a:gd name="T17" fmla="*/ 16 h 36"/>
                <a:gd name="T18" fmla="*/ 18 w 43"/>
                <a:gd name="T19" fmla="*/ 16 h 36"/>
                <a:gd name="T20" fmla="*/ 16 w 43"/>
                <a:gd name="T21" fmla="*/ 17 h 36"/>
                <a:gd name="T22" fmla="*/ 15 w 43"/>
                <a:gd name="T23" fmla="*/ 18 h 36"/>
                <a:gd name="T24" fmla="*/ 13 w 43"/>
                <a:gd name="T25" fmla="*/ 20 h 36"/>
                <a:gd name="T26" fmla="*/ 13 w 43"/>
                <a:gd name="T27" fmla="*/ 22 h 36"/>
                <a:gd name="T28" fmla="*/ 14 w 43"/>
                <a:gd name="T29" fmla="*/ 25 h 36"/>
                <a:gd name="T30" fmla="*/ 14 w 43"/>
                <a:gd name="T31" fmla="*/ 26 h 36"/>
                <a:gd name="T32" fmla="*/ 16 w 43"/>
                <a:gd name="T33" fmla="*/ 28 h 36"/>
                <a:gd name="T34" fmla="*/ 18 w 43"/>
                <a:gd name="T35" fmla="*/ 29 h 36"/>
                <a:gd name="T36" fmla="*/ 19 w 43"/>
                <a:gd name="T37" fmla="*/ 27 h 36"/>
                <a:gd name="T38" fmla="*/ 22 w 43"/>
                <a:gd name="T39" fmla="*/ 28 h 36"/>
                <a:gd name="T40" fmla="*/ 22 w 43"/>
                <a:gd name="T41" fmla="*/ 26 h 36"/>
                <a:gd name="T42" fmla="*/ 25 w 43"/>
                <a:gd name="T43" fmla="*/ 25 h 36"/>
                <a:gd name="T44" fmla="*/ 24 w 43"/>
                <a:gd name="T45" fmla="*/ 23 h 36"/>
                <a:gd name="T46" fmla="*/ 22 w 43"/>
                <a:gd name="T47" fmla="*/ 22 h 36"/>
                <a:gd name="T48" fmla="*/ 17 w 43"/>
                <a:gd name="T49" fmla="*/ 24 h 36"/>
                <a:gd name="T50" fmla="*/ 19 w 43"/>
                <a:gd name="T51" fmla="*/ 20 h 36"/>
                <a:gd name="T52" fmla="*/ 18 w 43"/>
                <a:gd name="T53" fmla="*/ 22 h 36"/>
                <a:gd name="T54" fmla="*/ 19 w 43"/>
                <a:gd name="T55" fmla="*/ 24 h 36"/>
                <a:gd name="T56" fmla="*/ 30 w 43"/>
                <a:gd name="T57" fmla="*/ 18 h 36"/>
                <a:gd name="T58" fmla="*/ 30 w 43"/>
                <a:gd name="T59" fmla="*/ 17 h 36"/>
                <a:gd name="T60" fmla="*/ 30 w 43"/>
                <a:gd name="T61" fmla="*/ 16 h 36"/>
                <a:gd name="T62" fmla="*/ 28 w 43"/>
                <a:gd name="T63" fmla="*/ 16 h 36"/>
                <a:gd name="T64" fmla="*/ 27 w 43"/>
                <a:gd name="T65" fmla="*/ 14 h 36"/>
                <a:gd name="T66" fmla="*/ 25 w 43"/>
                <a:gd name="T67" fmla="*/ 16 h 36"/>
                <a:gd name="T68" fmla="*/ 24 w 43"/>
                <a:gd name="T69" fmla="*/ 16 h 36"/>
                <a:gd name="T70" fmla="*/ 24 w 43"/>
                <a:gd name="T71" fmla="*/ 17 h 36"/>
                <a:gd name="T72" fmla="*/ 25 w 43"/>
                <a:gd name="T73" fmla="*/ 18 h 36"/>
                <a:gd name="T74" fmla="*/ 24 w 43"/>
                <a:gd name="T75" fmla="*/ 19 h 36"/>
                <a:gd name="T76" fmla="*/ 25 w 43"/>
                <a:gd name="T77" fmla="*/ 20 h 36"/>
                <a:gd name="T78" fmla="*/ 26 w 43"/>
                <a:gd name="T79" fmla="*/ 21 h 36"/>
                <a:gd name="T80" fmla="*/ 28 w 43"/>
                <a:gd name="T81" fmla="*/ 21 h 36"/>
                <a:gd name="T82" fmla="*/ 30 w 43"/>
                <a:gd name="T83" fmla="*/ 20 h 36"/>
                <a:gd name="T84" fmla="*/ 30 w 43"/>
                <a:gd name="T85" fmla="*/ 19 h 36"/>
                <a:gd name="T86" fmla="*/ 29 w 43"/>
                <a:gd name="T87" fmla="*/ 18 h 36"/>
                <a:gd name="T88" fmla="*/ 26 w 43"/>
                <a:gd name="T8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3" h="36">
                  <a:moveTo>
                    <a:pt x="2" y="9"/>
                  </a:moveTo>
                  <a:cubicBezTo>
                    <a:pt x="2" y="34"/>
                    <a:pt x="2" y="34"/>
                    <a:pt x="2" y="34"/>
                  </a:cubicBezTo>
                  <a:cubicBezTo>
                    <a:pt x="41" y="34"/>
                    <a:pt x="41" y="34"/>
                    <a:pt x="41" y="34"/>
                  </a:cubicBezTo>
                  <a:cubicBezTo>
                    <a:pt x="41" y="9"/>
                    <a:pt x="41" y="9"/>
                    <a:pt x="41" y="9"/>
                  </a:cubicBezTo>
                  <a:cubicBezTo>
                    <a:pt x="2" y="9"/>
                    <a:pt x="2" y="9"/>
                    <a:pt x="2" y="9"/>
                  </a:cubicBezTo>
                  <a:close/>
                  <a:moveTo>
                    <a:pt x="0" y="6"/>
                  </a:moveTo>
                  <a:cubicBezTo>
                    <a:pt x="43" y="6"/>
                    <a:pt x="43" y="6"/>
                    <a:pt x="43" y="6"/>
                  </a:cubicBezTo>
                  <a:cubicBezTo>
                    <a:pt x="43" y="36"/>
                    <a:pt x="43" y="36"/>
                    <a:pt x="43" y="36"/>
                  </a:cubicBezTo>
                  <a:cubicBezTo>
                    <a:pt x="0" y="36"/>
                    <a:pt x="0" y="36"/>
                    <a:pt x="0" y="36"/>
                  </a:cubicBezTo>
                  <a:cubicBezTo>
                    <a:pt x="0" y="6"/>
                    <a:pt x="0" y="6"/>
                    <a:pt x="0" y="6"/>
                  </a:cubicBezTo>
                  <a:close/>
                  <a:moveTo>
                    <a:pt x="0" y="0"/>
                  </a:moveTo>
                  <a:cubicBezTo>
                    <a:pt x="43" y="0"/>
                    <a:pt x="43" y="0"/>
                    <a:pt x="43" y="0"/>
                  </a:cubicBezTo>
                  <a:cubicBezTo>
                    <a:pt x="43" y="4"/>
                    <a:pt x="43" y="4"/>
                    <a:pt x="43" y="4"/>
                  </a:cubicBezTo>
                  <a:cubicBezTo>
                    <a:pt x="0" y="4"/>
                    <a:pt x="0" y="4"/>
                    <a:pt x="0" y="4"/>
                  </a:cubicBezTo>
                  <a:cubicBezTo>
                    <a:pt x="0" y="0"/>
                    <a:pt x="0" y="0"/>
                    <a:pt x="0" y="0"/>
                  </a:cubicBezTo>
                  <a:close/>
                  <a:moveTo>
                    <a:pt x="26" y="22"/>
                  </a:moveTo>
                  <a:cubicBezTo>
                    <a:pt x="25" y="21"/>
                    <a:pt x="25" y="21"/>
                    <a:pt x="25" y="21"/>
                  </a:cubicBezTo>
                  <a:cubicBezTo>
                    <a:pt x="25" y="20"/>
                    <a:pt x="25" y="20"/>
                    <a:pt x="25" y="20"/>
                  </a:cubicBezTo>
                  <a:cubicBezTo>
                    <a:pt x="23" y="20"/>
                    <a:pt x="23" y="20"/>
                    <a:pt x="23" y="20"/>
                  </a:cubicBezTo>
                  <a:cubicBezTo>
                    <a:pt x="23" y="20"/>
                    <a:pt x="23" y="20"/>
                    <a:pt x="23" y="20"/>
                  </a:cubicBezTo>
                  <a:cubicBezTo>
                    <a:pt x="24" y="18"/>
                    <a:pt x="24" y="18"/>
                    <a:pt x="24" y="18"/>
                  </a:cubicBezTo>
                  <a:cubicBezTo>
                    <a:pt x="24" y="18"/>
                    <a:pt x="24" y="18"/>
                    <a:pt x="24" y="18"/>
                  </a:cubicBezTo>
                  <a:cubicBezTo>
                    <a:pt x="23" y="17"/>
                    <a:pt x="23" y="17"/>
                    <a:pt x="23" y="17"/>
                  </a:cubicBezTo>
                  <a:cubicBezTo>
                    <a:pt x="22" y="17"/>
                    <a:pt x="22" y="17"/>
                    <a:pt x="22" y="17"/>
                  </a:cubicBezTo>
                  <a:cubicBezTo>
                    <a:pt x="21" y="18"/>
                    <a:pt x="21" y="18"/>
                    <a:pt x="21" y="18"/>
                  </a:cubicBezTo>
                  <a:cubicBezTo>
                    <a:pt x="21" y="18"/>
                    <a:pt x="21" y="18"/>
                    <a:pt x="21" y="18"/>
                  </a:cubicBezTo>
                  <a:cubicBezTo>
                    <a:pt x="20" y="16"/>
                    <a:pt x="20" y="16"/>
                    <a:pt x="20" y="16"/>
                  </a:cubicBezTo>
                  <a:cubicBezTo>
                    <a:pt x="20" y="16"/>
                    <a:pt x="20" y="16"/>
                    <a:pt x="20" y="16"/>
                  </a:cubicBezTo>
                  <a:cubicBezTo>
                    <a:pt x="19" y="16"/>
                    <a:pt x="19" y="16"/>
                    <a:pt x="19" y="16"/>
                  </a:cubicBezTo>
                  <a:cubicBezTo>
                    <a:pt x="18" y="16"/>
                    <a:pt x="18" y="16"/>
                    <a:pt x="18" y="16"/>
                  </a:cubicBezTo>
                  <a:cubicBezTo>
                    <a:pt x="18" y="18"/>
                    <a:pt x="18" y="18"/>
                    <a:pt x="18" y="18"/>
                  </a:cubicBezTo>
                  <a:cubicBezTo>
                    <a:pt x="17" y="18"/>
                    <a:pt x="17" y="18"/>
                    <a:pt x="17" y="18"/>
                  </a:cubicBezTo>
                  <a:cubicBezTo>
                    <a:pt x="16" y="17"/>
                    <a:pt x="16" y="17"/>
                    <a:pt x="16" y="17"/>
                  </a:cubicBezTo>
                  <a:cubicBezTo>
                    <a:pt x="16" y="17"/>
                    <a:pt x="16" y="17"/>
                    <a:pt x="16" y="17"/>
                  </a:cubicBezTo>
                  <a:cubicBezTo>
                    <a:pt x="15" y="18"/>
                    <a:pt x="15" y="18"/>
                    <a:pt x="15" y="18"/>
                  </a:cubicBezTo>
                  <a:cubicBezTo>
                    <a:pt x="15" y="18"/>
                    <a:pt x="15" y="18"/>
                    <a:pt x="15" y="18"/>
                  </a:cubicBezTo>
                  <a:cubicBezTo>
                    <a:pt x="15" y="20"/>
                    <a:pt x="15" y="20"/>
                    <a:pt x="15" y="20"/>
                  </a:cubicBezTo>
                  <a:cubicBezTo>
                    <a:pt x="15" y="20"/>
                    <a:pt x="15" y="20"/>
                    <a:pt x="15" y="20"/>
                  </a:cubicBezTo>
                  <a:cubicBezTo>
                    <a:pt x="13" y="20"/>
                    <a:pt x="13" y="20"/>
                    <a:pt x="13" y="20"/>
                  </a:cubicBezTo>
                  <a:cubicBezTo>
                    <a:pt x="13" y="21"/>
                    <a:pt x="13" y="21"/>
                    <a:pt x="13" y="21"/>
                  </a:cubicBezTo>
                  <a:cubicBezTo>
                    <a:pt x="13" y="22"/>
                    <a:pt x="13" y="22"/>
                    <a:pt x="13" y="22"/>
                  </a:cubicBezTo>
                  <a:cubicBezTo>
                    <a:pt x="13" y="22"/>
                    <a:pt x="13" y="22"/>
                    <a:pt x="13" y="22"/>
                  </a:cubicBezTo>
                  <a:cubicBezTo>
                    <a:pt x="15" y="23"/>
                    <a:pt x="15" y="23"/>
                    <a:pt x="15" y="23"/>
                  </a:cubicBezTo>
                  <a:cubicBezTo>
                    <a:pt x="15" y="23"/>
                    <a:pt x="15" y="23"/>
                    <a:pt x="15" y="23"/>
                  </a:cubicBezTo>
                  <a:cubicBezTo>
                    <a:pt x="14" y="25"/>
                    <a:pt x="14" y="25"/>
                    <a:pt x="14" y="25"/>
                  </a:cubicBezTo>
                  <a:cubicBezTo>
                    <a:pt x="13" y="25"/>
                    <a:pt x="13" y="25"/>
                    <a:pt x="13" y="25"/>
                  </a:cubicBezTo>
                  <a:cubicBezTo>
                    <a:pt x="14" y="26"/>
                    <a:pt x="14" y="26"/>
                    <a:pt x="14" y="26"/>
                  </a:cubicBezTo>
                  <a:cubicBezTo>
                    <a:pt x="14" y="26"/>
                    <a:pt x="14" y="26"/>
                    <a:pt x="14" y="26"/>
                  </a:cubicBezTo>
                  <a:cubicBezTo>
                    <a:pt x="16" y="26"/>
                    <a:pt x="16" y="26"/>
                    <a:pt x="16" y="26"/>
                  </a:cubicBezTo>
                  <a:cubicBezTo>
                    <a:pt x="17" y="26"/>
                    <a:pt x="17" y="26"/>
                    <a:pt x="17" y="26"/>
                  </a:cubicBezTo>
                  <a:cubicBezTo>
                    <a:pt x="16" y="28"/>
                    <a:pt x="16" y="28"/>
                    <a:pt x="16" y="28"/>
                  </a:cubicBezTo>
                  <a:cubicBezTo>
                    <a:pt x="17" y="28"/>
                    <a:pt x="17" y="28"/>
                    <a:pt x="17" y="28"/>
                  </a:cubicBezTo>
                  <a:cubicBezTo>
                    <a:pt x="18" y="29"/>
                    <a:pt x="18" y="29"/>
                    <a:pt x="18" y="29"/>
                  </a:cubicBezTo>
                  <a:cubicBezTo>
                    <a:pt x="18" y="29"/>
                    <a:pt x="18" y="29"/>
                    <a:pt x="18" y="29"/>
                  </a:cubicBezTo>
                  <a:cubicBezTo>
                    <a:pt x="19" y="27"/>
                    <a:pt x="19" y="27"/>
                    <a:pt x="19" y="27"/>
                  </a:cubicBezTo>
                  <a:cubicBezTo>
                    <a:pt x="19" y="27"/>
                    <a:pt x="19" y="27"/>
                    <a:pt x="19" y="27"/>
                  </a:cubicBezTo>
                  <a:cubicBezTo>
                    <a:pt x="19" y="27"/>
                    <a:pt x="19" y="27"/>
                    <a:pt x="19" y="27"/>
                  </a:cubicBezTo>
                  <a:cubicBezTo>
                    <a:pt x="20" y="29"/>
                    <a:pt x="20" y="29"/>
                    <a:pt x="20" y="29"/>
                  </a:cubicBezTo>
                  <a:cubicBezTo>
                    <a:pt x="21" y="29"/>
                    <a:pt x="21" y="29"/>
                    <a:pt x="21" y="29"/>
                  </a:cubicBezTo>
                  <a:cubicBezTo>
                    <a:pt x="22" y="28"/>
                    <a:pt x="22" y="28"/>
                    <a:pt x="22" y="28"/>
                  </a:cubicBezTo>
                  <a:cubicBezTo>
                    <a:pt x="22" y="28"/>
                    <a:pt x="22" y="28"/>
                    <a:pt x="22" y="28"/>
                  </a:cubicBezTo>
                  <a:cubicBezTo>
                    <a:pt x="22" y="26"/>
                    <a:pt x="22" y="26"/>
                    <a:pt x="22" y="26"/>
                  </a:cubicBezTo>
                  <a:cubicBezTo>
                    <a:pt x="22" y="26"/>
                    <a:pt x="22" y="26"/>
                    <a:pt x="22" y="26"/>
                  </a:cubicBezTo>
                  <a:cubicBezTo>
                    <a:pt x="24" y="26"/>
                    <a:pt x="24" y="26"/>
                    <a:pt x="24" y="26"/>
                  </a:cubicBezTo>
                  <a:cubicBezTo>
                    <a:pt x="24" y="26"/>
                    <a:pt x="24" y="26"/>
                    <a:pt x="24" y="26"/>
                  </a:cubicBezTo>
                  <a:cubicBezTo>
                    <a:pt x="25" y="25"/>
                    <a:pt x="25" y="25"/>
                    <a:pt x="25" y="25"/>
                  </a:cubicBezTo>
                  <a:cubicBezTo>
                    <a:pt x="25" y="25"/>
                    <a:pt x="25" y="25"/>
                    <a:pt x="25" y="25"/>
                  </a:cubicBezTo>
                  <a:cubicBezTo>
                    <a:pt x="24" y="23"/>
                    <a:pt x="24" y="23"/>
                    <a:pt x="24" y="23"/>
                  </a:cubicBezTo>
                  <a:cubicBezTo>
                    <a:pt x="24" y="23"/>
                    <a:pt x="24" y="23"/>
                    <a:pt x="24" y="23"/>
                  </a:cubicBezTo>
                  <a:cubicBezTo>
                    <a:pt x="25" y="22"/>
                    <a:pt x="25" y="22"/>
                    <a:pt x="25" y="22"/>
                  </a:cubicBezTo>
                  <a:lnTo>
                    <a:pt x="26" y="22"/>
                  </a:lnTo>
                  <a:close/>
                  <a:moveTo>
                    <a:pt x="22" y="22"/>
                  </a:moveTo>
                  <a:cubicBezTo>
                    <a:pt x="22" y="23"/>
                    <a:pt x="21" y="24"/>
                    <a:pt x="21" y="24"/>
                  </a:cubicBezTo>
                  <a:cubicBezTo>
                    <a:pt x="21" y="25"/>
                    <a:pt x="20" y="25"/>
                    <a:pt x="19" y="25"/>
                  </a:cubicBezTo>
                  <a:cubicBezTo>
                    <a:pt x="19" y="25"/>
                    <a:pt x="18" y="25"/>
                    <a:pt x="17" y="24"/>
                  </a:cubicBezTo>
                  <a:cubicBezTo>
                    <a:pt x="17" y="24"/>
                    <a:pt x="17" y="23"/>
                    <a:pt x="17" y="22"/>
                  </a:cubicBezTo>
                  <a:cubicBezTo>
                    <a:pt x="17" y="22"/>
                    <a:pt x="17" y="21"/>
                    <a:pt x="17" y="21"/>
                  </a:cubicBezTo>
                  <a:cubicBezTo>
                    <a:pt x="18" y="20"/>
                    <a:pt x="19" y="20"/>
                    <a:pt x="19" y="20"/>
                  </a:cubicBezTo>
                  <a:cubicBezTo>
                    <a:pt x="20" y="20"/>
                    <a:pt x="21" y="20"/>
                    <a:pt x="21" y="21"/>
                  </a:cubicBezTo>
                  <a:cubicBezTo>
                    <a:pt x="21" y="21"/>
                    <a:pt x="22" y="22"/>
                    <a:pt x="22" y="22"/>
                  </a:cubicBezTo>
                  <a:close/>
                  <a:moveTo>
                    <a:pt x="18" y="22"/>
                  </a:moveTo>
                  <a:cubicBezTo>
                    <a:pt x="18" y="22"/>
                    <a:pt x="19" y="21"/>
                    <a:pt x="19" y="21"/>
                  </a:cubicBezTo>
                  <a:cubicBezTo>
                    <a:pt x="20" y="21"/>
                    <a:pt x="20" y="22"/>
                    <a:pt x="20" y="22"/>
                  </a:cubicBezTo>
                  <a:cubicBezTo>
                    <a:pt x="20" y="23"/>
                    <a:pt x="20" y="24"/>
                    <a:pt x="19" y="24"/>
                  </a:cubicBezTo>
                  <a:cubicBezTo>
                    <a:pt x="19" y="24"/>
                    <a:pt x="18" y="23"/>
                    <a:pt x="18" y="22"/>
                  </a:cubicBezTo>
                  <a:close/>
                  <a:moveTo>
                    <a:pt x="29" y="18"/>
                  </a:moveTo>
                  <a:cubicBezTo>
                    <a:pt x="30" y="18"/>
                    <a:pt x="30" y="18"/>
                    <a:pt x="30" y="18"/>
                  </a:cubicBezTo>
                  <a:cubicBezTo>
                    <a:pt x="29" y="17"/>
                    <a:pt x="29" y="17"/>
                    <a:pt x="29" y="17"/>
                  </a:cubicBezTo>
                  <a:cubicBezTo>
                    <a:pt x="30" y="17"/>
                    <a:pt x="30" y="17"/>
                    <a:pt x="30" y="17"/>
                  </a:cubicBezTo>
                  <a:cubicBezTo>
                    <a:pt x="30" y="17"/>
                    <a:pt x="30" y="17"/>
                    <a:pt x="30" y="17"/>
                  </a:cubicBezTo>
                  <a:cubicBezTo>
                    <a:pt x="30" y="16"/>
                    <a:pt x="30" y="16"/>
                    <a:pt x="30" y="16"/>
                  </a:cubicBezTo>
                  <a:cubicBezTo>
                    <a:pt x="30" y="16"/>
                    <a:pt x="30" y="16"/>
                    <a:pt x="30" y="16"/>
                  </a:cubicBezTo>
                  <a:cubicBezTo>
                    <a:pt x="30" y="16"/>
                    <a:pt x="30" y="16"/>
                    <a:pt x="30" y="16"/>
                  </a:cubicBezTo>
                  <a:cubicBezTo>
                    <a:pt x="30" y="16"/>
                    <a:pt x="30" y="16"/>
                    <a:pt x="30" y="16"/>
                  </a:cubicBezTo>
                  <a:cubicBezTo>
                    <a:pt x="29" y="16"/>
                    <a:pt x="29" y="16"/>
                    <a:pt x="29" y="16"/>
                  </a:cubicBezTo>
                  <a:cubicBezTo>
                    <a:pt x="28" y="16"/>
                    <a:pt x="28" y="16"/>
                    <a:pt x="28" y="16"/>
                  </a:cubicBezTo>
                  <a:cubicBezTo>
                    <a:pt x="28" y="15"/>
                    <a:pt x="28" y="15"/>
                    <a:pt x="28" y="15"/>
                  </a:cubicBezTo>
                  <a:cubicBezTo>
                    <a:pt x="27" y="14"/>
                    <a:pt x="27" y="14"/>
                    <a:pt x="27" y="14"/>
                  </a:cubicBezTo>
                  <a:cubicBezTo>
                    <a:pt x="27" y="14"/>
                    <a:pt x="27" y="14"/>
                    <a:pt x="27" y="14"/>
                  </a:cubicBezTo>
                  <a:cubicBezTo>
                    <a:pt x="26" y="15"/>
                    <a:pt x="26" y="15"/>
                    <a:pt x="26" y="15"/>
                  </a:cubicBezTo>
                  <a:cubicBezTo>
                    <a:pt x="26" y="16"/>
                    <a:pt x="26" y="16"/>
                    <a:pt x="26" y="16"/>
                  </a:cubicBezTo>
                  <a:cubicBezTo>
                    <a:pt x="25" y="16"/>
                    <a:pt x="25" y="16"/>
                    <a:pt x="25" y="16"/>
                  </a:cubicBezTo>
                  <a:cubicBezTo>
                    <a:pt x="25" y="16"/>
                    <a:pt x="25" y="16"/>
                    <a:pt x="25" y="16"/>
                  </a:cubicBezTo>
                  <a:cubicBezTo>
                    <a:pt x="24" y="16"/>
                    <a:pt x="24" y="16"/>
                    <a:pt x="24" y="16"/>
                  </a:cubicBezTo>
                  <a:cubicBezTo>
                    <a:pt x="24" y="16"/>
                    <a:pt x="24" y="16"/>
                    <a:pt x="24" y="16"/>
                  </a:cubicBezTo>
                  <a:cubicBezTo>
                    <a:pt x="24" y="16"/>
                    <a:pt x="24" y="16"/>
                    <a:pt x="24" y="16"/>
                  </a:cubicBezTo>
                  <a:cubicBezTo>
                    <a:pt x="24" y="17"/>
                    <a:pt x="24" y="17"/>
                    <a:pt x="24" y="17"/>
                  </a:cubicBezTo>
                  <a:cubicBezTo>
                    <a:pt x="24" y="17"/>
                    <a:pt x="24" y="17"/>
                    <a:pt x="24" y="17"/>
                  </a:cubicBezTo>
                  <a:cubicBezTo>
                    <a:pt x="25" y="17"/>
                    <a:pt x="25" y="17"/>
                    <a:pt x="25" y="17"/>
                  </a:cubicBezTo>
                  <a:cubicBezTo>
                    <a:pt x="25" y="18"/>
                    <a:pt x="25" y="18"/>
                    <a:pt x="25" y="18"/>
                  </a:cubicBezTo>
                  <a:cubicBezTo>
                    <a:pt x="25" y="18"/>
                    <a:pt x="25" y="18"/>
                    <a:pt x="25" y="18"/>
                  </a:cubicBezTo>
                  <a:cubicBezTo>
                    <a:pt x="24" y="19"/>
                    <a:pt x="24" y="19"/>
                    <a:pt x="24" y="19"/>
                  </a:cubicBezTo>
                  <a:cubicBezTo>
                    <a:pt x="24" y="19"/>
                    <a:pt x="24" y="19"/>
                    <a:pt x="24" y="19"/>
                  </a:cubicBezTo>
                  <a:cubicBezTo>
                    <a:pt x="24" y="19"/>
                    <a:pt x="24" y="19"/>
                    <a:pt x="24" y="19"/>
                  </a:cubicBezTo>
                  <a:cubicBezTo>
                    <a:pt x="24" y="20"/>
                    <a:pt x="24" y="20"/>
                    <a:pt x="24" y="20"/>
                  </a:cubicBezTo>
                  <a:cubicBezTo>
                    <a:pt x="24" y="20"/>
                    <a:pt x="24" y="20"/>
                    <a:pt x="24" y="20"/>
                  </a:cubicBezTo>
                  <a:cubicBezTo>
                    <a:pt x="25" y="20"/>
                    <a:pt x="25" y="20"/>
                    <a:pt x="25" y="20"/>
                  </a:cubicBezTo>
                  <a:cubicBezTo>
                    <a:pt x="25" y="20"/>
                    <a:pt x="25" y="20"/>
                    <a:pt x="25" y="20"/>
                  </a:cubicBezTo>
                  <a:cubicBezTo>
                    <a:pt x="26" y="20"/>
                    <a:pt x="26" y="20"/>
                    <a:pt x="26" y="20"/>
                  </a:cubicBezTo>
                  <a:cubicBezTo>
                    <a:pt x="26" y="21"/>
                    <a:pt x="26" y="21"/>
                    <a:pt x="26" y="21"/>
                  </a:cubicBezTo>
                  <a:cubicBezTo>
                    <a:pt x="27" y="21"/>
                    <a:pt x="27" y="21"/>
                    <a:pt x="27" y="21"/>
                  </a:cubicBezTo>
                  <a:cubicBezTo>
                    <a:pt x="27" y="21"/>
                    <a:pt x="27" y="21"/>
                    <a:pt x="27" y="21"/>
                  </a:cubicBezTo>
                  <a:cubicBezTo>
                    <a:pt x="28" y="21"/>
                    <a:pt x="28" y="21"/>
                    <a:pt x="28" y="21"/>
                  </a:cubicBezTo>
                  <a:cubicBezTo>
                    <a:pt x="28" y="20"/>
                    <a:pt x="28" y="20"/>
                    <a:pt x="28" y="20"/>
                  </a:cubicBezTo>
                  <a:cubicBezTo>
                    <a:pt x="29" y="20"/>
                    <a:pt x="29" y="20"/>
                    <a:pt x="29" y="20"/>
                  </a:cubicBezTo>
                  <a:cubicBezTo>
                    <a:pt x="30" y="20"/>
                    <a:pt x="30" y="20"/>
                    <a:pt x="30" y="20"/>
                  </a:cubicBezTo>
                  <a:cubicBezTo>
                    <a:pt x="30" y="20"/>
                    <a:pt x="30" y="20"/>
                    <a:pt x="30" y="20"/>
                  </a:cubicBezTo>
                  <a:cubicBezTo>
                    <a:pt x="30" y="20"/>
                    <a:pt x="30" y="20"/>
                    <a:pt x="30" y="20"/>
                  </a:cubicBezTo>
                  <a:cubicBezTo>
                    <a:pt x="30" y="19"/>
                    <a:pt x="30" y="19"/>
                    <a:pt x="30" y="19"/>
                  </a:cubicBezTo>
                  <a:cubicBezTo>
                    <a:pt x="30" y="19"/>
                    <a:pt x="30" y="19"/>
                    <a:pt x="30" y="19"/>
                  </a:cubicBezTo>
                  <a:cubicBezTo>
                    <a:pt x="30" y="19"/>
                    <a:pt x="30" y="19"/>
                    <a:pt x="30" y="19"/>
                  </a:cubicBezTo>
                  <a:cubicBezTo>
                    <a:pt x="29" y="18"/>
                    <a:pt x="29" y="18"/>
                    <a:pt x="29" y="18"/>
                  </a:cubicBezTo>
                  <a:close/>
                  <a:moveTo>
                    <a:pt x="28" y="18"/>
                  </a:moveTo>
                  <a:cubicBezTo>
                    <a:pt x="28" y="18"/>
                    <a:pt x="28" y="19"/>
                    <a:pt x="27" y="19"/>
                  </a:cubicBezTo>
                  <a:cubicBezTo>
                    <a:pt x="27" y="19"/>
                    <a:pt x="26" y="18"/>
                    <a:pt x="26" y="18"/>
                  </a:cubicBezTo>
                  <a:cubicBezTo>
                    <a:pt x="26" y="17"/>
                    <a:pt x="27" y="17"/>
                    <a:pt x="27" y="17"/>
                  </a:cubicBezTo>
                  <a:cubicBezTo>
                    <a:pt x="28" y="17"/>
                    <a:pt x="28" y="17"/>
                    <a:pt x="28" y="18"/>
                  </a:cubicBez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65"/>
            <p:cNvSpPr>
              <a:spLocks/>
            </p:cNvSpPr>
            <p:nvPr/>
          </p:nvSpPr>
          <p:spPr bwMode="auto">
            <a:xfrm>
              <a:off x="10839450" y="6213475"/>
              <a:ext cx="466725" cy="136525"/>
            </a:xfrm>
            <a:custGeom>
              <a:avLst/>
              <a:gdLst>
                <a:gd name="T0" fmla="*/ 62 w 98"/>
                <a:gd name="T1" fmla="*/ 0 h 29"/>
                <a:gd name="T2" fmla="*/ 36 w 98"/>
                <a:gd name="T3" fmla="*/ 0 h 29"/>
                <a:gd name="T4" fmla="*/ 0 w 98"/>
                <a:gd name="T5" fmla="*/ 29 h 29"/>
                <a:gd name="T6" fmla="*/ 98 w 98"/>
                <a:gd name="T7" fmla="*/ 29 h 29"/>
                <a:gd name="T8" fmla="*/ 62 w 98"/>
                <a:gd name="T9" fmla="*/ 0 h 29"/>
              </a:gdLst>
              <a:ahLst/>
              <a:cxnLst>
                <a:cxn ang="0">
                  <a:pos x="T0" y="T1"/>
                </a:cxn>
                <a:cxn ang="0">
                  <a:pos x="T2" y="T3"/>
                </a:cxn>
                <a:cxn ang="0">
                  <a:pos x="T4" y="T5"/>
                </a:cxn>
                <a:cxn ang="0">
                  <a:pos x="T6" y="T7"/>
                </a:cxn>
                <a:cxn ang="0">
                  <a:pos x="T8" y="T9"/>
                </a:cxn>
              </a:cxnLst>
              <a:rect l="0" t="0" r="r" b="b"/>
              <a:pathLst>
                <a:path w="98" h="29">
                  <a:moveTo>
                    <a:pt x="62" y="0"/>
                  </a:moveTo>
                  <a:cubicBezTo>
                    <a:pt x="36" y="0"/>
                    <a:pt x="36" y="0"/>
                    <a:pt x="36" y="0"/>
                  </a:cubicBezTo>
                  <a:cubicBezTo>
                    <a:pt x="20" y="4"/>
                    <a:pt x="7" y="15"/>
                    <a:pt x="0" y="29"/>
                  </a:cubicBezTo>
                  <a:cubicBezTo>
                    <a:pt x="98" y="29"/>
                    <a:pt x="98" y="29"/>
                    <a:pt x="98" y="29"/>
                  </a:cubicBezTo>
                  <a:cubicBezTo>
                    <a:pt x="91" y="15"/>
                    <a:pt x="78" y="4"/>
                    <a:pt x="62" y="0"/>
                  </a:cubicBezTo>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66"/>
            <p:cNvSpPr>
              <a:spLocks/>
            </p:cNvSpPr>
            <p:nvPr/>
          </p:nvSpPr>
          <p:spPr bwMode="auto">
            <a:xfrm>
              <a:off x="11010900" y="6208713"/>
              <a:ext cx="123825" cy="4763"/>
            </a:xfrm>
            <a:custGeom>
              <a:avLst/>
              <a:gdLst>
                <a:gd name="T0" fmla="*/ 13 w 26"/>
                <a:gd name="T1" fmla="*/ 0 h 1"/>
                <a:gd name="T2" fmla="*/ 0 w 26"/>
                <a:gd name="T3" fmla="*/ 1 h 1"/>
                <a:gd name="T4" fmla="*/ 26 w 26"/>
                <a:gd name="T5" fmla="*/ 1 h 1"/>
                <a:gd name="T6" fmla="*/ 13 w 26"/>
                <a:gd name="T7" fmla="*/ 0 h 1"/>
              </a:gdLst>
              <a:ahLst/>
              <a:cxnLst>
                <a:cxn ang="0">
                  <a:pos x="T0" y="T1"/>
                </a:cxn>
                <a:cxn ang="0">
                  <a:pos x="T2" y="T3"/>
                </a:cxn>
                <a:cxn ang="0">
                  <a:pos x="T4" y="T5"/>
                </a:cxn>
                <a:cxn ang="0">
                  <a:pos x="T6" y="T7"/>
                </a:cxn>
              </a:cxnLst>
              <a:rect l="0" t="0" r="r" b="b"/>
              <a:pathLst>
                <a:path w="26" h="1">
                  <a:moveTo>
                    <a:pt x="13" y="0"/>
                  </a:moveTo>
                  <a:cubicBezTo>
                    <a:pt x="8" y="0"/>
                    <a:pt x="4" y="0"/>
                    <a:pt x="0" y="1"/>
                  </a:cubicBezTo>
                  <a:cubicBezTo>
                    <a:pt x="26" y="1"/>
                    <a:pt x="26" y="1"/>
                    <a:pt x="26" y="1"/>
                  </a:cubicBezTo>
                  <a:cubicBezTo>
                    <a:pt x="22" y="0"/>
                    <a:pt x="17" y="0"/>
                    <a:pt x="13" y="0"/>
                  </a:cubicBezTo>
                </a:path>
              </a:pathLst>
            </a:custGeom>
            <a:solidFill>
              <a:srgbClr val="7C3F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67"/>
            <p:cNvSpPr>
              <a:spLocks/>
            </p:cNvSpPr>
            <p:nvPr/>
          </p:nvSpPr>
          <p:spPr bwMode="auto">
            <a:xfrm>
              <a:off x="10820400" y="6535738"/>
              <a:ext cx="504825" cy="176213"/>
            </a:xfrm>
            <a:custGeom>
              <a:avLst/>
              <a:gdLst>
                <a:gd name="T0" fmla="*/ 106 w 106"/>
                <a:gd name="T1" fmla="*/ 0 h 37"/>
                <a:gd name="T2" fmla="*/ 0 w 106"/>
                <a:gd name="T3" fmla="*/ 0 h 37"/>
                <a:gd name="T4" fmla="*/ 32 w 106"/>
                <a:gd name="T5" fmla="*/ 36 h 37"/>
                <a:gd name="T6" fmla="*/ 32 w 106"/>
                <a:gd name="T7" fmla="*/ 24 h 37"/>
                <a:gd name="T8" fmla="*/ 71 w 106"/>
                <a:gd name="T9" fmla="*/ 24 h 37"/>
                <a:gd name="T10" fmla="*/ 71 w 106"/>
                <a:gd name="T11" fmla="*/ 37 h 37"/>
                <a:gd name="T12" fmla="*/ 106 w 106"/>
                <a:gd name="T13" fmla="*/ 0 h 37"/>
              </a:gdLst>
              <a:ahLst/>
              <a:cxnLst>
                <a:cxn ang="0">
                  <a:pos x="T0" y="T1"/>
                </a:cxn>
                <a:cxn ang="0">
                  <a:pos x="T2" y="T3"/>
                </a:cxn>
                <a:cxn ang="0">
                  <a:pos x="T4" y="T5"/>
                </a:cxn>
                <a:cxn ang="0">
                  <a:pos x="T6" y="T7"/>
                </a:cxn>
                <a:cxn ang="0">
                  <a:pos x="T8" y="T9"/>
                </a:cxn>
                <a:cxn ang="0">
                  <a:pos x="T10" y="T11"/>
                </a:cxn>
                <a:cxn ang="0">
                  <a:pos x="T12" y="T13"/>
                </a:cxn>
              </a:cxnLst>
              <a:rect l="0" t="0" r="r" b="b"/>
              <a:pathLst>
                <a:path w="106" h="37">
                  <a:moveTo>
                    <a:pt x="106" y="0"/>
                  </a:moveTo>
                  <a:cubicBezTo>
                    <a:pt x="0" y="0"/>
                    <a:pt x="0" y="0"/>
                    <a:pt x="0" y="0"/>
                  </a:cubicBezTo>
                  <a:cubicBezTo>
                    <a:pt x="4" y="16"/>
                    <a:pt x="16" y="30"/>
                    <a:pt x="32" y="36"/>
                  </a:cubicBezTo>
                  <a:cubicBezTo>
                    <a:pt x="32" y="24"/>
                    <a:pt x="32" y="24"/>
                    <a:pt x="32" y="24"/>
                  </a:cubicBezTo>
                  <a:cubicBezTo>
                    <a:pt x="71" y="24"/>
                    <a:pt x="71" y="24"/>
                    <a:pt x="71" y="24"/>
                  </a:cubicBezTo>
                  <a:cubicBezTo>
                    <a:pt x="71" y="37"/>
                    <a:pt x="71" y="37"/>
                    <a:pt x="71" y="37"/>
                  </a:cubicBezTo>
                  <a:cubicBezTo>
                    <a:pt x="88" y="31"/>
                    <a:pt x="101" y="17"/>
                    <a:pt x="106" y="0"/>
                  </a:cubicBezTo>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68"/>
            <p:cNvSpPr>
              <a:spLocks/>
            </p:cNvSpPr>
            <p:nvPr/>
          </p:nvSpPr>
          <p:spPr bwMode="auto">
            <a:xfrm>
              <a:off x="10972800" y="6650038"/>
              <a:ext cx="185738" cy="76200"/>
            </a:xfrm>
            <a:custGeom>
              <a:avLst/>
              <a:gdLst>
                <a:gd name="T0" fmla="*/ 39 w 39"/>
                <a:gd name="T1" fmla="*/ 0 h 16"/>
                <a:gd name="T2" fmla="*/ 0 w 39"/>
                <a:gd name="T3" fmla="*/ 0 h 16"/>
                <a:gd name="T4" fmla="*/ 0 w 39"/>
                <a:gd name="T5" fmla="*/ 12 h 16"/>
                <a:gd name="T6" fmla="*/ 21 w 39"/>
                <a:gd name="T7" fmla="*/ 16 h 16"/>
                <a:gd name="T8" fmla="*/ 39 w 39"/>
                <a:gd name="T9" fmla="*/ 13 h 16"/>
                <a:gd name="T10" fmla="*/ 39 w 39"/>
                <a:gd name="T11" fmla="*/ 0 h 16"/>
              </a:gdLst>
              <a:ahLst/>
              <a:cxnLst>
                <a:cxn ang="0">
                  <a:pos x="T0" y="T1"/>
                </a:cxn>
                <a:cxn ang="0">
                  <a:pos x="T2" y="T3"/>
                </a:cxn>
                <a:cxn ang="0">
                  <a:pos x="T4" y="T5"/>
                </a:cxn>
                <a:cxn ang="0">
                  <a:pos x="T6" y="T7"/>
                </a:cxn>
                <a:cxn ang="0">
                  <a:pos x="T8" y="T9"/>
                </a:cxn>
                <a:cxn ang="0">
                  <a:pos x="T10" y="T11"/>
                </a:cxn>
              </a:cxnLst>
              <a:rect l="0" t="0" r="r" b="b"/>
              <a:pathLst>
                <a:path w="39" h="16">
                  <a:moveTo>
                    <a:pt x="39" y="0"/>
                  </a:moveTo>
                  <a:cubicBezTo>
                    <a:pt x="0" y="0"/>
                    <a:pt x="0" y="0"/>
                    <a:pt x="0" y="0"/>
                  </a:cubicBezTo>
                  <a:cubicBezTo>
                    <a:pt x="0" y="12"/>
                    <a:pt x="0" y="12"/>
                    <a:pt x="0" y="12"/>
                  </a:cubicBezTo>
                  <a:cubicBezTo>
                    <a:pt x="7" y="15"/>
                    <a:pt x="14" y="16"/>
                    <a:pt x="21" y="16"/>
                  </a:cubicBezTo>
                  <a:cubicBezTo>
                    <a:pt x="27" y="16"/>
                    <a:pt x="34" y="15"/>
                    <a:pt x="39" y="13"/>
                  </a:cubicBezTo>
                  <a:cubicBezTo>
                    <a:pt x="39" y="0"/>
                    <a:pt x="39" y="0"/>
                    <a:pt x="39" y="0"/>
                  </a:cubicBezTo>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69"/>
            <p:cNvSpPr>
              <a:spLocks/>
            </p:cNvSpPr>
            <p:nvPr/>
          </p:nvSpPr>
          <p:spPr bwMode="auto">
            <a:xfrm>
              <a:off x="10810875" y="6350000"/>
              <a:ext cx="523875" cy="185738"/>
            </a:xfrm>
            <a:custGeom>
              <a:avLst/>
              <a:gdLst>
                <a:gd name="T0" fmla="*/ 104 w 110"/>
                <a:gd name="T1" fmla="*/ 0 h 39"/>
                <a:gd name="T2" fmla="*/ 6 w 110"/>
                <a:gd name="T3" fmla="*/ 0 h 39"/>
                <a:gd name="T4" fmla="*/ 0 w 110"/>
                <a:gd name="T5" fmla="*/ 25 h 39"/>
                <a:gd name="T6" fmla="*/ 2 w 110"/>
                <a:gd name="T7" fmla="*/ 39 h 39"/>
                <a:gd name="T8" fmla="*/ 108 w 110"/>
                <a:gd name="T9" fmla="*/ 39 h 39"/>
                <a:gd name="T10" fmla="*/ 110 w 110"/>
                <a:gd name="T11" fmla="*/ 25 h 39"/>
                <a:gd name="T12" fmla="*/ 104 w 110"/>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10" h="39">
                  <a:moveTo>
                    <a:pt x="104" y="0"/>
                  </a:moveTo>
                  <a:cubicBezTo>
                    <a:pt x="6" y="0"/>
                    <a:pt x="6" y="0"/>
                    <a:pt x="6" y="0"/>
                  </a:cubicBezTo>
                  <a:cubicBezTo>
                    <a:pt x="2" y="7"/>
                    <a:pt x="0" y="16"/>
                    <a:pt x="0" y="25"/>
                  </a:cubicBezTo>
                  <a:cubicBezTo>
                    <a:pt x="0" y="29"/>
                    <a:pt x="1" y="34"/>
                    <a:pt x="2" y="39"/>
                  </a:cubicBezTo>
                  <a:cubicBezTo>
                    <a:pt x="108" y="39"/>
                    <a:pt x="108" y="39"/>
                    <a:pt x="108" y="39"/>
                  </a:cubicBezTo>
                  <a:cubicBezTo>
                    <a:pt x="109" y="34"/>
                    <a:pt x="110" y="29"/>
                    <a:pt x="110" y="25"/>
                  </a:cubicBezTo>
                  <a:cubicBezTo>
                    <a:pt x="110" y="16"/>
                    <a:pt x="108" y="7"/>
                    <a:pt x="104" y="0"/>
                  </a:cubicBezTo>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Oval 70"/>
            <p:cNvSpPr>
              <a:spLocks noChangeArrowheads="1"/>
            </p:cNvSpPr>
            <p:nvPr/>
          </p:nvSpPr>
          <p:spPr bwMode="auto">
            <a:xfrm>
              <a:off x="10715625" y="6108700"/>
              <a:ext cx="519113" cy="522288"/>
            </a:xfrm>
            <a:prstGeom prst="ellipse">
              <a:avLst/>
            </a:pr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71"/>
            <p:cNvSpPr>
              <a:spLocks noEditPoints="1"/>
            </p:cNvSpPr>
            <p:nvPr/>
          </p:nvSpPr>
          <p:spPr bwMode="auto">
            <a:xfrm>
              <a:off x="10844213" y="6261100"/>
              <a:ext cx="261938" cy="217488"/>
            </a:xfrm>
            <a:custGeom>
              <a:avLst/>
              <a:gdLst>
                <a:gd name="T0" fmla="*/ 52 w 55"/>
                <a:gd name="T1" fmla="*/ 44 h 46"/>
                <a:gd name="T2" fmla="*/ 0 w 55"/>
                <a:gd name="T3" fmla="*/ 8 h 46"/>
                <a:gd name="T4" fmla="*/ 0 w 55"/>
                <a:gd name="T5" fmla="*/ 46 h 46"/>
                <a:gd name="T6" fmla="*/ 55 w 55"/>
                <a:gd name="T7" fmla="*/ 0 h 46"/>
                <a:gd name="T8" fmla="*/ 0 w 55"/>
                <a:gd name="T9" fmla="*/ 0 h 46"/>
                <a:gd name="T10" fmla="*/ 32 w 55"/>
                <a:gd name="T11" fmla="*/ 26 h 46"/>
                <a:gd name="T12" fmla="*/ 30 w 55"/>
                <a:gd name="T13" fmla="*/ 23 h 46"/>
                <a:gd name="T14" fmla="*/ 29 w 55"/>
                <a:gd name="T15" fmla="*/ 22 h 46"/>
                <a:gd name="T16" fmla="*/ 26 w 55"/>
                <a:gd name="T17" fmla="*/ 20 h 46"/>
                <a:gd name="T18" fmla="*/ 23 w 55"/>
                <a:gd name="T19" fmla="*/ 20 h 46"/>
                <a:gd name="T20" fmla="*/ 20 w 55"/>
                <a:gd name="T21" fmla="*/ 22 h 46"/>
                <a:gd name="T22" fmla="*/ 18 w 55"/>
                <a:gd name="T23" fmla="*/ 23 h 46"/>
                <a:gd name="T24" fmla="*/ 17 w 55"/>
                <a:gd name="T25" fmla="*/ 26 h 46"/>
                <a:gd name="T26" fmla="*/ 16 w 55"/>
                <a:gd name="T27" fmla="*/ 28 h 46"/>
                <a:gd name="T28" fmla="*/ 17 w 55"/>
                <a:gd name="T29" fmla="*/ 31 h 46"/>
                <a:gd name="T30" fmla="*/ 18 w 55"/>
                <a:gd name="T31" fmla="*/ 33 h 46"/>
                <a:gd name="T32" fmla="*/ 21 w 55"/>
                <a:gd name="T33" fmla="*/ 36 h 46"/>
                <a:gd name="T34" fmla="*/ 23 w 55"/>
                <a:gd name="T35" fmla="*/ 36 h 46"/>
                <a:gd name="T36" fmla="*/ 25 w 55"/>
                <a:gd name="T37" fmla="*/ 34 h 46"/>
                <a:gd name="T38" fmla="*/ 28 w 55"/>
                <a:gd name="T39" fmla="*/ 36 h 46"/>
                <a:gd name="T40" fmla="*/ 28 w 55"/>
                <a:gd name="T41" fmla="*/ 33 h 46"/>
                <a:gd name="T42" fmla="*/ 32 w 55"/>
                <a:gd name="T43" fmla="*/ 32 h 46"/>
                <a:gd name="T44" fmla="*/ 30 w 55"/>
                <a:gd name="T45" fmla="*/ 29 h 46"/>
                <a:gd name="T46" fmla="*/ 28 w 55"/>
                <a:gd name="T47" fmla="*/ 29 h 46"/>
                <a:gd name="T48" fmla="*/ 22 w 55"/>
                <a:gd name="T49" fmla="*/ 31 h 46"/>
                <a:gd name="T50" fmla="*/ 24 w 55"/>
                <a:gd name="T51" fmla="*/ 25 h 46"/>
                <a:gd name="T52" fmla="*/ 23 w 55"/>
                <a:gd name="T53" fmla="*/ 29 h 46"/>
                <a:gd name="T54" fmla="*/ 24 w 55"/>
                <a:gd name="T55" fmla="*/ 30 h 46"/>
                <a:gd name="T56" fmla="*/ 38 w 55"/>
                <a:gd name="T57" fmla="*/ 23 h 46"/>
                <a:gd name="T58" fmla="*/ 39 w 55"/>
                <a:gd name="T59" fmla="*/ 21 h 46"/>
                <a:gd name="T60" fmla="*/ 38 w 55"/>
                <a:gd name="T61" fmla="*/ 20 h 46"/>
                <a:gd name="T62" fmla="*/ 36 w 55"/>
                <a:gd name="T63" fmla="*/ 20 h 46"/>
                <a:gd name="T64" fmla="*/ 34 w 55"/>
                <a:gd name="T65" fmla="*/ 18 h 46"/>
                <a:gd name="T66" fmla="*/ 32 w 55"/>
                <a:gd name="T67" fmla="*/ 20 h 46"/>
                <a:gd name="T68" fmla="*/ 31 w 55"/>
                <a:gd name="T69" fmla="*/ 20 h 46"/>
                <a:gd name="T70" fmla="*/ 30 w 55"/>
                <a:gd name="T71" fmla="*/ 21 h 46"/>
                <a:gd name="T72" fmla="*/ 31 w 55"/>
                <a:gd name="T73" fmla="*/ 23 h 46"/>
                <a:gd name="T74" fmla="*/ 30 w 55"/>
                <a:gd name="T75" fmla="*/ 25 h 46"/>
                <a:gd name="T76" fmla="*/ 31 w 55"/>
                <a:gd name="T77" fmla="*/ 25 h 46"/>
                <a:gd name="T78" fmla="*/ 34 w 55"/>
                <a:gd name="T79" fmla="*/ 27 h 46"/>
                <a:gd name="T80" fmla="*/ 35 w 55"/>
                <a:gd name="T81" fmla="*/ 27 h 46"/>
                <a:gd name="T82" fmla="*/ 38 w 55"/>
                <a:gd name="T83" fmla="*/ 25 h 46"/>
                <a:gd name="T84" fmla="*/ 39 w 55"/>
                <a:gd name="T85" fmla="*/ 25 h 46"/>
                <a:gd name="T86" fmla="*/ 38 w 55"/>
                <a:gd name="T87" fmla="*/ 23 h 46"/>
                <a:gd name="T88" fmla="*/ 33 w 55"/>
                <a:gd name="T89" fmla="*/ 23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 h="46">
                  <a:moveTo>
                    <a:pt x="3" y="11"/>
                  </a:moveTo>
                  <a:cubicBezTo>
                    <a:pt x="3" y="44"/>
                    <a:pt x="3" y="44"/>
                    <a:pt x="3" y="44"/>
                  </a:cubicBezTo>
                  <a:cubicBezTo>
                    <a:pt x="52" y="44"/>
                    <a:pt x="52" y="44"/>
                    <a:pt x="52" y="44"/>
                  </a:cubicBezTo>
                  <a:cubicBezTo>
                    <a:pt x="52" y="11"/>
                    <a:pt x="52" y="11"/>
                    <a:pt x="52" y="11"/>
                  </a:cubicBezTo>
                  <a:cubicBezTo>
                    <a:pt x="3" y="11"/>
                    <a:pt x="3" y="11"/>
                    <a:pt x="3" y="11"/>
                  </a:cubicBezTo>
                  <a:close/>
                  <a:moveTo>
                    <a:pt x="0" y="8"/>
                  </a:moveTo>
                  <a:cubicBezTo>
                    <a:pt x="55" y="8"/>
                    <a:pt x="55" y="8"/>
                    <a:pt x="55" y="8"/>
                  </a:cubicBezTo>
                  <a:cubicBezTo>
                    <a:pt x="55" y="46"/>
                    <a:pt x="55" y="46"/>
                    <a:pt x="55" y="46"/>
                  </a:cubicBezTo>
                  <a:cubicBezTo>
                    <a:pt x="0" y="46"/>
                    <a:pt x="0" y="46"/>
                    <a:pt x="0" y="46"/>
                  </a:cubicBezTo>
                  <a:cubicBezTo>
                    <a:pt x="0" y="8"/>
                    <a:pt x="0" y="8"/>
                    <a:pt x="0" y="8"/>
                  </a:cubicBezTo>
                  <a:close/>
                  <a:moveTo>
                    <a:pt x="0" y="0"/>
                  </a:moveTo>
                  <a:cubicBezTo>
                    <a:pt x="55" y="0"/>
                    <a:pt x="55" y="0"/>
                    <a:pt x="55" y="0"/>
                  </a:cubicBezTo>
                  <a:cubicBezTo>
                    <a:pt x="55" y="5"/>
                    <a:pt x="55" y="5"/>
                    <a:pt x="55" y="5"/>
                  </a:cubicBezTo>
                  <a:cubicBezTo>
                    <a:pt x="0" y="5"/>
                    <a:pt x="0" y="5"/>
                    <a:pt x="0" y="5"/>
                  </a:cubicBezTo>
                  <a:cubicBezTo>
                    <a:pt x="0" y="0"/>
                    <a:pt x="0" y="0"/>
                    <a:pt x="0" y="0"/>
                  </a:cubicBezTo>
                  <a:close/>
                  <a:moveTo>
                    <a:pt x="33" y="28"/>
                  </a:moveTo>
                  <a:cubicBezTo>
                    <a:pt x="32" y="26"/>
                    <a:pt x="32" y="26"/>
                    <a:pt x="32" y="26"/>
                  </a:cubicBezTo>
                  <a:cubicBezTo>
                    <a:pt x="32" y="26"/>
                    <a:pt x="32" y="26"/>
                    <a:pt x="32" y="26"/>
                  </a:cubicBezTo>
                  <a:cubicBezTo>
                    <a:pt x="30" y="26"/>
                    <a:pt x="30" y="26"/>
                    <a:pt x="30" y="26"/>
                  </a:cubicBezTo>
                  <a:cubicBezTo>
                    <a:pt x="29" y="25"/>
                    <a:pt x="29" y="25"/>
                    <a:pt x="29" y="25"/>
                  </a:cubicBezTo>
                  <a:cubicBezTo>
                    <a:pt x="30" y="23"/>
                    <a:pt x="30" y="23"/>
                    <a:pt x="30" y="23"/>
                  </a:cubicBezTo>
                  <a:cubicBezTo>
                    <a:pt x="30" y="23"/>
                    <a:pt x="30" y="23"/>
                    <a:pt x="30" y="23"/>
                  </a:cubicBezTo>
                  <a:cubicBezTo>
                    <a:pt x="29" y="22"/>
                    <a:pt x="29" y="22"/>
                    <a:pt x="29" y="22"/>
                  </a:cubicBezTo>
                  <a:cubicBezTo>
                    <a:pt x="29" y="22"/>
                    <a:pt x="29" y="22"/>
                    <a:pt x="29" y="22"/>
                  </a:cubicBezTo>
                  <a:cubicBezTo>
                    <a:pt x="27" y="23"/>
                    <a:pt x="27" y="23"/>
                    <a:pt x="27" y="23"/>
                  </a:cubicBezTo>
                  <a:cubicBezTo>
                    <a:pt x="26" y="23"/>
                    <a:pt x="26" y="23"/>
                    <a:pt x="26" y="23"/>
                  </a:cubicBezTo>
                  <a:cubicBezTo>
                    <a:pt x="26" y="20"/>
                    <a:pt x="26" y="20"/>
                    <a:pt x="26" y="20"/>
                  </a:cubicBezTo>
                  <a:cubicBezTo>
                    <a:pt x="25" y="20"/>
                    <a:pt x="25" y="20"/>
                    <a:pt x="25" y="20"/>
                  </a:cubicBezTo>
                  <a:cubicBezTo>
                    <a:pt x="24" y="20"/>
                    <a:pt x="24" y="20"/>
                    <a:pt x="24" y="20"/>
                  </a:cubicBezTo>
                  <a:cubicBezTo>
                    <a:pt x="23" y="20"/>
                    <a:pt x="23" y="20"/>
                    <a:pt x="23" y="20"/>
                  </a:cubicBezTo>
                  <a:cubicBezTo>
                    <a:pt x="23" y="23"/>
                    <a:pt x="23" y="23"/>
                    <a:pt x="23" y="23"/>
                  </a:cubicBezTo>
                  <a:cubicBezTo>
                    <a:pt x="22" y="23"/>
                    <a:pt x="22" y="23"/>
                    <a:pt x="22" y="23"/>
                  </a:cubicBezTo>
                  <a:cubicBezTo>
                    <a:pt x="20" y="22"/>
                    <a:pt x="20" y="22"/>
                    <a:pt x="20" y="22"/>
                  </a:cubicBezTo>
                  <a:cubicBezTo>
                    <a:pt x="20" y="22"/>
                    <a:pt x="20" y="22"/>
                    <a:pt x="20" y="22"/>
                  </a:cubicBezTo>
                  <a:cubicBezTo>
                    <a:pt x="19" y="23"/>
                    <a:pt x="19" y="23"/>
                    <a:pt x="19" y="23"/>
                  </a:cubicBezTo>
                  <a:cubicBezTo>
                    <a:pt x="18" y="23"/>
                    <a:pt x="18" y="23"/>
                    <a:pt x="18" y="23"/>
                  </a:cubicBezTo>
                  <a:cubicBezTo>
                    <a:pt x="19" y="25"/>
                    <a:pt x="19" y="25"/>
                    <a:pt x="19" y="25"/>
                  </a:cubicBezTo>
                  <a:cubicBezTo>
                    <a:pt x="19" y="26"/>
                    <a:pt x="19" y="26"/>
                    <a:pt x="19" y="26"/>
                  </a:cubicBezTo>
                  <a:cubicBezTo>
                    <a:pt x="17" y="26"/>
                    <a:pt x="17" y="26"/>
                    <a:pt x="17" y="26"/>
                  </a:cubicBezTo>
                  <a:cubicBezTo>
                    <a:pt x="16" y="26"/>
                    <a:pt x="16" y="26"/>
                    <a:pt x="16" y="26"/>
                  </a:cubicBezTo>
                  <a:cubicBezTo>
                    <a:pt x="16" y="28"/>
                    <a:pt x="16" y="28"/>
                    <a:pt x="16" y="28"/>
                  </a:cubicBezTo>
                  <a:cubicBezTo>
                    <a:pt x="16" y="28"/>
                    <a:pt x="16" y="28"/>
                    <a:pt x="16" y="28"/>
                  </a:cubicBezTo>
                  <a:cubicBezTo>
                    <a:pt x="19" y="29"/>
                    <a:pt x="19" y="29"/>
                    <a:pt x="19" y="29"/>
                  </a:cubicBezTo>
                  <a:cubicBezTo>
                    <a:pt x="19" y="30"/>
                    <a:pt x="19" y="30"/>
                    <a:pt x="19" y="30"/>
                  </a:cubicBezTo>
                  <a:cubicBezTo>
                    <a:pt x="17" y="31"/>
                    <a:pt x="17" y="31"/>
                    <a:pt x="17" y="31"/>
                  </a:cubicBezTo>
                  <a:cubicBezTo>
                    <a:pt x="17" y="32"/>
                    <a:pt x="17" y="32"/>
                    <a:pt x="17" y="32"/>
                  </a:cubicBezTo>
                  <a:cubicBezTo>
                    <a:pt x="18" y="33"/>
                    <a:pt x="18" y="33"/>
                    <a:pt x="18" y="33"/>
                  </a:cubicBezTo>
                  <a:cubicBezTo>
                    <a:pt x="18" y="33"/>
                    <a:pt x="18" y="33"/>
                    <a:pt x="18" y="33"/>
                  </a:cubicBezTo>
                  <a:cubicBezTo>
                    <a:pt x="20" y="33"/>
                    <a:pt x="20" y="33"/>
                    <a:pt x="20" y="33"/>
                  </a:cubicBezTo>
                  <a:cubicBezTo>
                    <a:pt x="21" y="33"/>
                    <a:pt x="21" y="33"/>
                    <a:pt x="21" y="33"/>
                  </a:cubicBezTo>
                  <a:cubicBezTo>
                    <a:pt x="21" y="36"/>
                    <a:pt x="21" y="36"/>
                    <a:pt x="21" y="36"/>
                  </a:cubicBezTo>
                  <a:cubicBezTo>
                    <a:pt x="21" y="36"/>
                    <a:pt x="21" y="36"/>
                    <a:pt x="21" y="36"/>
                  </a:cubicBezTo>
                  <a:cubicBezTo>
                    <a:pt x="22" y="37"/>
                    <a:pt x="22" y="37"/>
                    <a:pt x="22" y="37"/>
                  </a:cubicBezTo>
                  <a:cubicBezTo>
                    <a:pt x="23" y="36"/>
                    <a:pt x="23" y="36"/>
                    <a:pt x="23" y="36"/>
                  </a:cubicBezTo>
                  <a:cubicBezTo>
                    <a:pt x="24" y="34"/>
                    <a:pt x="24" y="34"/>
                    <a:pt x="24" y="34"/>
                  </a:cubicBezTo>
                  <a:cubicBezTo>
                    <a:pt x="24" y="34"/>
                    <a:pt x="24" y="34"/>
                    <a:pt x="24" y="34"/>
                  </a:cubicBezTo>
                  <a:cubicBezTo>
                    <a:pt x="25" y="34"/>
                    <a:pt x="25" y="34"/>
                    <a:pt x="25" y="34"/>
                  </a:cubicBezTo>
                  <a:cubicBezTo>
                    <a:pt x="26" y="36"/>
                    <a:pt x="26" y="36"/>
                    <a:pt x="26" y="36"/>
                  </a:cubicBezTo>
                  <a:cubicBezTo>
                    <a:pt x="26" y="37"/>
                    <a:pt x="26" y="37"/>
                    <a:pt x="26" y="37"/>
                  </a:cubicBezTo>
                  <a:cubicBezTo>
                    <a:pt x="28" y="36"/>
                    <a:pt x="28" y="36"/>
                    <a:pt x="28" y="36"/>
                  </a:cubicBezTo>
                  <a:cubicBezTo>
                    <a:pt x="28" y="36"/>
                    <a:pt x="28" y="36"/>
                    <a:pt x="28" y="36"/>
                  </a:cubicBezTo>
                  <a:cubicBezTo>
                    <a:pt x="28" y="33"/>
                    <a:pt x="28" y="33"/>
                    <a:pt x="28" y="33"/>
                  </a:cubicBezTo>
                  <a:cubicBezTo>
                    <a:pt x="28" y="33"/>
                    <a:pt x="28" y="33"/>
                    <a:pt x="28" y="33"/>
                  </a:cubicBezTo>
                  <a:cubicBezTo>
                    <a:pt x="31" y="33"/>
                    <a:pt x="31" y="33"/>
                    <a:pt x="31" y="33"/>
                  </a:cubicBezTo>
                  <a:cubicBezTo>
                    <a:pt x="31" y="33"/>
                    <a:pt x="31" y="33"/>
                    <a:pt x="31" y="33"/>
                  </a:cubicBezTo>
                  <a:cubicBezTo>
                    <a:pt x="32" y="32"/>
                    <a:pt x="32" y="32"/>
                    <a:pt x="32" y="32"/>
                  </a:cubicBezTo>
                  <a:cubicBezTo>
                    <a:pt x="32" y="31"/>
                    <a:pt x="32" y="31"/>
                    <a:pt x="32" y="31"/>
                  </a:cubicBezTo>
                  <a:cubicBezTo>
                    <a:pt x="30" y="30"/>
                    <a:pt x="30" y="30"/>
                    <a:pt x="30" y="30"/>
                  </a:cubicBezTo>
                  <a:cubicBezTo>
                    <a:pt x="30" y="29"/>
                    <a:pt x="30" y="29"/>
                    <a:pt x="30" y="29"/>
                  </a:cubicBezTo>
                  <a:cubicBezTo>
                    <a:pt x="32" y="28"/>
                    <a:pt x="32" y="28"/>
                    <a:pt x="32" y="28"/>
                  </a:cubicBezTo>
                  <a:lnTo>
                    <a:pt x="33" y="28"/>
                  </a:lnTo>
                  <a:close/>
                  <a:moveTo>
                    <a:pt x="28" y="29"/>
                  </a:moveTo>
                  <a:cubicBezTo>
                    <a:pt x="28" y="29"/>
                    <a:pt x="27" y="30"/>
                    <a:pt x="27" y="31"/>
                  </a:cubicBezTo>
                  <a:cubicBezTo>
                    <a:pt x="26" y="31"/>
                    <a:pt x="25" y="32"/>
                    <a:pt x="24" y="32"/>
                  </a:cubicBezTo>
                  <a:cubicBezTo>
                    <a:pt x="23" y="32"/>
                    <a:pt x="23" y="31"/>
                    <a:pt x="22" y="31"/>
                  </a:cubicBezTo>
                  <a:cubicBezTo>
                    <a:pt x="22" y="30"/>
                    <a:pt x="21" y="29"/>
                    <a:pt x="21" y="29"/>
                  </a:cubicBezTo>
                  <a:cubicBezTo>
                    <a:pt x="21" y="28"/>
                    <a:pt x="22" y="27"/>
                    <a:pt x="22" y="26"/>
                  </a:cubicBezTo>
                  <a:cubicBezTo>
                    <a:pt x="23" y="26"/>
                    <a:pt x="23" y="25"/>
                    <a:pt x="24" y="25"/>
                  </a:cubicBezTo>
                  <a:cubicBezTo>
                    <a:pt x="25" y="25"/>
                    <a:pt x="26" y="26"/>
                    <a:pt x="27" y="26"/>
                  </a:cubicBezTo>
                  <a:cubicBezTo>
                    <a:pt x="27" y="27"/>
                    <a:pt x="28" y="28"/>
                    <a:pt x="28" y="29"/>
                  </a:cubicBezTo>
                  <a:close/>
                  <a:moveTo>
                    <a:pt x="23" y="29"/>
                  </a:moveTo>
                  <a:cubicBezTo>
                    <a:pt x="23" y="28"/>
                    <a:pt x="24" y="27"/>
                    <a:pt x="24" y="27"/>
                  </a:cubicBezTo>
                  <a:cubicBezTo>
                    <a:pt x="25" y="27"/>
                    <a:pt x="26" y="28"/>
                    <a:pt x="26" y="29"/>
                  </a:cubicBezTo>
                  <a:cubicBezTo>
                    <a:pt x="26" y="29"/>
                    <a:pt x="25" y="30"/>
                    <a:pt x="24" y="30"/>
                  </a:cubicBezTo>
                  <a:cubicBezTo>
                    <a:pt x="24" y="30"/>
                    <a:pt x="23" y="29"/>
                    <a:pt x="23" y="29"/>
                  </a:cubicBezTo>
                  <a:close/>
                  <a:moveTo>
                    <a:pt x="38" y="23"/>
                  </a:moveTo>
                  <a:cubicBezTo>
                    <a:pt x="38" y="23"/>
                    <a:pt x="38" y="23"/>
                    <a:pt x="38" y="23"/>
                  </a:cubicBezTo>
                  <a:cubicBezTo>
                    <a:pt x="38" y="22"/>
                    <a:pt x="38" y="22"/>
                    <a:pt x="38" y="22"/>
                  </a:cubicBezTo>
                  <a:cubicBezTo>
                    <a:pt x="38" y="21"/>
                    <a:pt x="38" y="21"/>
                    <a:pt x="38" y="21"/>
                  </a:cubicBezTo>
                  <a:cubicBezTo>
                    <a:pt x="39" y="21"/>
                    <a:pt x="39" y="21"/>
                    <a:pt x="39" y="21"/>
                  </a:cubicBezTo>
                  <a:cubicBezTo>
                    <a:pt x="39" y="21"/>
                    <a:pt x="39" y="21"/>
                    <a:pt x="39" y="21"/>
                  </a:cubicBezTo>
                  <a:cubicBezTo>
                    <a:pt x="38" y="20"/>
                    <a:pt x="38" y="20"/>
                    <a:pt x="38" y="20"/>
                  </a:cubicBezTo>
                  <a:cubicBezTo>
                    <a:pt x="38" y="20"/>
                    <a:pt x="38" y="20"/>
                    <a:pt x="38" y="20"/>
                  </a:cubicBezTo>
                  <a:cubicBezTo>
                    <a:pt x="38" y="20"/>
                    <a:pt x="38" y="20"/>
                    <a:pt x="38" y="20"/>
                  </a:cubicBezTo>
                  <a:cubicBezTo>
                    <a:pt x="37" y="20"/>
                    <a:pt x="37" y="20"/>
                    <a:pt x="37" y="20"/>
                  </a:cubicBezTo>
                  <a:cubicBezTo>
                    <a:pt x="36" y="20"/>
                    <a:pt x="36" y="20"/>
                    <a:pt x="36" y="20"/>
                  </a:cubicBezTo>
                  <a:cubicBezTo>
                    <a:pt x="35" y="19"/>
                    <a:pt x="35" y="19"/>
                    <a:pt x="35" y="19"/>
                  </a:cubicBezTo>
                  <a:cubicBezTo>
                    <a:pt x="35" y="18"/>
                    <a:pt x="35" y="18"/>
                    <a:pt x="35" y="18"/>
                  </a:cubicBezTo>
                  <a:cubicBezTo>
                    <a:pt x="34" y="18"/>
                    <a:pt x="34" y="18"/>
                    <a:pt x="34" y="18"/>
                  </a:cubicBezTo>
                  <a:cubicBezTo>
                    <a:pt x="34" y="19"/>
                    <a:pt x="34" y="19"/>
                    <a:pt x="34" y="19"/>
                  </a:cubicBezTo>
                  <a:cubicBezTo>
                    <a:pt x="33" y="20"/>
                    <a:pt x="33" y="20"/>
                    <a:pt x="33" y="20"/>
                  </a:cubicBezTo>
                  <a:cubicBezTo>
                    <a:pt x="33" y="20"/>
                    <a:pt x="33" y="20"/>
                    <a:pt x="32" y="20"/>
                  </a:cubicBezTo>
                  <a:cubicBezTo>
                    <a:pt x="31" y="20"/>
                    <a:pt x="31" y="20"/>
                    <a:pt x="31" y="20"/>
                  </a:cubicBezTo>
                  <a:cubicBezTo>
                    <a:pt x="31" y="20"/>
                    <a:pt x="31" y="20"/>
                    <a:pt x="31" y="20"/>
                  </a:cubicBezTo>
                  <a:cubicBezTo>
                    <a:pt x="31" y="20"/>
                    <a:pt x="31" y="20"/>
                    <a:pt x="31" y="20"/>
                  </a:cubicBezTo>
                  <a:cubicBezTo>
                    <a:pt x="30" y="21"/>
                    <a:pt x="30" y="21"/>
                    <a:pt x="30" y="21"/>
                  </a:cubicBezTo>
                  <a:cubicBezTo>
                    <a:pt x="30" y="21"/>
                    <a:pt x="30" y="21"/>
                    <a:pt x="30" y="21"/>
                  </a:cubicBezTo>
                  <a:cubicBezTo>
                    <a:pt x="30" y="21"/>
                    <a:pt x="30" y="21"/>
                    <a:pt x="30" y="21"/>
                  </a:cubicBezTo>
                  <a:cubicBezTo>
                    <a:pt x="31" y="22"/>
                    <a:pt x="31" y="22"/>
                    <a:pt x="31" y="22"/>
                  </a:cubicBezTo>
                  <a:cubicBezTo>
                    <a:pt x="31" y="23"/>
                    <a:pt x="31" y="23"/>
                    <a:pt x="31" y="23"/>
                  </a:cubicBezTo>
                  <a:cubicBezTo>
                    <a:pt x="31" y="23"/>
                    <a:pt x="31" y="23"/>
                    <a:pt x="31" y="23"/>
                  </a:cubicBezTo>
                  <a:cubicBezTo>
                    <a:pt x="30" y="24"/>
                    <a:pt x="30" y="24"/>
                    <a:pt x="30" y="24"/>
                  </a:cubicBezTo>
                  <a:cubicBezTo>
                    <a:pt x="30" y="24"/>
                    <a:pt x="30" y="24"/>
                    <a:pt x="30" y="24"/>
                  </a:cubicBezTo>
                  <a:cubicBezTo>
                    <a:pt x="30" y="25"/>
                    <a:pt x="30" y="25"/>
                    <a:pt x="30" y="25"/>
                  </a:cubicBezTo>
                  <a:cubicBezTo>
                    <a:pt x="31" y="25"/>
                    <a:pt x="31" y="25"/>
                    <a:pt x="31" y="25"/>
                  </a:cubicBezTo>
                  <a:cubicBezTo>
                    <a:pt x="31" y="25"/>
                    <a:pt x="31" y="25"/>
                    <a:pt x="31" y="25"/>
                  </a:cubicBezTo>
                  <a:cubicBezTo>
                    <a:pt x="31" y="25"/>
                    <a:pt x="31" y="25"/>
                    <a:pt x="31" y="25"/>
                  </a:cubicBezTo>
                  <a:cubicBezTo>
                    <a:pt x="32" y="25"/>
                    <a:pt x="32" y="25"/>
                    <a:pt x="32" y="25"/>
                  </a:cubicBezTo>
                  <a:cubicBezTo>
                    <a:pt x="33" y="25"/>
                    <a:pt x="33" y="26"/>
                    <a:pt x="33" y="26"/>
                  </a:cubicBezTo>
                  <a:cubicBezTo>
                    <a:pt x="34" y="27"/>
                    <a:pt x="34" y="27"/>
                    <a:pt x="34" y="27"/>
                  </a:cubicBezTo>
                  <a:cubicBezTo>
                    <a:pt x="34" y="27"/>
                    <a:pt x="34" y="27"/>
                    <a:pt x="34" y="27"/>
                  </a:cubicBezTo>
                  <a:cubicBezTo>
                    <a:pt x="35" y="27"/>
                    <a:pt x="35" y="27"/>
                    <a:pt x="35" y="27"/>
                  </a:cubicBezTo>
                  <a:cubicBezTo>
                    <a:pt x="35" y="27"/>
                    <a:pt x="35" y="27"/>
                    <a:pt x="35" y="27"/>
                  </a:cubicBezTo>
                  <a:cubicBezTo>
                    <a:pt x="36" y="26"/>
                    <a:pt x="36" y="26"/>
                    <a:pt x="36" y="26"/>
                  </a:cubicBezTo>
                  <a:cubicBezTo>
                    <a:pt x="36" y="26"/>
                    <a:pt x="36" y="25"/>
                    <a:pt x="37" y="25"/>
                  </a:cubicBezTo>
                  <a:cubicBezTo>
                    <a:pt x="38" y="25"/>
                    <a:pt x="38" y="25"/>
                    <a:pt x="38" y="25"/>
                  </a:cubicBezTo>
                  <a:cubicBezTo>
                    <a:pt x="38" y="25"/>
                    <a:pt x="38" y="25"/>
                    <a:pt x="38" y="25"/>
                  </a:cubicBezTo>
                  <a:cubicBezTo>
                    <a:pt x="38" y="25"/>
                    <a:pt x="38" y="25"/>
                    <a:pt x="38" y="25"/>
                  </a:cubicBezTo>
                  <a:cubicBezTo>
                    <a:pt x="39" y="25"/>
                    <a:pt x="39" y="25"/>
                    <a:pt x="39" y="25"/>
                  </a:cubicBezTo>
                  <a:cubicBezTo>
                    <a:pt x="39" y="24"/>
                    <a:pt x="39" y="24"/>
                    <a:pt x="39" y="24"/>
                  </a:cubicBezTo>
                  <a:cubicBezTo>
                    <a:pt x="38" y="24"/>
                    <a:pt x="38" y="24"/>
                    <a:pt x="38" y="24"/>
                  </a:cubicBezTo>
                  <a:cubicBezTo>
                    <a:pt x="38" y="23"/>
                    <a:pt x="38" y="23"/>
                    <a:pt x="38" y="23"/>
                  </a:cubicBezTo>
                  <a:close/>
                  <a:moveTo>
                    <a:pt x="36" y="23"/>
                  </a:moveTo>
                  <a:cubicBezTo>
                    <a:pt x="36" y="23"/>
                    <a:pt x="35" y="24"/>
                    <a:pt x="34" y="24"/>
                  </a:cubicBezTo>
                  <a:cubicBezTo>
                    <a:pt x="34" y="24"/>
                    <a:pt x="33" y="23"/>
                    <a:pt x="33" y="23"/>
                  </a:cubicBezTo>
                  <a:cubicBezTo>
                    <a:pt x="33" y="22"/>
                    <a:pt x="34" y="22"/>
                    <a:pt x="34" y="22"/>
                  </a:cubicBezTo>
                  <a:cubicBezTo>
                    <a:pt x="35" y="22"/>
                    <a:pt x="36" y="22"/>
                    <a:pt x="36" y="23"/>
                  </a:cubicBez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Footer Placeholder 1"/>
          <p:cNvSpPr>
            <a:spLocks noGrp="1"/>
          </p:cNvSpPr>
          <p:nvPr>
            <p:ph type="ftr" sz="quarter" idx="16"/>
          </p:nvPr>
        </p:nvSpPr>
        <p:spPr/>
        <p:txBody>
          <a:bodyPr/>
          <a:lstStyle/>
          <a:p>
            <a:pPr>
              <a:defRPr/>
            </a:pPr>
            <a:r>
              <a:rPr lang="en-US" sz="1400" dirty="0">
                <a:gradFill>
                  <a:gsLst>
                    <a:gs pos="8367">
                      <a:schemeClr val="accent6">
                        <a:lumMod val="75000"/>
                      </a:schemeClr>
                    </a:gs>
                    <a:gs pos="100000">
                      <a:schemeClr val="accent6">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OneNote API</a:t>
            </a:r>
          </a:p>
          <a:p>
            <a:endParaRPr lang="en-US" dirty="0"/>
          </a:p>
        </p:txBody>
      </p:sp>
    </p:spTree>
    <p:extLst>
      <p:ext uri="{BB962C8B-B14F-4D97-AF65-F5344CB8AC3E}">
        <p14:creationId xmlns:p14="http://schemas.microsoft.com/office/powerpoint/2010/main" val="1816694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OneNote API Scenarios</a:t>
            </a:r>
            <a:endParaRPr lang="en-US" dirty="0"/>
          </a:p>
        </p:txBody>
      </p:sp>
      <p:sp>
        <p:nvSpPr>
          <p:cNvPr id="4" name="Text Placeholder 3"/>
          <p:cNvSpPr>
            <a:spLocks noGrp="1"/>
          </p:cNvSpPr>
          <p:nvPr>
            <p:ph type="body" sz="quarter" idx="10"/>
          </p:nvPr>
        </p:nvSpPr>
        <p:spPr/>
        <p:txBody>
          <a:bodyPr/>
          <a:lstStyle/>
          <a:p>
            <a:pPr lvl="0"/>
            <a:r>
              <a:rPr lang="en-US" smtClean="0"/>
              <a:t>Pages</a:t>
            </a:r>
          </a:p>
          <a:p>
            <a:pPr lvl="1"/>
            <a:r>
              <a:rPr lang="en-US" smtClean="0"/>
              <a:t>Query List</a:t>
            </a:r>
          </a:p>
          <a:p>
            <a:pPr lvl="1"/>
            <a:r>
              <a:rPr lang="en-US" smtClean="0"/>
              <a:t>Recall Page Content</a:t>
            </a:r>
          </a:p>
          <a:p>
            <a:pPr lvl="1"/>
            <a:r>
              <a:rPr lang="en-US" smtClean="0"/>
              <a:t>Page Updates</a:t>
            </a:r>
          </a:p>
          <a:p>
            <a:pPr lvl="0"/>
            <a:r>
              <a:rPr lang="en-US" smtClean="0"/>
              <a:t>Future Scenarios</a:t>
            </a:r>
          </a:p>
          <a:p>
            <a:pPr lvl="1"/>
            <a:r>
              <a:rPr lang="en-US" smtClean="0"/>
              <a:t>Embeddable pages</a:t>
            </a:r>
          </a:p>
          <a:p>
            <a:pPr lvl="1"/>
            <a:r>
              <a:rPr lang="en-US" smtClean="0"/>
              <a:t>Copying</a:t>
            </a:r>
          </a:p>
          <a:p>
            <a:pPr lvl="1"/>
            <a:r>
              <a:rPr lang="en-US" smtClean="0"/>
              <a:t>Sharing</a:t>
            </a:r>
          </a:p>
          <a:p>
            <a:pPr lvl="1"/>
            <a:r>
              <a:rPr lang="en-US" smtClean="0"/>
              <a:t>See Dev Center and Dev Blog:</a:t>
            </a:r>
          </a:p>
          <a:p>
            <a:pPr lvl="1"/>
            <a:r>
              <a:rPr lang="en-US" smtClean="0">
                <a:hlinkClick r:id="rId2"/>
              </a:rPr>
              <a:t>https://dev.onenote.com</a:t>
            </a:r>
            <a:r>
              <a:rPr lang="en-US" smtClean="0"/>
              <a:t> </a:t>
            </a:r>
          </a:p>
          <a:p>
            <a:pPr lvl="1"/>
            <a:r>
              <a:rPr lang="en-US" smtClean="0">
                <a:hlinkClick r:id="rId3"/>
              </a:rPr>
              <a:t>http://blogs.msdn.com/b/onenotedev/</a:t>
            </a:r>
            <a:endParaRPr lang="en-US" dirty="0"/>
          </a:p>
        </p:txBody>
      </p:sp>
      <p:grpSp>
        <p:nvGrpSpPr>
          <p:cNvPr id="5" name="Group 4"/>
          <p:cNvGrpSpPr/>
          <p:nvPr/>
        </p:nvGrpSpPr>
        <p:grpSpPr>
          <a:xfrm>
            <a:off x="9385300" y="2884488"/>
            <a:ext cx="2779713" cy="4108450"/>
            <a:chOff x="9585325" y="2903538"/>
            <a:chExt cx="2779713" cy="4108450"/>
          </a:xfrm>
        </p:grpSpPr>
        <p:sp>
          <p:nvSpPr>
            <p:cNvPr id="6" name="Freeform 5"/>
            <p:cNvSpPr>
              <a:spLocks/>
            </p:cNvSpPr>
            <p:nvPr/>
          </p:nvSpPr>
          <p:spPr bwMode="auto">
            <a:xfrm>
              <a:off x="9712325" y="4876800"/>
              <a:ext cx="2135188" cy="2135188"/>
            </a:xfrm>
            <a:custGeom>
              <a:avLst/>
              <a:gdLst>
                <a:gd name="T0" fmla="*/ 539 w 1345"/>
                <a:gd name="T1" fmla="*/ 141 h 1345"/>
                <a:gd name="T2" fmla="*/ 539 w 1345"/>
                <a:gd name="T3" fmla="*/ 0 h 1345"/>
                <a:gd name="T4" fmla="*/ 192 w 1345"/>
                <a:gd name="T5" fmla="*/ 0 h 1345"/>
                <a:gd name="T6" fmla="*/ 192 w 1345"/>
                <a:gd name="T7" fmla="*/ 141 h 1345"/>
                <a:gd name="T8" fmla="*/ 0 w 1345"/>
                <a:gd name="T9" fmla="*/ 141 h 1345"/>
                <a:gd name="T10" fmla="*/ 0 w 1345"/>
                <a:gd name="T11" fmla="*/ 177 h 1345"/>
                <a:gd name="T12" fmla="*/ 45 w 1345"/>
                <a:gd name="T13" fmla="*/ 177 h 1345"/>
                <a:gd name="T14" fmla="*/ 45 w 1345"/>
                <a:gd name="T15" fmla="*/ 1345 h 1345"/>
                <a:gd name="T16" fmla="*/ 1300 w 1345"/>
                <a:gd name="T17" fmla="*/ 1345 h 1345"/>
                <a:gd name="T18" fmla="*/ 1300 w 1345"/>
                <a:gd name="T19" fmla="*/ 177 h 1345"/>
                <a:gd name="T20" fmla="*/ 1345 w 1345"/>
                <a:gd name="T21" fmla="*/ 177 h 1345"/>
                <a:gd name="T22" fmla="*/ 1345 w 1345"/>
                <a:gd name="T23" fmla="*/ 141 h 1345"/>
                <a:gd name="T24" fmla="*/ 539 w 1345"/>
                <a:gd name="T25" fmla="*/ 141 h 1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45" h="1345">
                  <a:moveTo>
                    <a:pt x="539" y="141"/>
                  </a:moveTo>
                  <a:lnTo>
                    <a:pt x="539" y="0"/>
                  </a:lnTo>
                  <a:lnTo>
                    <a:pt x="192" y="0"/>
                  </a:lnTo>
                  <a:lnTo>
                    <a:pt x="192" y="141"/>
                  </a:lnTo>
                  <a:lnTo>
                    <a:pt x="0" y="141"/>
                  </a:lnTo>
                  <a:lnTo>
                    <a:pt x="0" y="177"/>
                  </a:lnTo>
                  <a:lnTo>
                    <a:pt x="45" y="177"/>
                  </a:lnTo>
                  <a:lnTo>
                    <a:pt x="45" y="1345"/>
                  </a:lnTo>
                  <a:lnTo>
                    <a:pt x="1300" y="1345"/>
                  </a:lnTo>
                  <a:lnTo>
                    <a:pt x="1300" y="177"/>
                  </a:lnTo>
                  <a:lnTo>
                    <a:pt x="1345" y="177"/>
                  </a:lnTo>
                  <a:lnTo>
                    <a:pt x="1345" y="141"/>
                  </a:lnTo>
                  <a:lnTo>
                    <a:pt x="539" y="141"/>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6"/>
            <p:cNvSpPr>
              <a:spLocks/>
            </p:cNvSpPr>
            <p:nvPr/>
          </p:nvSpPr>
          <p:spPr bwMode="auto">
            <a:xfrm>
              <a:off x="9712325" y="4876800"/>
              <a:ext cx="2135188" cy="2135188"/>
            </a:xfrm>
            <a:custGeom>
              <a:avLst/>
              <a:gdLst>
                <a:gd name="T0" fmla="*/ 539 w 1345"/>
                <a:gd name="T1" fmla="*/ 141 h 1345"/>
                <a:gd name="T2" fmla="*/ 539 w 1345"/>
                <a:gd name="T3" fmla="*/ 0 h 1345"/>
                <a:gd name="T4" fmla="*/ 192 w 1345"/>
                <a:gd name="T5" fmla="*/ 0 h 1345"/>
                <a:gd name="T6" fmla="*/ 192 w 1345"/>
                <a:gd name="T7" fmla="*/ 141 h 1345"/>
                <a:gd name="T8" fmla="*/ 0 w 1345"/>
                <a:gd name="T9" fmla="*/ 141 h 1345"/>
                <a:gd name="T10" fmla="*/ 0 w 1345"/>
                <a:gd name="T11" fmla="*/ 177 h 1345"/>
                <a:gd name="T12" fmla="*/ 45 w 1345"/>
                <a:gd name="T13" fmla="*/ 177 h 1345"/>
                <a:gd name="T14" fmla="*/ 45 w 1345"/>
                <a:gd name="T15" fmla="*/ 1345 h 1345"/>
                <a:gd name="T16" fmla="*/ 1300 w 1345"/>
                <a:gd name="T17" fmla="*/ 1345 h 1345"/>
                <a:gd name="T18" fmla="*/ 1300 w 1345"/>
                <a:gd name="T19" fmla="*/ 177 h 1345"/>
                <a:gd name="T20" fmla="*/ 1345 w 1345"/>
                <a:gd name="T21" fmla="*/ 177 h 1345"/>
                <a:gd name="T22" fmla="*/ 1345 w 1345"/>
                <a:gd name="T23" fmla="*/ 141 h 1345"/>
                <a:gd name="T24" fmla="*/ 539 w 1345"/>
                <a:gd name="T25" fmla="*/ 141 h 1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45" h="1345">
                  <a:moveTo>
                    <a:pt x="539" y="141"/>
                  </a:moveTo>
                  <a:lnTo>
                    <a:pt x="539" y="0"/>
                  </a:lnTo>
                  <a:lnTo>
                    <a:pt x="192" y="0"/>
                  </a:lnTo>
                  <a:lnTo>
                    <a:pt x="192" y="141"/>
                  </a:lnTo>
                  <a:lnTo>
                    <a:pt x="0" y="141"/>
                  </a:lnTo>
                  <a:lnTo>
                    <a:pt x="0" y="177"/>
                  </a:lnTo>
                  <a:lnTo>
                    <a:pt x="45" y="177"/>
                  </a:lnTo>
                  <a:lnTo>
                    <a:pt x="45" y="1345"/>
                  </a:lnTo>
                  <a:lnTo>
                    <a:pt x="1300" y="1345"/>
                  </a:lnTo>
                  <a:lnTo>
                    <a:pt x="1300" y="177"/>
                  </a:lnTo>
                  <a:lnTo>
                    <a:pt x="1345" y="177"/>
                  </a:lnTo>
                  <a:lnTo>
                    <a:pt x="1345" y="141"/>
                  </a:lnTo>
                  <a:lnTo>
                    <a:pt x="539" y="14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p:cNvSpPr>
            <p:nvPr/>
          </p:nvSpPr>
          <p:spPr bwMode="auto">
            <a:xfrm>
              <a:off x="10179050" y="2903538"/>
              <a:ext cx="1165225" cy="765175"/>
            </a:xfrm>
            <a:custGeom>
              <a:avLst/>
              <a:gdLst>
                <a:gd name="T0" fmla="*/ 206 w 245"/>
                <a:gd name="T1" fmla="*/ 71 h 161"/>
                <a:gd name="T2" fmla="*/ 206 w 245"/>
                <a:gd name="T3" fmla="*/ 67 h 161"/>
                <a:gd name="T4" fmla="*/ 139 w 245"/>
                <a:gd name="T5" fmla="*/ 0 h 161"/>
                <a:gd name="T6" fmla="*/ 82 w 245"/>
                <a:gd name="T7" fmla="*/ 30 h 161"/>
                <a:gd name="T8" fmla="*/ 64 w 245"/>
                <a:gd name="T9" fmla="*/ 25 h 161"/>
                <a:gd name="T10" fmla="*/ 42 w 245"/>
                <a:gd name="T11" fmla="*/ 32 h 161"/>
                <a:gd name="T12" fmla="*/ 25 w 245"/>
                <a:gd name="T13" fmla="*/ 63 h 161"/>
                <a:gd name="T14" fmla="*/ 0 w 245"/>
                <a:gd name="T15" fmla="*/ 108 h 161"/>
                <a:gd name="T16" fmla="*/ 48 w 245"/>
                <a:gd name="T17" fmla="*/ 161 h 161"/>
                <a:gd name="T18" fmla="*/ 54 w 245"/>
                <a:gd name="T19" fmla="*/ 161 h 161"/>
                <a:gd name="T20" fmla="*/ 59 w 245"/>
                <a:gd name="T21" fmla="*/ 161 h 161"/>
                <a:gd name="T22" fmla="*/ 169 w 245"/>
                <a:gd name="T23" fmla="*/ 161 h 161"/>
                <a:gd name="T24" fmla="*/ 171 w 245"/>
                <a:gd name="T25" fmla="*/ 161 h 161"/>
                <a:gd name="T26" fmla="*/ 174 w 245"/>
                <a:gd name="T27" fmla="*/ 161 h 161"/>
                <a:gd name="T28" fmla="*/ 182 w 245"/>
                <a:gd name="T29" fmla="*/ 161 h 161"/>
                <a:gd name="T30" fmla="*/ 200 w 245"/>
                <a:gd name="T31" fmla="*/ 161 h 161"/>
                <a:gd name="T32" fmla="*/ 245 w 245"/>
                <a:gd name="T33" fmla="*/ 116 h 161"/>
                <a:gd name="T34" fmla="*/ 206 w 245"/>
                <a:gd name="T35" fmla="*/ 7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 h="161">
                  <a:moveTo>
                    <a:pt x="206" y="71"/>
                  </a:moveTo>
                  <a:cubicBezTo>
                    <a:pt x="206" y="70"/>
                    <a:pt x="206" y="68"/>
                    <a:pt x="206" y="67"/>
                  </a:cubicBezTo>
                  <a:cubicBezTo>
                    <a:pt x="206" y="30"/>
                    <a:pt x="176" y="0"/>
                    <a:pt x="139" y="0"/>
                  </a:cubicBezTo>
                  <a:cubicBezTo>
                    <a:pt x="115" y="0"/>
                    <a:pt x="95" y="12"/>
                    <a:pt x="82" y="30"/>
                  </a:cubicBezTo>
                  <a:cubicBezTo>
                    <a:pt x="77" y="27"/>
                    <a:pt x="71" y="25"/>
                    <a:pt x="64" y="25"/>
                  </a:cubicBezTo>
                  <a:cubicBezTo>
                    <a:pt x="56" y="25"/>
                    <a:pt x="48" y="28"/>
                    <a:pt x="42" y="32"/>
                  </a:cubicBezTo>
                  <a:cubicBezTo>
                    <a:pt x="32" y="39"/>
                    <a:pt x="25" y="50"/>
                    <a:pt x="25" y="63"/>
                  </a:cubicBezTo>
                  <a:cubicBezTo>
                    <a:pt x="10" y="73"/>
                    <a:pt x="0" y="90"/>
                    <a:pt x="0" y="108"/>
                  </a:cubicBezTo>
                  <a:cubicBezTo>
                    <a:pt x="0" y="135"/>
                    <a:pt x="21" y="158"/>
                    <a:pt x="48" y="161"/>
                  </a:cubicBezTo>
                  <a:cubicBezTo>
                    <a:pt x="50" y="161"/>
                    <a:pt x="52" y="161"/>
                    <a:pt x="54" y="161"/>
                  </a:cubicBezTo>
                  <a:cubicBezTo>
                    <a:pt x="55" y="161"/>
                    <a:pt x="57" y="161"/>
                    <a:pt x="59" y="161"/>
                  </a:cubicBezTo>
                  <a:cubicBezTo>
                    <a:pt x="84" y="161"/>
                    <a:pt x="142" y="161"/>
                    <a:pt x="169" y="161"/>
                  </a:cubicBezTo>
                  <a:cubicBezTo>
                    <a:pt x="170" y="161"/>
                    <a:pt x="171" y="161"/>
                    <a:pt x="171" y="161"/>
                  </a:cubicBezTo>
                  <a:cubicBezTo>
                    <a:pt x="174" y="161"/>
                    <a:pt x="174" y="161"/>
                    <a:pt x="174" y="161"/>
                  </a:cubicBezTo>
                  <a:cubicBezTo>
                    <a:pt x="176" y="161"/>
                    <a:pt x="180" y="161"/>
                    <a:pt x="182" y="161"/>
                  </a:cubicBezTo>
                  <a:cubicBezTo>
                    <a:pt x="200" y="161"/>
                    <a:pt x="200" y="161"/>
                    <a:pt x="200" y="161"/>
                  </a:cubicBezTo>
                  <a:cubicBezTo>
                    <a:pt x="225" y="161"/>
                    <a:pt x="245" y="140"/>
                    <a:pt x="245" y="116"/>
                  </a:cubicBezTo>
                  <a:cubicBezTo>
                    <a:pt x="245" y="93"/>
                    <a:pt x="228" y="74"/>
                    <a:pt x="206" y="71"/>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p:cNvSpPr>
            <p:nvPr/>
          </p:nvSpPr>
          <p:spPr bwMode="auto">
            <a:xfrm>
              <a:off x="11495088" y="3479800"/>
              <a:ext cx="419100" cy="269875"/>
            </a:xfrm>
            <a:custGeom>
              <a:avLst/>
              <a:gdLst>
                <a:gd name="T0" fmla="*/ 74 w 88"/>
                <a:gd name="T1" fmla="*/ 25 h 57"/>
                <a:gd name="T2" fmla="*/ 74 w 88"/>
                <a:gd name="T3" fmla="*/ 24 h 57"/>
                <a:gd name="T4" fmla="*/ 50 w 88"/>
                <a:gd name="T5" fmla="*/ 0 h 57"/>
                <a:gd name="T6" fmla="*/ 29 w 88"/>
                <a:gd name="T7" fmla="*/ 10 h 57"/>
                <a:gd name="T8" fmla="*/ 23 w 88"/>
                <a:gd name="T9" fmla="*/ 9 h 57"/>
                <a:gd name="T10" fmla="*/ 15 w 88"/>
                <a:gd name="T11" fmla="*/ 11 h 57"/>
                <a:gd name="T12" fmla="*/ 9 w 88"/>
                <a:gd name="T13" fmla="*/ 22 h 57"/>
                <a:gd name="T14" fmla="*/ 0 w 88"/>
                <a:gd name="T15" fmla="*/ 38 h 57"/>
                <a:gd name="T16" fmla="*/ 17 w 88"/>
                <a:gd name="T17" fmla="*/ 57 h 57"/>
                <a:gd name="T18" fmla="*/ 19 w 88"/>
                <a:gd name="T19" fmla="*/ 57 h 57"/>
                <a:gd name="T20" fmla="*/ 21 w 88"/>
                <a:gd name="T21" fmla="*/ 57 h 57"/>
                <a:gd name="T22" fmla="*/ 61 w 88"/>
                <a:gd name="T23" fmla="*/ 57 h 57"/>
                <a:gd name="T24" fmla="*/ 61 w 88"/>
                <a:gd name="T25" fmla="*/ 57 h 57"/>
                <a:gd name="T26" fmla="*/ 62 w 88"/>
                <a:gd name="T27" fmla="*/ 57 h 57"/>
                <a:gd name="T28" fmla="*/ 65 w 88"/>
                <a:gd name="T29" fmla="*/ 57 h 57"/>
                <a:gd name="T30" fmla="*/ 72 w 88"/>
                <a:gd name="T31" fmla="*/ 57 h 57"/>
                <a:gd name="T32" fmla="*/ 88 w 88"/>
                <a:gd name="T33" fmla="*/ 41 h 57"/>
                <a:gd name="T34" fmla="*/ 74 w 88"/>
                <a:gd name="T35" fmla="*/ 2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 h="57">
                  <a:moveTo>
                    <a:pt x="74" y="25"/>
                  </a:moveTo>
                  <a:cubicBezTo>
                    <a:pt x="74" y="24"/>
                    <a:pt x="74" y="24"/>
                    <a:pt x="74" y="24"/>
                  </a:cubicBezTo>
                  <a:cubicBezTo>
                    <a:pt x="74" y="10"/>
                    <a:pt x="63" y="0"/>
                    <a:pt x="50" y="0"/>
                  </a:cubicBezTo>
                  <a:cubicBezTo>
                    <a:pt x="41" y="0"/>
                    <a:pt x="34" y="4"/>
                    <a:pt x="29" y="10"/>
                  </a:cubicBezTo>
                  <a:cubicBezTo>
                    <a:pt x="28" y="9"/>
                    <a:pt x="25" y="9"/>
                    <a:pt x="23" y="9"/>
                  </a:cubicBezTo>
                  <a:cubicBezTo>
                    <a:pt x="20" y="9"/>
                    <a:pt x="17" y="10"/>
                    <a:pt x="15" y="11"/>
                  </a:cubicBezTo>
                  <a:cubicBezTo>
                    <a:pt x="11" y="13"/>
                    <a:pt x="9" y="18"/>
                    <a:pt x="9" y="22"/>
                  </a:cubicBezTo>
                  <a:cubicBezTo>
                    <a:pt x="4" y="26"/>
                    <a:pt x="0" y="32"/>
                    <a:pt x="0" y="38"/>
                  </a:cubicBezTo>
                  <a:cubicBezTo>
                    <a:pt x="0" y="48"/>
                    <a:pt x="7" y="56"/>
                    <a:pt x="17" y="57"/>
                  </a:cubicBezTo>
                  <a:cubicBezTo>
                    <a:pt x="18" y="57"/>
                    <a:pt x="18" y="57"/>
                    <a:pt x="19" y="57"/>
                  </a:cubicBezTo>
                  <a:cubicBezTo>
                    <a:pt x="20" y="57"/>
                    <a:pt x="20" y="57"/>
                    <a:pt x="21" y="57"/>
                  </a:cubicBezTo>
                  <a:cubicBezTo>
                    <a:pt x="30" y="57"/>
                    <a:pt x="51" y="57"/>
                    <a:pt x="61" y="57"/>
                  </a:cubicBezTo>
                  <a:cubicBezTo>
                    <a:pt x="61" y="57"/>
                    <a:pt x="61" y="57"/>
                    <a:pt x="61" y="57"/>
                  </a:cubicBezTo>
                  <a:cubicBezTo>
                    <a:pt x="62" y="57"/>
                    <a:pt x="62" y="57"/>
                    <a:pt x="62" y="57"/>
                  </a:cubicBezTo>
                  <a:cubicBezTo>
                    <a:pt x="63" y="57"/>
                    <a:pt x="64" y="57"/>
                    <a:pt x="65" y="57"/>
                  </a:cubicBezTo>
                  <a:cubicBezTo>
                    <a:pt x="72" y="57"/>
                    <a:pt x="72" y="57"/>
                    <a:pt x="72" y="57"/>
                  </a:cubicBezTo>
                  <a:cubicBezTo>
                    <a:pt x="81" y="57"/>
                    <a:pt x="88" y="50"/>
                    <a:pt x="88" y="41"/>
                  </a:cubicBezTo>
                  <a:cubicBezTo>
                    <a:pt x="88" y="33"/>
                    <a:pt x="82" y="26"/>
                    <a:pt x="74" y="25"/>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p:cNvSpPr>
            <p:nvPr/>
          </p:nvSpPr>
          <p:spPr bwMode="auto">
            <a:xfrm>
              <a:off x="9636125" y="3616325"/>
              <a:ext cx="647700" cy="423863"/>
            </a:xfrm>
            <a:custGeom>
              <a:avLst/>
              <a:gdLst>
                <a:gd name="T0" fmla="*/ 114 w 136"/>
                <a:gd name="T1" fmla="*/ 39 h 89"/>
                <a:gd name="T2" fmla="*/ 114 w 136"/>
                <a:gd name="T3" fmla="*/ 37 h 89"/>
                <a:gd name="T4" fmla="*/ 76 w 136"/>
                <a:gd name="T5" fmla="*/ 0 h 89"/>
                <a:gd name="T6" fmla="*/ 45 w 136"/>
                <a:gd name="T7" fmla="*/ 16 h 89"/>
                <a:gd name="T8" fmla="*/ 35 w 136"/>
                <a:gd name="T9" fmla="*/ 14 h 89"/>
                <a:gd name="T10" fmla="*/ 23 w 136"/>
                <a:gd name="T11" fmla="*/ 17 h 89"/>
                <a:gd name="T12" fmla="*/ 13 w 136"/>
                <a:gd name="T13" fmla="*/ 35 h 89"/>
                <a:gd name="T14" fmla="*/ 0 w 136"/>
                <a:gd name="T15" fmla="*/ 60 h 89"/>
                <a:gd name="T16" fmla="*/ 26 w 136"/>
                <a:gd name="T17" fmla="*/ 89 h 89"/>
                <a:gd name="T18" fmla="*/ 29 w 136"/>
                <a:gd name="T19" fmla="*/ 89 h 89"/>
                <a:gd name="T20" fmla="*/ 32 w 136"/>
                <a:gd name="T21" fmla="*/ 89 h 89"/>
                <a:gd name="T22" fmla="*/ 93 w 136"/>
                <a:gd name="T23" fmla="*/ 89 h 89"/>
                <a:gd name="T24" fmla="*/ 95 w 136"/>
                <a:gd name="T25" fmla="*/ 89 h 89"/>
                <a:gd name="T26" fmla="*/ 96 w 136"/>
                <a:gd name="T27" fmla="*/ 89 h 89"/>
                <a:gd name="T28" fmla="*/ 101 w 136"/>
                <a:gd name="T29" fmla="*/ 89 h 89"/>
                <a:gd name="T30" fmla="*/ 110 w 136"/>
                <a:gd name="T31" fmla="*/ 89 h 89"/>
                <a:gd name="T32" fmla="*/ 136 w 136"/>
                <a:gd name="T33" fmla="*/ 64 h 89"/>
                <a:gd name="T34" fmla="*/ 114 w 136"/>
                <a:gd name="T35" fmla="*/ 3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6" h="89">
                  <a:moveTo>
                    <a:pt x="114" y="39"/>
                  </a:moveTo>
                  <a:cubicBezTo>
                    <a:pt x="114" y="38"/>
                    <a:pt x="114" y="38"/>
                    <a:pt x="114" y="37"/>
                  </a:cubicBezTo>
                  <a:cubicBezTo>
                    <a:pt x="114" y="16"/>
                    <a:pt x="97" y="0"/>
                    <a:pt x="76" y="0"/>
                  </a:cubicBezTo>
                  <a:cubicBezTo>
                    <a:pt x="63" y="0"/>
                    <a:pt x="52" y="6"/>
                    <a:pt x="45" y="16"/>
                  </a:cubicBezTo>
                  <a:cubicBezTo>
                    <a:pt x="42" y="15"/>
                    <a:pt x="39" y="14"/>
                    <a:pt x="35" y="14"/>
                  </a:cubicBezTo>
                  <a:cubicBezTo>
                    <a:pt x="30" y="14"/>
                    <a:pt x="26" y="15"/>
                    <a:pt x="23" y="17"/>
                  </a:cubicBezTo>
                  <a:cubicBezTo>
                    <a:pt x="17" y="21"/>
                    <a:pt x="13" y="27"/>
                    <a:pt x="13" y="35"/>
                  </a:cubicBezTo>
                  <a:cubicBezTo>
                    <a:pt x="5" y="40"/>
                    <a:pt x="0" y="49"/>
                    <a:pt x="0" y="60"/>
                  </a:cubicBezTo>
                  <a:cubicBezTo>
                    <a:pt x="0" y="75"/>
                    <a:pt x="11" y="87"/>
                    <a:pt x="26" y="89"/>
                  </a:cubicBezTo>
                  <a:cubicBezTo>
                    <a:pt x="27" y="89"/>
                    <a:pt x="28" y="89"/>
                    <a:pt x="29" y="89"/>
                  </a:cubicBezTo>
                  <a:cubicBezTo>
                    <a:pt x="30" y="89"/>
                    <a:pt x="31" y="89"/>
                    <a:pt x="32" y="89"/>
                  </a:cubicBezTo>
                  <a:cubicBezTo>
                    <a:pt x="46" y="89"/>
                    <a:pt x="78" y="89"/>
                    <a:pt x="93" y="89"/>
                  </a:cubicBezTo>
                  <a:cubicBezTo>
                    <a:pt x="94" y="89"/>
                    <a:pt x="94" y="89"/>
                    <a:pt x="95" y="89"/>
                  </a:cubicBezTo>
                  <a:cubicBezTo>
                    <a:pt x="96" y="89"/>
                    <a:pt x="96" y="89"/>
                    <a:pt x="96" y="89"/>
                  </a:cubicBezTo>
                  <a:cubicBezTo>
                    <a:pt x="97" y="89"/>
                    <a:pt x="99" y="89"/>
                    <a:pt x="101" y="89"/>
                  </a:cubicBezTo>
                  <a:cubicBezTo>
                    <a:pt x="110" y="89"/>
                    <a:pt x="110" y="89"/>
                    <a:pt x="110" y="89"/>
                  </a:cubicBezTo>
                  <a:cubicBezTo>
                    <a:pt x="124" y="89"/>
                    <a:pt x="136" y="78"/>
                    <a:pt x="136" y="64"/>
                  </a:cubicBezTo>
                  <a:cubicBezTo>
                    <a:pt x="136" y="51"/>
                    <a:pt x="126" y="41"/>
                    <a:pt x="114" y="39"/>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10"/>
            <p:cNvSpPr>
              <a:spLocks noChangeArrowheads="1"/>
            </p:cNvSpPr>
            <p:nvPr/>
          </p:nvSpPr>
          <p:spPr bwMode="auto">
            <a:xfrm>
              <a:off x="10512425" y="4016375"/>
              <a:ext cx="1425575" cy="1184275"/>
            </a:xfrm>
            <a:prstGeom prst="rect">
              <a:avLst/>
            </a:pr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Rectangle 11"/>
            <p:cNvSpPr>
              <a:spLocks noChangeArrowheads="1"/>
            </p:cNvSpPr>
            <p:nvPr/>
          </p:nvSpPr>
          <p:spPr bwMode="auto">
            <a:xfrm>
              <a:off x="10512425" y="4016375"/>
              <a:ext cx="1425575" cy="118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12"/>
            <p:cNvSpPr>
              <a:spLocks noChangeArrowheads="1"/>
            </p:cNvSpPr>
            <p:nvPr/>
          </p:nvSpPr>
          <p:spPr bwMode="auto">
            <a:xfrm>
              <a:off x="10440988" y="3959225"/>
              <a:ext cx="1568450" cy="57150"/>
            </a:xfrm>
            <a:prstGeom prst="rect">
              <a:avLst/>
            </a:pr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Rectangle 13"/>
            <p:cNvSpPr>
              <a:spLocks noChangeArrowheads="1"/>
            </p:cNvSpPr>
            <p:nvPr/>
          </p:nvSpPr>
          <p:spPr bwMode="auto">
            <a:xfrm>
              <a:off x="10440988" y="3959225"/>
              <a:ext cx="1568450" cy="5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Rectangle 14"/>
            <p:cNvSpPr>
              <a:spLocks noChangeArrowheads="1"/>
            </p:cNvSpPr>
            <p:nvPr/>
          </p:nvSpPr>
          <p:spPr bwMode="auto">
            <a:xfrm>
              <a:off x="10653713" y="4173538"/>
              <a:ext cx="1150938" cy="185738"/>
            </a:xfrm>
            <a:prstGeom prst="rect">
              <a:avLst/>
            </a:pr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p:cNvSpPr>
              <a:spLocks noChangeArrowheads="1"/>
            </p:cNvSpPr>
            <p:nvPr/>
          </p:nvSpPr>
          <p:spPr bwMode="auto">
            <a:xfrm>
              <a:off x="10653713" y="4173538"/>
              <a:ext cx="1150938"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Rectangle 16"/>
            <p:cNvSpPr>
              <a:spLocks noChangeArrowheads="1"/>
            </p:cNvSpPr>
            <p:nvPr/>
          </p:nvSpPr>
          <p:spPr bwMode="auto">
            <a:xfrm>
              <a:off x="10653713" y="4495800"/>
              <a:ext cx="1150938" cy="185738"/>
            </a:xfrm>
            <a:prstGeom prst="rect">
              <a:avLst/>
            </a:pr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p:cNvSpPr>
              <a:spLocks noChangeArrowheads="1"/>
            </p:cNvSpPr>
            <p:nvPr/>
          </p:nvSpPr>
          <p:spPr bwMode="auto">
            <a:xfrm>
              <a:off x="10653713" y="4495800"/>
              <a:ext cx="1150938"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8"/>
            <p:cNvSpPr>
              <a:spLocks/>
            </p:cNvSpPr>
            <p:nvPr/>
          </p:nvSpPr>
          <p:spPr bwMode="auto">
            <a:xfrm>
              <a:off x="10512425" y="4016375"/>
              <a:ext cx="503238" cy="474663"/>
            </a:xfrm>
            <a:custGeom>
              <a:avLst/>
              <a:gdLst>
                <a:gd name="T0" fmla="*/ 106 w 106"/>
                <a:gd name="T1" fmla="*/ 0 h 100"/>
                <a:gd name="T2" fmla="*/ 0 w 106"/>
                <a:gd name="T3" fmla="*/ 0 h 100"/>
                <a:gd name="T4" fmla="*/ 0 w 106"/>
                <a:gd name="T5" fmla="*/ 99 h 100"/>
                <a:gd name="T6" fmla="*/ 8 w 106"/>
                <a:gd name="T7" fmla="*/ 100 h 100"/>
                <a:gd name="T8" fmla="*/ 76 w 106"/>
                <a:gd name="T9" fmla="*/ 72 h 100"/>
                <a:gd name="T10" fmla="*/ 30 w 106"/>
                <a:gd name="T11" fmla="*/ 72 h 100"/>
                <a:gd name="T12" fmla="*/ 30 w 106"/>
                <a:gd name="T13" fmla="*/ 33 h 100"/>
                <a:gd name="T14" fmla="*/ 101 w 106"/>
                <a:gd name="T15" fmla="*/ 33 h 100"/>
                <a:gd name="T16" fmla="*/ 106 w 106"/>
                <a:gd name="T17" fmla="*/ 2 h 100"/>
                <a:gd name="T18" fmla="*/ 106 w 106"/>
                <a:gd name="T19"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00">
                  <a:moveTo>
                    <a:pt x="106" y="0"/>
                  </a:moveTo>
                  <a:cubicBezTo>
                    <a:pt x="0" y="0"/>
                    <a:pt x="0" y="0"/>
                    <a:pt x="0" y="0"/>
                  </a:cubicBezTo>
                  <a:cubicBezTo>
                    <a:pt x="0" y="99"/>
                    <a:pt x="0" y="99"/>
                    <a:pt x="0" y="99"/>
                  </a:cubicBezTo>
                  <a:cubicBezTo>
                    <a:pt x="3" y="99"/>
                    <a:pt x="5" y="100"/>
                    <a:pt x="8" y="100"/>
                  </a:cubicBezTo>
                  <a:cubicBezTo>
                    <a:pt x="34" y="100"/>
                    <a:pt x="58" y="89"/>
                    <a:pt x="76" y="72"/>
                  </a:cubicBezTo>
                  <a:cubicBezTo>
                    <a:pt x="30" y="72"/>
                    <a:pt x="30" y="72"/>
                    <a:pt x="30" y="72"/>
                  </a:cubicBezTo>
                  <a:cubicBezTo>
                    <a:pt x="30" y="33"/>
                    <a:pt x="30" y="33"/>
                    <a:pt x="30" y="33"/>
                  </a:cubicBezTo>
                  <a:cubicBezTo>
                    <a:pt x="101" y="33"/>
                    <a:pt x="101" y="33"/>
                    <a:pt x="101" y="33"/>
                  </a:cubicBezTo>
                  <a:cubicBezTo>
                    <a:pt x="104" y="23"/>
                    <a:pt x="106" y="13"/>
                    <a:pt x="106" y="2"/>
                  </a:cubicBezTo>
                  <a:cubicBezTo>
                    <a:pt x="106" y="1"/>
                    <a:pt x="106" y="0"/>
                    <a:pt x="106" y="0"/>
                  </a:cubicBezTo>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9"/>
            <p:cNvSpPr>
              <a:spLocks/>
            </p:cNvSpPr>
            <p:nvPr/>
          </p:nvSpPr>
          <p:spPr bwMode="auto">
            <a:xfrm>
              <a:off x="10512425" y="3959225"/>
              <a:ext cx="503238" cy="57150"/>
            </a:xfrm>
            <a:custGeom>
              <a:avLst/>
              <a:gdLst>
                <a:gd name="T0" fmla="*/ 105 w 106"/>
                <a:gd name="T1" fmla="*/ 0 h 12"/>
                <a:gd name="T2" fmla="*/ 0 w 106"/>
                <a:gd name="T3" fmla="*/ 0 h 12"/>
                <a:gd name="T4" fmla="*/ 0 w 106"/>
                <a:gd name="T5" fmla="*/ 12 h 12"/>
                <a:gd name="T6" fmla="*/ 106 w 106"/>
                <a:gd name="T7" fmla="*/ 12 h 12"/>
                <a:gd name="T8" fmla="*/ 105 w 106"/>
                <a:gd name="T9" fmla="*/ 0 h 12"/>
              </a:gdLst>
              <a:ahLst/>
              <a:cxnLst>
                <a:cxn ang="0">
                  <a:pos x="T0" y="T1"/>
                </a:cxn>
                <a:cxn ang="0">
                  <a:pos x="T2" y="T3"/>
                </a:cxn>
                <a:cxn ang="0">
                  <a:pos x="T4" y="T5"/>
                </a:cxn>
                <a:cxn ang="0">
                  <a:pos x="T6" y="T7"/>
                </a:cxn>
                <a:cxn ang="0">
                  <a:pos x="T8" y="T9"/>
                </a:cxn>
              </a:cxnLst>
              <a:rect l="0" t="0" r="r" b="b"/>
              <a:pathLst>
                <a:path w="106" h="12">
                  <a:moveTo>
                    <a:pt x="105" y="0"/>
                  </a:moveTo>
                  <a:cubicBezTo>
                    <a:pt x="0" y="0"/>
                    <a:pt x="0" y="0"/>
                    <a:pt x="0" y="0"/>
                  </a:cubicBezTo>
                  <a:cubicBezTo>
                    <a:pt x="0" y="12"/>
                    <a:pt x="0" y="12"/>
                    <a:pt x="0" y="12"/>
                  </a:cubicBezTo>
                  <a:cubicBezTo>
                    <a:pt x="106" y="12"/>
                    <a:pt x="106" y="12"/>
                    <a:pt x="106" y="12"/>
                  </a:cubicBezTo>
                  <a:cubicBezTo>
                    <a:pt x="106" y="8"/>
                    <a:pt x="105" y="4"/>
                    <a:pt x="105" y="0"/>
                  </a:cubicBezTo>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20"/>
            <p:cNvSpPr>
              <a:spLocks/>
            </p:cNvSpPr>
            <p:nvPr/>
          </p:nvSpPr>
          <p:spPr bwMode="auto">
            <a:xfrm>
              <a:off x="10653713" y="4173538"/>
              <a:ext cx="338138" cy="185738"/>
            </a:xfrm>
            <a:custGeom>
              <a:avLst/>
              <a:gdLst>
                <a:gd name="T0" fmla="*/ 71 w 71"/>
                <a:gd name="T1" fmla="*/ 0 h 39"/>
                <a:gd name="T2" fmla="*/ 0 w 71"/>
                <a:gd name="T3" fmla="*/ 0 h 39"/>
                <a:gd name="T4" fmla="*/ 0 w 71"/>
                <a:gd name="T5" fmla="*/ 39 h 39"/>
                <a:gd name="T6" fmla="*/ 46 w 71"/>
                <a:gd name="T7" fmla="*/ 39 h 39"/>
                <a:gd name="T8" fmla="*/ 71 w 71"/>
                <a:gd name="T9" fmla="*/ 0 h 39"/>
              </a:gdLst>
              <a:ahLst/>
              <a:cxnLst>
                <a:cxn ang="0">
                  <a:pos x="T0" y="T1"/>
                </a:cxn>
                <a:cxn ang="0">
                  <a:pos x="T2" y="T3"/>
                </a:cxn>
                <a:cxn ang="0">
                  <a:pos x="T4" y="T5"/>
                </a:cxn>
                <a:cxn ang="0">
                  <a:pos x="T6" y="T7"/>
                </a:cxn>
                <a:cxn ang="0">
                  <a:pos x="T8" y="T9"/>
                </a:cxn>
              </a:cxnLst>
              <a:rect l="0" t="0" r="r" b="b"/>
              <a:pathLst>
                <a:path w="71" h="39">
                  <a:moveTo>
                    <a:pt x="71" y="0"/>
                  </a:moveTo>
                  <a:cubicBezTo>
                    <a:pt x="0" y="0"/>
                    <a:pt x="0" y="0"/>
                    <a:pt x="0" y="0"/>
                  </a:cubicBezTo>
                  <a:cubicBezTo>
                    <a:pt x="0" y="39"/>
                    <a:pt x="0" y="39"/>
                    <a:pt x="0" y="39"/>
                  </a:cubicBezTo>
                  <a:cubicBezTo>
                    <a:pt x="46" y="39"/>
                    <a:pt x="46" y="39"/>
                    <a:pt x="46" y="39"/>
                  </a:cubicBezTo>
                  <a:cubicBezTo>
                    <a:pt x="57" y="29"/>
                    <a:pt x="65" y="15"/>
                    <a:pt x="71" y="0"/>
                  </a:cubicBezTo>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Rectangle 21"/>
            <p:cNvSpPr>
              <a:spLocks noChangeArrowheads="1"/>
            </p:cNvSpPr>
            <p:nvPr/>
          </p:nvSpPr>
          <p:spPr bwMode="auto">
            <a:xfrm>
              <a:off x="10653713" y="4814888"/>
              <a:ext cx="1150938" cy="185738"/>
            </a:xfrm>
            <a:prstGeom prst="rect">
              <a:avLst/>
            </a:pr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22"/>
            <p:cNvSpPr>
              <a:spLocks noChangeArrowheads="1"/>
            </p:cNvSpPr>
            <p:nvPr/>
          </p:nvSpPr>
          <p:spPr bwMode="auto">
            <a:xfrm>
              <a:off x="10653713" y="4814888"/>
              <a:ext cx="1150938"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23"/>
            <p:cNvSpPr>
              <a:spLocks noChangeArrowheads="1"/>
            </p:cNvSpPr>
            <p:nvPr/>
          </p:nvSpPr>
          <p:spPr bwMode="auto">
            <a:xfrm>
              <a:off x="10512425" y="5200650"/>
              <a:ext cx="1425575" cy="1811338"/>
            </a:xfrm>
            <a:prstGeom prst="rect">
              <a:avLst/>
            </a:pr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Rectangle 24"/>
            <p:cNvSpPr>
              <a:spLocks noChangeArrowheads="1"/>
            </p:cNvSpPr>
            <p:nvPr/>
          </p:nvSpPr>
          <p:spPr bwMode="auto">
            <a:xfrm>
              <a:off x="10512425" y="5200650"/>
              <a:ext cx="1425575" cy="181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25"/>
            <p:cNvSpPr>
              <a:spLocks noChangeArrowheads="1"/>
            </p:cNvSpPr>
            <p:nvPr/>
          </p:nvSpPr>
          <p:spPr bwMode="auto">
            <a:xfrm>
              <a:off x="10440988" y="5172075"/>
              <a:ext cx="1568450" cy="57150"/>
            </a:xfrm>
            <a:prstGeom prst="rect">
              <a:avLst/>
            </a:pr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26"/>
            <p:cNvSpPr>
              <a:spLocks noChangeArrowheads="1"/>
            </p:cNvSpPr>
            <p:nvPr/>
          </p:nvSpPr>
          <p:spPr bwMode="auto">
            <a:xfrm>
              <a:off x="10440988" y="5172075"/>
              <a:ext cx="1568450" cy="5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27"/>
            <p:cNvSpPr>
              <a:spLocks noChangeArrowheads="1"/>
            </p:cNvSpPr>
            <p:nvPr/>
          </p:nvSpPr>
          <p:spPr bwMode="auto">
            <a:xfrm>
              <a:off x="11296650" y="6650038"/>
              <a:ext cx="184150" cy="357188"/>
            </a:xfrm>
            <a:prstGeom prst="rect">
              <a:avLst/>
            </a:pr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Rectangle 28"/>
            <p:cNvSpPr>
              <a:spLocks noChangeArrowheads="1"/>
            </p:cNvSpPr>
            <p:nvPr/>
          </p:nvSpPr>
          <p:spPr bwMode="auto">
            <a:xfrm>
              <a:off x="10972800" y="6650038"/>
              <a:ext cx="185738" cy="357188"/>
            </a:xfrm>
            <a:prstGeom prst="rect">
              <a:avLst/>
            </a:pr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Rectangle 29"/>
            <p:cNvSpPr>
              <a:spLocks noChangeArrowheads="1"/>
            </p:cNvSpPr>
            <p:nvPr/>
          </p:nvSpPr>
          <p:spPr bwMode="auto">
            <a:xfrm>
              <a:off x="10972800" y="6650038"/>
              <a:ext cx="185738"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Rectangle 30"/>
            <p:cNvSpPr>
              <a:spLocks noChangeArrowheads="1"/>
            </p:cNvSpPr>
            <p:nvPr/>
          </p:nvSpPr>
          <p:spPr bwMode="auto">
            <a:xfrm>
              <a:off x="10653713" y="5389563"/>
              <a:ext cx="1150938" cy="185738"/>
            </a:xfrm>
            <a:prstGeom prst="rect">
              <a:avLst/>
            </a:pr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Rectangle 31"/>
            <p:cNvSpPr>
              <a:spLocks noChangeArrowheads="1"/>
            </p:cNvSpPr>
            <p:nvPr/>
          </p:nvSpPr>
          <p:spPr bwMode="auto">
            <a:xfrm>
              <a:off x="10653713" y="5389563"/>
              <a:ext cx="1150938"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32"/>
            <p:cNvSpPr>
              <a:spLocks noChangeArrowheads="1"/>
            </p:cNvSpPr>
            <p:nvPr/>
          </p:nvSpPr>
          <p:spPr bwMode="auto">
            <a:xfrm>
              <a:off x="10653713" y="5708650"/>
              <a:ext cx="1150938" cy="185738"/>
            </a:xfrm>
            <a:prstGeom prst="rect">
              <a:avLst/>
            </a:pr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Rectangle 33"/>
            <p:cNvSpPr>
              <a:spLocks noChangeArrowheads="1"/>
            </p:cNvSpPr>
            <p:nvPr/>
          </p:nvSpPr>
          <p:spPr bwMode="auto">
            <a:xfrm>
              <a:off x="10653713" y="5708650"/>
              <a:ext cx="1150938"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Rectangle 34"/>
            <p:cNvSpPr>
              <a:spLocks noChangeArrowheads="1"/>
            </p:cNvSpPr>
            <p:nvPr/>
          </p:nvSpPr>
          <p:spPr bwMode="auto">
            <a:xfrm>
              <a:off x="10653713" y="6027738"/>
              <a:ext cx="1150938" cy="185738"/>
            </a:xfrm>
            <a:prstGeom prst="rect">
              <a:avLst/>
            </a:pr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Rectangle 35"/>
            <p:cNvSpPr>
              <a:spLocks noChangeArrowheads="1"/>
            </p:cNvSpPr>
            <p:nvPr/>
          </p:nvSpPr>
          <p:spPr bwMode="auto">
            <a:xfrm>
              <a:off x="10653713" y="6027738"/>
              <a:ext cx="1150938"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Rectangle 36"/>
            <p:cNvSpPr>
              <a:spLocks noChangeArrowheads="1"/>
            </p:cNvSpPr>
            <p:nvPr/>
          </p:nvSpPr>
          <p:spPr bwMode="auto">
            <a:xfrm>
              <a:off x="10653713" y="6350000"/>
              <a:ext cx="1150938" cy="185738"/>
            </a:xfrm>
            <a:prstGeom prst="rect">
              <a:avLst/>
            </a:pr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Rectangle 37"/>
            <p:cNvSpPr>
              <a:spLocks noChangeArrowheads="1"/>
            </p:cNvSpPr>
            <p:nvPr/>
          </p:nvSpPr>
          <p:spPr bwMode="auto">
            <a:xfrm>
              <a:off x="10653713" y="6350000"/>
              <a:ext cx="1150938"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38"/>
            <p:cNvSpPr>
              <a:spLocks noChangeArrowheads="1"/>
            </p:cNvSpPr>
            <p:nvPr/>
          </p:nvSpPr>
          <p:spPr bwMode="auto">
            <a:xfrm>
              <a:off x="10198100" y="6726238"/>
              <a:ext cx="76200" cy="2857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Oval 39"/>
            <p:cNvSpPr>
              <a:spLocks noChangeArrowheads="1"/>
            </p:cNvSpPr>
            <p:nvPr/>
          </p:nvSpPr>
          <p:spPr bwMode="auto">
            <a:xfrm>
              <a:off x="10045700" y="6478588"/>
              <a:ext cx="376238" cy="376238"/>
            </a:xfrm>
            <a:prstGeom prst="ellipse">
              <a:avLst/>
            </a:pr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Oval 40"/>
            <p:cNvSpPr>
              <a:spLocks noChangeArrowheads="1"/>
            </p:cNvSpPr>
            <p:nvPr/>
          </p:nvSpPr>
          <p:spPr bwMode="auto">
            <a:xfrm>
              <a:off x="10093325" y="6284913"/>
              <a:ext cx="276225" cy="274638"/>
            </a:xfrm>
            <a:prstGeom prst="ellipse">
              <a:avLst/>
            </a:pr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Rectangle 41"/>
            <p:cNvSpPr>
              <a:spLocks noChangeArrowheads="1"/>
            </p:cNvSpPr>
            <p:nvPr/>
          </p:nvSpPr>
          <p:spPr bwMode="auto">
            <a:xfrm>
              <a:off x="9736138" y="6726238"/>
              <a:ext cx="76200" cy="2857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Oval 42"/>
            <p:cNvSpPr>
              <a:spLocks noChangeArrowheads="1"/>
            </p:cNvSpPr>
            <p:nvPr/>
          </p:nvSpPr>
          <p:spPr bwMode="auto">
            <a:xfrm>
              <a:off x="9585325" y="6478588"/>
              <a:ext cx="374650" cy="376238"/>
            </a:xfrm>
            <a:prstGeom prst="ellipse">
              <a:avLst/>
            </a:pr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Oval 43"/>
            <p:cNvSpPr>
              <a:spLocks noChangeArrowheads="1"/>
            </p:cNvSpPr>
            <p:nvPr/>
          </p:nvSpPr>
          <p:spPr bwMode="auto">
            <a:xfrm>
              <a:off x="9631363" y="6284913"/>
              <a:ext cx="276225" cy="274638"/>
            </a:xfrm>
            <a:prstGeom prst="ellipse">
              <a:avLst/>
            </a:pr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4"/>
            <p:cNvSpPr>
              <a:spLocks noEditPoints="1"/>
            </p:cNvSpPr>
            <p:nvPr/>
          </p:nvSpPr>
          <p:spPr bwMode="auto">
            <a:xfrm>
              <a:off x="10317163" y="3825875"/>
              <a:ext cx="465138" cy="395288"/>
            </a:xfrm>
            <a:custGeom>
              <a:avLst/>
              <a:gdLst>
                <a:gd name="T0" fmla="*/ 93 w 98"/>
                <a:gd name="T1" fmla="*/ 78 h 83"/>
                <a:gd name="T2" fmla="*/ 0 w 98"/>
                <a:gd name="T3" fmla="*/ 15 h 83"/>
                <a:gd name="T4" fmla="*/ 0 w 98"/>
                <a:gd name="T5" fmla="*/ 83 h 83"/>
                <a:gd name="T6" fmla="*/ 98 w 98"/>
                <a:gd name="T7" fmla="*/ 0 h 83"/>
                <a:gd name="T8" fmla="*/ 0 w 98"/>
                <a:gd name="T9" fmla="*/ 0 h 83"/>
                <a:gd name="T10" fmla="*/ 57 w 98"/>
                <a:gd name="T11" fmla="*/ 47 h 83"/>
                <a:gd name="T12" fmla="*/ 54 w 98"/>
                <a:gd name="T13" fmla="*/ 42 h 83"/>
                <a:gd name="T14" fmla="*/ 51 w 98"/>
                <a:gd name="T15" fmla="*/ 40 h 83"/>
                <a:gd name="T16" fmla="*/ 46 w 98"/>
                <a:gd name="T17" fmla="*/ 37 h 83"/>
                <a:gd name="T18" fmla="*/ 41 w 98"/>
                <a:gd name="T19" fmla="*/ 37 h 83"/>
                <a:gd name="T20" fmla="*/ 36 w 98"/>
                <a:gd name="T21" fmla="*/ 40 h 83"/>
                <a:gd name="T22" fmla="*/ 33 w 98"/>
                <a:gd name="T23" fmla="*/ 42 h 83"/>
                <a:gd name="T24" fmla="*/ 30 w 98"/>
                <a:gd name="T25" fmla="*/ 47 h 83"/>
                <a:gd name="T26" fmla="*/ 29 w 98"/>
                <a:gd name="T27" fmla="*/ 51 h 83"/>
                <a:gd name="T28" fmla="*/ 30 w 98"/>
                <a:gd name="T29" fmla="*/ 57 h 83"/>
                <a:gd name="T30" fmla="*/ 32 w 98"/>
                <a:gd name="T31" fmla="*/ 60 h 83"/>
                <a:gd name="T32" fmla="*/ 37 w 98"/>
                <a:gd name="T33" fmla="*/ 64 h 83"/>
                <a:gd name="T34" fmla="*/ 41 w 98"/>
                <a:gd name="T35" fmla="*/ 66 h 83"/>
                <a:gd name="T36" fmla="*/ 44 w 98"/>
                <a:gd name="T37" fmla="*/ 62 h 83"/>
                <a:gd name="T38" fmla="*/ 50 w 98"/>
                <a:gd name="T39" fmla="*/ 65 h 83"/>
                <a:gd name="T40" fmla="*/ 51 w 98"/>
                <a:gd name="T41" fmla="*/ 59 h 83"/>
                <a:gd name="T42" fmla="*/ 57 w 98"/>
                <a:gd name="T43" fmla="*/ 58 h 83"/>
                <a:gd name="T44" fmla="*/ 54 w 98"/>
                <a:gd name="T45" fmla="*/ 53 h 83"/>
                <a:gd name="T46" fmla="*/ 49 w 98"/>
                <a:gd name="T47" fmla="*/ 52 h 83"/>
                <a:gd name="T48" fmla="*/ 40 w 98"/>
                <a:gd name="T49" fmla="*/ 56 h 83"/>
                <a:gd name="T50" fmla="*/ 44 w 98"/>
                <a:gd name="T51" fmla="*/ 46 h 83"/>
                <a:gd name="T52" fmla="*/ 41 w 98"/>
                <a:gd name="T53" fmla="*/ 52 h 83"/>
                <a:gd name="T54" fmla="*/ 44 w 98"/>
                <a:gd name="T55" fmla="*/ 54 h 83"/>
                <a:gd name="T56" fmla="*/ 67 w 98"/>
                <a:gd name="T57" fmla="*/ 41 h 83"/>
                <a:gd name="T58" fmla="*/ 69 w 98"/>
                <a:gd name="T59" fmla="*/ 38 h 83"/>
                <a:gd name="T60" fmla="*/ 67 w 98"/>
                <a:gd name="T61" fmla="*/ 36 h 83"/>
                <a:gd name="T62" fmla="*/ 63 w 98"/>
                <a:gd name="T63" fmla="*/ 36 h 83"/>
                <a:gd name="T64" fmla="*/ 61 w 98"/>
                <a:gd name="T65" fmla="*/ 33 h 83"/>
                <a:gd name="T66" fmla="*/ 58 w 98"/>
                <a:gd name="T67" fmla="*/ 37 h 83"/>
                <a:gd name="T68" fmla="*/ 55 w 98"/>
                <a:gd name="T69" fmla="*/ 37 h 83"/>
                <a:gd name="T70" fmla="*/ 54 w 98"/>
                <a:gd name="T71" fmla="*/ 39 h 83"/>
                <a:gd name="T72" fmla="*/ 56 w 98"/>
                <a:gd name="T73" fmla="*/ 42 h 83"/>
                <a:gd name="T74" fmla="*/ 54 w 98"/>
                <a:gd name="T75" fmla="*/ 45 h 83"/>
                <a:gd name="T76" fmla="*/ 56 w 98"/>
                <a:gd name="T77" fmla="*/ 46 h 83"/>
                <a:gd name="T78" fmla="*/ 60 w 98"/>
                <a:gd name="T79" fmla="*/ 49 h 83"/>
                <a:gd name="T80" fmla="*/ 63 w 98"/>
                <a:gd name="T81" fmla="*/ 49 h 83"/>
                <a:gd name="T82" fmla="*/ 67 w 98"/>
                <a:gd name="T83" fmla="*/ 46 h 83"/>
                <a:gd name="T84" fmla="*/ 69 w 98"/>
                <a:gd name="T85" fmla="*/ 45 h 83"/>
                <a:gd name="T86" fmla="*/ 67 w 98"/>
                <a:gd name="T87" fmla="*/ 42 h 83"/>
                <a:gd name="T88" fmla="*/ 59 w 98"/>
                <a:gd name="T89"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8" h="83">
                  <a:moveTo>
                    <a:pt x="5" y="20"/>
                  </a:moveTo>
                  <a:cubicBezTo>
                    <a:pt x="5" y="78"/>
                    <a:pt x="5" y="78"/>
                    <a:pt x="5" y="78"/>
                  </a:cubicBezTo>
                  <a:cubicBezTo>
                    <a:pt x="93" y="78"/>
                    <a:pt x="93" y="78"/>
                    <a:pt x="93" y="78"/>
                  </a:cubicBezTo>
                  <a:cubicBezTo>
                    <a:pt x="93" y="20"/>
                    <a:pt x="93" y="20"/>
                    <a:pt x="93" y="20"/>
                  </a:cubicBezTo>
                  <a:cubicBezTo>
                    <a:pt x="5" y="20"/>
                    <a:pt x="5" y="20"/>
                    <a:pt x="5" y="20"/>
                  </a:cubicBezTo>
                  <a:close/>
                  <a:moveTo>
                    <a:pt x="0" y="15"/>
                  </a:moveTo>
                  <a:cubicBezTo>
                    <a:pt x="98" y="15"/>
                    <a:pt x="98" y="15"/>
                    <a:pt x="98" y="15"/>
                  </a:cubicBezTo>
                  <a:cubicBezTo>
                    <a:pt x="98" y="83"/>
                    <a:pt x="98" y="83"/>
                    <a:pt x="98" y="83"/>
                  </a:cubicBezTo>
                  <a:cubicBezTo>
                    <a:pt x="0" y="83"/>
                    <a:pt x="0" y="83"/>
                    <a:pt x="0" y="83"/>
                  </a:cubicBezTo>
                  <a:cubicBezTo>
                    <a:pt x="0" y="15"/>
                    <a:pt x="0" y="15"/>
                    <a:pt x="0" y="15"/>
                  </a:cubicBezTo>
                  <a:close/>
                  <a:moveTo>
                    <a:pt x="0" y="0"/>
                  </a:moveTo>
                  <a:cubicBezTo>
                    <a:pt x="98" y="0"/>
                    <a:pt x="98" y="0"/>
                    <a:pt x="98" y="0"/>
                  </a:cubicBezTo>
                  <a:cubicBezTo>
                    <a:pt x="98" y="10"/>
                    <a:pt x="98" y="10"/>
                    <a:pt x="98" y="10"/>
                  </a:cubicBezTo>
                  <a:cubicBezTo>
                    <a:pt x="0" y="10"/>
                    <a:pt x="0" y="10"/>
                    <a:pt x="0" y="10"/>
                  </a:cubicBezTo>
                  <a:cubicBezTo>
                    <a:pt x="0" y="0"/>
                    <a:pt x="0" y="0"/>
                    <a:pt x="0" y="0"/>
                  </a:cubicBezTo>
                  <a:close/>
                  <a:moveTo>
                    <a:pt x="58" y="50"/>
                  </a:moveTo>
                  <a:cubicBezTo>
                    <a:pt x="58" y="48"/>
                    <a:pt x="58" y="48"/>
                    <a:pt x="58" y="48"/>
                  </a:cubicBezTo>
                  <a:cubicBezTo>
                    <a:pt x="58" y="48"/>
                    <a:pt x="57" y="47"/>
                    <a:pt x="57" y="47"/>
                  </a:cubicBezTo>
                  <a:cubicBezTo>
                    <a:pt x="53" y="47"/>
                    <a:pt x="53" y="47"/>
                    <a:pt x="53" y="47"/>
                  </a:cubicBezTo>
                  <a:cubicBezTo>
                    <a:pt x="52" y="46"/>
                    <a:pt x="52" y="46"/>
                    <a:pt x="52" y="46"/>
                  </a:cubicBezTo>
                  <a:cubicBezTo>
                    <a:pt x="54" y="42"/>
                    <a:pt x="54" y="42"/>
                    <a:pt x="54" y="42"/>
                  </a:cubicBezTo>
                  <a:cubicBezTo>
                    <a:pt x="54" y="41"/>
                    <a:pt x="54" y="41"/>
                    <a:pt x="54" y="41"/>
                  </a:cubicBezTo>
                  <a:cubicBezTo>
                    <a:pt x="52" y="40"/>
                    <a:pt x="52" y="40"/>
                    <a:pt x="52" y="40"/>
                  </a:cubicBezTo>
                  <a:cubicBezTo>
                    <a:pt x="51" y="40"/>
                    <a:pt x="51" y="40"/>
                    <a:pt x="51" y="40"/>
                  </a:cubicBezTo>
                  <a:cubicBezTo>
                    <a:pt x="48" y="42"/>
                    <a:pt x="48" y="42"/>
                    <a:pt x="48" y="42"/>
                  </a:cubicBezTo>
                  <a:cubicBezTo>
                    <a:pt x="47" y="42"/>
                    <a:pt x="47" y="42"/>
                    <a:pt x="47" y="42"/>
                  </a:cubicBezTo>
                  <a:cubicBezTo>
                    <a:pt x="46" y="37"/>
                    <a:pt x="46" y="37"/>
                    <a:pt x="46" y="37"/>
                  </a:cubicBezTo>
                  <a:cubicBezTo>
                    <a:pt x="45" y="37"/>
                    <a:pt x="45" y="37"/>
                    <a:pt x="45" y="37"/>
                  </a:cubicBezTo>
                  <a:cubicBezTo>
                    <a:pt x="42" y="37"/>
                    <a:pt x="42" y="37"/>
                    <a:pt x="42" y="37"/>
                  </a:cubicBezTo>
                  <a:cubicBezTo>
                    <a:pt x="41" y="37"/>
                    <a:pt x="41" y="37"/>
                    <a:pt x="41" y="37"/>
                  </a:cubicBezTo>
                  <a:cubicBezTo>
                    <a:pt x="41" y="42"/>
                    <a:pt x="41" y="42"/>
                    <a:pt x="41" y="42"/>
                  </a:cubicBezTo>
                  <a:cubicBezTo>
                    <a:pt x="40" y="42"/>
                    <a:pt x="40" y="42"/>
                    <a:pt x="40" y="42"/>
                  </a:cubicBezTo>
                  <a:cubicBezTo>
                    <a:pt x="36" y="40"/>
                    <a:pt x="36" y="40"/>
                    <a:pt x="36" y="40"/>
                  </a:cubicBezTo>
                  <a:cubicBezTo>
                    <a:pt x="35" y="40"/>
                    <a:pt x="35" y="40"/>
                    <a:pt x="35" y="40"/>
                  </a:cubicBezTo>
                  <a:cubicBezTo>
                    <a:pt x="33" y="41"/>
                    <a:pt x="33" y="41"/>
                    <a:pt x="33" y="41"/>
                  </a:cubicBezTo>
                  <a:cubicBezTo>
                    <a:pt x="33" y="42"/>
                    <a:pt x="33" y="42"/>
                    <a:pt x="33" y="42"/>
                  </a:cubicBezTo>
                  <a:cubicBezTo>
                    <a:pt x="35" y="46"/>
                    <a:pt x="35" y="46"/>
                    <a:pt x="35" y="46"/>
                  </a:cubicBezTo>
                  <a:cubicBezTo>
                    <a:pt x="34" y="47"/>
                    <a:pt x="34" y="47"/>
                    <a:pt x="34" y="47"/>
                  </a:cubicBezTo>
                  <a:cubicBezTo>
                    <a:pt x="30" y="47"/>
                    <a:pt x="30" y="47"/>
                    <a:pt x="30" y="47"/>
                  </a:cubicBezTo>
                  <a:cubicBezTo>
                    <a:pt x="30" y="47"/>
                    <a:pt x="30" y="48"/>
                    <a:pt x="29" y="48"/>
                  </a:cubicBezTo>
                  <a:cubicBezTo>
                    <a:pt x="29" y="50"/>
                    <a:pt x="29" y="50"/>
                    <a:pt x="29" y="50"/>
                  </a:cubicBezTo>
                  <a:cubicBezTo>
                    <a:pt x="29" y="51"/>
                    <a:pt x="29" y="51"/>
                    <a:pt x="29" y="51"/>
                  </a:cubicBezTo>
                  <a:cubicBezTo>
                    <a:pt x="33" y="53"/>
                    <a:pt x="33" y="53"/>
                    <a:pt x="33" y="53"/>
                  </a:cubicBezTo>
                  <a:cubicBezTo>
                    <a:pt x="33" y="53"/>
                    <a:pt x="33" y="54"/>
                    <a:pt x="33" y="54"/>
                  </a:cubicBezTo>
                  <a:cubicBezTo>
                    <a:pt x="30" y="57"/>
                    <a:pt x="30" y="57"/>
                    <a:pt x="30" y="57"/>
                  </a:cubicBezTo>
                  <a:cubicBezTo>
                    <a:pt x="30" y="58"/>
                    <a:pt x="30" y="58"/>
                    <a:pt x="30" y="58"/>
                  </a:cubicBezTo>
                  <a:cubicBezTo>
                    <a:pt x="32" y="60"/>
                    <a:pt x="32" y="60"/>
                    <a:pt x="32" y="60"/>
                  </a:cubicBezTo>
                  <a:cubicBezTo>
                    <a:pt x="32" y="60"/>
                    <a:pt x="32" y="60"/>
                    <a:pt x="32" y="60"/>
                  </a:cubicBezTo>
                  <a:cubicBezTo>
                    <a:pt x="36" y="59"/>
                    <a:pt x="36" y="59"/>
                    <a:pt x="36" y="59"/>
                  </a:cubicBezTo>
                  <a:cubicBezTo>
                    <a:pt x="37" y="60"/>
                    <a:pt x="37" y="60"/>
                    <a:pt x="37" y="60"/>
                  </a:cubicBezTo>
                  <a:cubicBezTo>
                    <a:pt x="37" y="64"/>
                    <a:pt x="37" y="64"/>
                    <a:pt x="37" y="64"/>
                  </a:cubicBezTo>
                  <a:cubicBezTo>
                    <a:pt x="37" y="65"/>
                    <a:pt x="37" y="65"/>
                    <a:pt x="37" y="65"/>
                  </a:cubicBezTo>
                  <a:cubicBezTo>
                    <a:pt x="40" y="66"/>
                    <a:pt x="40" y="66"/>
                    <a:pt x="40" y="66"/>
                  </a:cubicBezTo>
                  <a:cubicBezTo>
                    <a:pt x="41" y="66"/>
                    <a:pt x="41" y="66"/>
                    <a:pt x="41" y="66"/>
                  </a:cubicBezTo>
                  <a:cubicBezTo>
                    <a:pt x="43" y="62"/>
                    <a:pt x="43" y="62"/>
                    <a:pt x="43" y="62"/>
                  </a:cubicBezTo>
                  <a:cubicBezTo>
                    <a:pt x="44" y="62"/>
                    <a:pt x="44" y="62"/>
                    <a:pt x="44" y="62"/>
                  </a:cubicBezTo>
                  <a:cubicBezTo>
                    <a:pt x="44" y="62"/>
                    <a:pt x="44" y="62"/>
                    <a:pt x="44" y="62"/>
                  </a:cubicBezTo>
                  <a:cubicBezTo>
                    <a:pt x="46" y="66"/>
                    <a:pt x="46" y="66"/>
                    <a:pt x="46" y="66"/>
                  </a:cubicBezTo>
                  <a:cubicBezTo>
                    <a:pt x="47" y="66"/>
                    <a:pt x="47" y="66"/>
                    <a:pt x="47" y="66"/>
                  </a:cubicBezTo>
                  <a:cubicBezTo>
                    <a:pt x="50" y="65"/>
                    <a:pt x="50" y="65"/>
                    <a:pt x="50" y="65"/>
                  </a:cubicBezTo>
                  <a:cubicBezTo>
                    <a:pt x="50" y="64"/>
                    <a:pt x="50" y="64"/>
                    <a:pt x="50" y="64"/>
                  </a:cubicBezTo>
                  <a:cubicBezTo>
                    <a:pt x="50" y="60"/>
                    <a:pt x="50" y="60"/>
                    <a:pt x="50" y="60"/>
                  </a:cubicBezTo>
                  <a:cubicBezTo>
                    <a:pt x="51" y="59"/>
                    <a:pt x="51" y="59"/>
                    <a:pt x="51" y="59"/>
                  </a:cubicBezTo>
                  <a:cubicBezTo>
                    <a:pt x="55" y="60"/>
                    <a:pt x="55" y="60"/>
                    <a:pt x="55" y="60"/>
                  </a:cubicBezTo>
                  <a:cubicBezTo>
                    <a:pt x="55" y="60"/>
                    <a:pt x="55" y="60"/>
                    <a:pt x="55" y="60"/>
                  </a:cubicBezTo>
                  <a:cubicBezTo>
                    <a:pt x="57" y="58"/>
                    <a:pt x="57" y="58"/>
                    <a:pt x="57" y="58"/>
                  </a:cubicBezTo>
                  <a:cubicBezTo>
                    <a:pt x="57" y="57"/>
                    <a:pt x="57" y="57"/>
                    <a:pt x="57" y="57"/>
                  </a:cubicBezTo>
                  <a:cubicBezTo>
                    <a:pt x="54" y="54"/>
                    <a:pt x="54" y="54"/>
                    <a:pt x="54" y="54"/>
                  </a:cubicBezTo>
                  <a:cubicBezTo>
                    <a:pt x="54" y="54"/>
                    <a:pt x="54" y="53"/>
                    <a:pt x="54" y="53"/>
                  </a:cubicBezTo>
                  <a:cubicBezTo>
                    <a:pt x="58" y="51"/>
                    <a:pt x="58" y="51"/>
                    <a:pt x="58" y="51"/>
                  </a:cubicBezTo>
                  <a:cubicBezTo>
                    <a:pt x="58" y="51"/>
                    <a:pt x="58" y="51"/>
                    <a:pt x="58" y="50"/>
                  </a:cubicBezTo>
                  <a:close/>
                  <a:moveTo>
                    <a:pt x="49" y="52"/>
                  </a:moveTo>
                  <a:cubicBezTo>
                    <a:pt x="49" y="53"/>
                    <a:pt x="49" y="55"/>
                    <a:pt x="48" y="56"/>
                  </a:cubicBezTo>
                  <a:cubicBezTo>
                    <a:pt x="47" y="57"/>
                    <a:pt x="45" y="58"/>
                    <a:pt x="44" y="58"/>
                  </a:cubicBezTo>
                  <a:cubicBezTo>
                    <a:pt x="42" y="58"/>
                    <a:pt x="41" y="57"/>
                    <a:pt x="40" y="56"/>
                  </a:cubicBezTo>
                  <a:cubicBezTo>
                    <a:pt x="39" y="55"/>
                    <a:pt x="38" y="53"/>
                    <a:pt x="38" y="52"/>
                  </a:cubicBezTo>
                  <a:cubicBezTo>
                    <a:pt x="38" y="50"/>
                    <a:pt x="39" y="49"/>
                    <a:pt x="40" y="48"/>
                  </a:cubicBezTo>
                  <a:cubicBezTo>
                    <a:pt x="41" y="47"/>
                    <a:pt x="42" y="46"/>
                    <a:pt x="44" y="46"/>
                  </a:cubicBezTo>
                  <a:cubicBezTo>
                    <a:pt x="45" y="46"/>
                    <a:pt x="47" y="47"/>
                    <a:pt x="48" y="48"/>
                  </a:cubicBezTo>
                  <a:cubicBezTo>
                    <a:pt x="49" y="49"/>
                    <a:pt x="49" y="50"/>
                    <a:pt x="49" y="52"/>
                  </a:cubicBezTo>
                  <a:close/>
                  <a:moveTo>
                    <a:pt x="41" y="52"/>
                  </a:moveTo>
                  <a:cubicBezTo>
                    <a:pt x="41" y="50"/>
                    <a:pt x="42" y="49"/>
                    <a:pt x="44" y="49"/>
                  </a:cubicBezTo>
                  <a:cubicBezTo>
                    <a:pt x="45" y="49"/>
                    <a:pt x="46" y="50"/>
                    <a:pt x="46" y="52"/>
                  </a:cubicBezTo>
                  <a:cubicBezTo>
                    <a:pt x="46" y="53"/>
                    <a:pt x="45" y="54"/>
                    <a:pt x="44" y="54"/>
                  </a:cubicBezTo>
                  <a:cubicBezTo>
                    <a:pt x="42" y="54"/>
                    <a:pt x="41" y="53"/>
                    <a:pt x="41" y="52"/>
                  </a:cubicBezTo>
                  <a:close/>
                  <a:moveTo>
                    <a:pt x="67" y="42"/>
                  </a:moveTo>
                  <a:cubicBezTo>
                    <a:pt x="67" y="41"/>
                    <a:pt x="67" y="41"/>
                    <a:pt x="67" y="41"/>
                  </a:cubicBezTo>
                  <a:cubicBezTo>
                    <a:pt x="67" y="40"/>
                    <a:pt x="67" y="40"/>
                    <a:pt x="67" y="40"/>
                  </a:cubicBezTo>
                  <a:cubicBezTo>
                    <a:pt x="69" y="39"/>
                    <a:pt x="69" y="39"/>
                    <a:pt x="69" y="39"/>
                  </a:cubicBezTo>
                  <a:cubicBezTo>
                    <a:pt x="69" y="38"/>
                    <a:pt x="69" y="38"/>
                    <a:pt x="69" y="38"/>
                  </a:cubicBezTo>
                  <a:cubicBezTo>
                    <a:pt x="69" y="38"/>
                    <a:pt x="69" y="38"/>
                    <a:pt x="69" y="38"/>
                  </a:cubicBezTo>
                  <a:cubicBezTo>
                    <a:pt x="68" y="37"/>
                    <a:pt x="68" y="37"/>
                    <a:pt x="68" y="37"/>
                  </a:cubicBezTo>
                  <a:cubicBezTo>
                    <a:pt x="67" y="36"/>
                    <a:pt x="67" y="36"/>
                    <a:pt x="67" y="36"/>
                  </a:cubicBezTo>
                  <a:cubicBezTo>
                    <a:pt x="67" y="36"/>
                    <a:pt x="67" y="36"/>
                    <a:pt x="67" y="36"/>
                  </a:cubicBezTo>
                  <a:cubicBezTo>
                    <a:pt x="65" y="37"/>
                    <a:pt x="65" y="37"/>
                    <a:pt x="65" y="37"/>
                  </a:cubicBezTo>
                  <a:cubicBezTo>
                    <a:pt x="65" y="37"/>
                    <a:pt x="64" y="36"/>
                    <a:pt x="63" y="36"/>
                  </a:cubicBezTo>
                  <a:cubicBezTo>
                    <a:pt x="63" y="34"/>
                    <a:pt x="63" y="34"/>
                    <a:pt x="63" y="34"/>
                  </a:cubicBezTo>
                  <a:cubicBezTo>
                    <a:pt x="62" y="33"/>
                    <a:pt x="62" y="33"/>
                    <a:pt x="62" y="33"/>
                  </a:cubicBezTo>
                  <a:cubicBezTo>
                    <a:pt x="61" y="33"/>
                    <a:pt x="61" y="33"/>
                    <a:pt x="61" y="33"/>
                  </a:cubicBezTo>
                  <a:cubicBezTo>
                    <a:pt x="60" y="34"/>
                    <a:pt x="60" y="34"/>
                    <a:pt x="60" y="34"/>
                  </a:cubicBezTo>
                  <a:cubicBezTo>
                    <a:pt x="60" y="36"/>
                    <a:pt x="60" y="36"/>
                    <a:pt x="60" y="36"/>
                  </a:cubicBezTo>
                  <a:cubicBezTo>
                    <a:pt x="59" y="36"/>
                    <a:pt x="58" y="37"/>
                    <a:pt x="58" y="37"/>
                  </a:cubicBezTo>
                  <a:cubicBezTo>
                    <a:pt x="56" y="36"/>
                    <a:pt x="56" y="36"/>
                    <a:pt x="56" y="36"/>
                  </a:cubicBezTo>
                  <a:cubicBezTo>
                    <a:pt x="56" y="36"/>
                    <a:pt x="56" y="36"/>
                    <a:pt x="56" y="36"/>
                  </a:cubicBezTo>
                  <a:cubicBezTo>
                    <a:pt x="55" y="37"/>
                    <a:pt x="55" y="37"/>
                    <a:pt x="55" y="37"/>
                  </a:cubicBezTo>
                  <a:cubicBezTo>
                    <a:pt x="54" y="38"/>
                    <a:pt x="54" y="38"/>
                    <a:pt x="54" y="38"/>
                  </a:cubicBezTo>
                  <a:cubicBezTo>
                    <a:pt x="54" y="38"/>
                    <a:pt x="54" y="38"/>
                    <a:pt x="54" y="38"/>
                  </a:cubicBezTo>
                  <a:cubicBezTo>
                    <a:pt x="54" y="39"/>
                    <a:pt x="54" y="39"/>
                    <a:pt x="54" y="39"/>
                  </a:cubicBezTo>
                  <a:cubicBezTo>
                    <a:pt x="56" y="40"/>
                    <a:pt x="56" y="40"/>
                    <a:pt x="56" y="40"/>
                  </a:cubicBezTo>
                  <a:cubicBezTo>
                    <a:pt x="56" y="41"/>
                    <a:pt x="56" y="41"/>
                    <a:pt x="56" y="41"/>
                  </a:cubicBezTo>
                  <a:cubicBezTo>
                    <a:pt x="56" y="42"/>
                    <a:pt x="56" y="42"/>
                    <a:pt x="56" y="42"/>
                  </a:cubicBezTo>
                  <a:cubicBezTo>
                    <a:pt x="54" y="44"/>
                    <a:pt x="54" y="44"/>
                    <a:pt x="54" y="44"/>
                  </a:cubicBezTo>
                  <a:cubicBezTo>
                    <a:pt x="54" y="44"/>
                    <a:pt x="54" y="44"/>
                    <a:pt x="54" y="44"/>
                  </a:cubicBezTo>
                  <a:cubicBezTo>
                    <a:pt x="54" y="45"/>
                    <a:pt x="54" y="45"/>
                    <a:pt x="54" y="45"/>
                  </a:cubicBezTo>
                  <a:cubicBezTo>
                    <a:pt x="55" y="46"/>
                    <a:pt x="55" y="46"/>
                    <a:pt x="55" y="46"/>
                  </a:cubicBezTo>
                  <a:cubicBezTo>
                    <a:pt x="56" y="46"/>
                    <a:pt x="56" y="46"/>
                    <a:pt x="56" y="46"/>
                  </a:cubicBezTo>
                  <a:cubicBezTo>
                    <a:pt x="56" y="46"/>
                    <a:pt x="56" y="46"/>
                    <a:pt x="56" y="46"/>
                  </a:cubicBezTo>
                  <a:cubicBezTo>
                    <a:pt x="58" y="46"/>
                    <a:pt x="58" y="46"/>
                    <a:pt x="58" y="46"/>
                  </a:cubicBezTo>
                  <a:cubicBezTo>
                    <a:pt x="58" y="46"/>
                    <a:pt x="59" y="46"/>
                    <a:pt x="60" y="47"/>
                  </a:cubicBezTo>
                  <a:cubicBezTo>
                    <a:pt x="60" y="49"/>
                    <a:pt x="60" y="49"/>
                    <a:pt x="60" y="49"/>
                  </a:cubicBezTo>
                  <a:cubicBezTo>
                    <a:pt x="61" y="49"/>
                    <a:pt x="61" y="49"/>
                    <a:pt x="61" y="49"/>
                  </a:cubicBezTo>
                  <a:cubicBezTo>
                    <a:pt x="62" y="49"/>
                    <a:pt x="62" y="49"/>
                    <a:pt x="62" y="49"/>
                  </a:cubicBezTo>
                  <a:cubicBezTo>
                    <a:pt x="63" y="49"/>
                    <a:pt x="63" y="49"/>
                    <a:pt x="63" y="49"/>
                  </a:cubicBezTo>
                  <a:cubicBezTo>
                    <a:pt x="63" y="47"/>
                    <a:pt x="63" y="47"/>
                    <a:pt x="63" y="47"/>
                  </a:cubicBezTo>
                  <a:cubicBezTo>
                    <a:pt x="64" y="46"/>
                    <a:pt x="65" y="46"/>
                    <a:pt x="65" y="46"/>
                  </a:cubicBezTo>
                  <a:cubicBezTo>
                    <a:pt x="67" y="46"/>
                    <a:pt x="67" y="46"/>
                    <a:pt x="67" y="46"/>
                  </a:cubicBezTo>
                  <a:cubicBezTo>
                    <a:pt x="67" y="46"/>
                    <a:pt x="67" y="46"/>
                    <a:pt x="67" y="46"/>
                  </a:cubicBezTo>
                  <a:cubicBezTo>
                    <a:pt x="68" y="46"/>
                    <a:pt x="68" y="46"/>
                    <a:pt x="68" y="46"/>
                  </a:cubicBezTo>
                  <a:cubicBezTo>
                    <a:pt x="69" y="45"/>
                    <a:pt x="69" y="45"/>
                    <a:pt x="69" y="45"/>
                  </a:cubicBezTo>
                  <a:cubicBezTo>
                    <a:pt x="69" y="44"/>
                    <a:pt x="69" y="44"/>
                    <a:pt x="69" y="44"/>
                  </a:cubicBezTo>
                  <a:cubicBezTo>
                    <a:pt x="69" y="44"/>
                    <a:pt x="69" y="44"/>
                    <a:pt x="69" y="44"/>
                  </a:cubicBezTo>
                  <a:cubicBezTo>
                    <a:pt x="67" y="42"/>
                    <a:pt x="67" y="42"/>
                    <a:pt x="67" y="42"/>
                  </a:cubicBezTo>
                  <a:close/>
                  <a:moveTo>
                    <a:pt x="64" y="41"/>
                  </a:moveTo>
                  <a:cubicBezTo>
                    <a:pt x="64" y="42"/>
                    <a:pt x="63" y="43"/>
                    <a:pt x="62" y="43"/>
                  </a:cubicBezTo>
                  <a:cubicBezTo>
                    <a:pt x="60" y="43"/>
                    <a:pt x="59" y="42"/>
                    <a:pt x="59" y="41"/>
                  </a:cubicBezTo>
                  <a:cubicBezTo>
                    <a:pt x="59" y="40"/>
                    <a:pt x="60" y="39"/>
                    <a:pt x="62" y="39"/>
                  </a:cubicBezTo>
                  <a:cubicBezTo>
                    <a:pt x="63" y="39"/>
                    <a:pt x="64" y="40"/>
                    <a:pt x="64" y="4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Oval 45"/>
            <p:cNvSpPr>
              <a:spLocks noChangeArrowheads="1"/>
            </p:cNvSpPr>
            <p:nvPr/>
          </p:nvSpPr>
          <p:spPr bwMode="auto">
            <a:xfrm>
              <a:off x="10002838" y="3479800"/>
              <a:ext cx="931863" cy="927100"/>
            </a:xfrm>
            <a:prstGeom prst="ellipse">
              <a:avLst/>
            </a:pr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6"/>
            <p:cNvSpPr>
              <a:spLocks noEditPoints="1"/>
            </p:cNvSpPr>
            <p:nvPr/>
          </p:nvSpPr>
          <p:spPr bwMode="auto">
            <a:xfrm>
              <a:off x="10236200" y="3744913"/>
              <a:ext cx="465138" cy="395288"/>
            </a:xfrm>
            <a:custGeom>
              <a:avLst/>
              <a:gdLst>
                <a:gd name="T0" fmla="*/ 93 w 98"/>
                <a:gd name="T1" fmla="*/ 78 h 83"/>
                <a:gd name="T2" fmla="*/ 0 w 98"/>
                <a:gd name="T3" fmla="*/ 15 h 83"/>
                <a:gd name="T4" fmla="*/ 0 w 98"/>
                <a:gd name="T5" fmla="*/ 83 h 83"/>
                <a:gd name="T6" fmla="*/ 98 w 98"/>
                <a:gd name="T7" fmla="*/ 0 h 83"/>
                <a:gd name="T8" fmla="*/ 0 w 98"/>
                <a:gd name="T9" fmla="*/ 0 h 83"/>
                <a:gd name="T10" fmla="*/ 57 w 98"/>
                <a:gd name="T11" fmla="*/ 47 h 83"/>
                <a:gd name="T12" fmla="*/ 54 w 98"/>
                <a:gd name="T13" fmla="*/ 42 h 83"/>
                <a:gd name="T14" fmla="*/ 51 w 98"/>
                <a:gd name="T15" fmla="*/ 40 h 83"/>
                <a:gd name="T16" fmla="*/ 46 w 98"/>
                <a:gd name="T17" fmla="*/ 37 h 83"/>
                <a:gd name="T18" fmla="*/ 41 w 98"/>
                <a:gd name="T19" fmla="*/ 37 h 83"/>
                <a:gd name="T20" fmla="*/ 36 w 98"/>
                <a:gd name="T21" fmla="*/ 40 h 83"/>
                <a:gd name="T22" fmla="*/ 33 w 98"/>
                <a:gd name="T23" fmla="*/ 42 h 83"/>
                <a:gd name="T24" fmla="*/ 30 w 98"/>
                <a:gd name="T25" fmla="*/ 47 h 83"/>
                <a:gd name="T26" fmla="*/ 29 w 98"/>
                <a:gd name="T27" fmla="*/ 51 h 83"/>
                <a:gd name="T28" fmla="*/ 30 w 98"/>
                <a:gd name="T29" fmla="*/ 57 h 83"/>
                <a:gd name="T30" fmla="*/ 32 w 98"/>
                <a:gd name="T31" fmla="*/ 60 h 83"/>
                <a:gd name="T32" fmla="*/ 37 w 98"/>
                <a:gd name="T33" fmla="*/ 64 h 83"/>
                <a:gd name="T34" fmla="*/ 41 w 98"/>
                <a:gd name="T35" fmla="*/ 66 h 83"/>
                <a:gd name="T36" fmla="*/ 44 w 98"/>
                <a:gd name="T37" fmla="*/ 62 h 83"/>
                <a:gd name="T38" fmla="*/ 50 w 98"/>
                <a:gd name="T39" fmla="*/ 65 h 83"/>
                <a:gd name="T40" fmla="*/ 51 w 98"/>
                <a:gd name="T41" fmla="*/ 59 h 83"/>
                <a:gd name="T42" fmla="*/ 57 w 98"/>
                <a:gd name="T43" fmla="*/ 58 h 83"/>
                <a:gd name="T44" fmla="*/ 54 w 98"/>
                <a:gd name="T45" fmla="*/ 53 h 83"/>
                <a:gd name="T46" fmla="*/ 49 w 98"/>
                <a:gd name="T47" fmla="*/ 52 h 83"/>
                <a:gd name="T48" fmla="*/ 40 w 98"/>
                <a:gd name="T49" fmla="*/ 56 h 83"/>
                <a:gd name="T50" fmla="*/ 44 w 98"/>
                <a:gd name="T51" fmla="*/ 46 h 83"/>
                <a:gd name="T52" fmla="*/ 41 w 98"/>
                <a:gd name="T53" fmla="*/ 52 h 83"/>
                <a:gd name="T54" fmla="*/ 44 w 98"/>
                <a:gd name="T55" fmla="*/ 54 h 83"/>
                <a:gd name="T56" fmla="*/ 67 w 98"/>
                <a:gd name="T57" fmla="*/ 41 h 83"/>
                <a:gd name="T58" fmla="*/ 69 w 98"/>
                <a:gd name="T59" fmla="*/ 38 h 83"/>
                <a:gd name="T60" fmla="*/ 67 w 98"/>
                <a:gd name="T61" fmla="*/ 36 h 83"/>
                <a:gd name="T62" fmla="*/ 63 w 98"/>
                <a:gd name="T63" fmla="*/ 36 h 83"/>
                <a:gd name="T64" fmla="*/ 61 w 98"/>
                <a:gd name="T65" fmla="*/ 33 h 83"/>
                <a:gd name="T66" fmla="*/ 58 w 98"/>
                <a:gd name="T67" fmla="*/ 37 h 83"/>
                <a:gd name="T68" fmla="*/ 55 w 98"/>
                <a:gd name="T69" fmla="*/ 37 h 83"/>
                <a:gd name="T70" fmla="*/ 54 w 98"/>
                <a:gd name="T71" fmla="*/ 39 h 83"/>
                <a:gd name="T72" fmla="*/ 56 w 98"/>
                <a:gd name="T73" fmla="*/ 42 h 83"/>
                <a:gd name="T74" fmla="*/ 54 w 98"/>
                <a:gd name="T75" fmla="*/ 45 h 83"/>
                <a:gd name="T76" fmla="*/ 56 w 98"/>
                <a:gd name="T77" fmla="*/ 46 h 83"/>
                <a:gd name="T78" fmla="*/ 60 w 98"/>
                <a:gd name="T79" fmla="*/ 49 h 83"/>
                <a:gd name="T80" fmla="*/ 63 w 98"/>
                <a:gd name="T81" fmla="*/ 49 h 83"/>
                <a:gd name="T82" fmla="*/ 67 w 98"/>
                <a:gd name="T83" fmla="*/ 46 h 83"/>
                <a:gd name="T84" fmla="*/ 69 w 98"/>
                <a:gd name="T85" fmla="*/ 45 h 83"/>
                <a:gd name="T86" fmla="*/ 67 w 98"/>
                <a:gd name="T87" fmla="*/ 42 h 83"/>
                <a:gd name="T88" fmla="*/ 59 w 98"/>
                <a:gd name="T89"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8" h="83">
                  <a:moveTo>
                    <a:pt x="5" y="20"/>
                  </a:moveTo>
                  <a:cubicBezTo>
                    <a:pt x="5" y="78"/>
                    <a:pt x="5" y="78"/>
                    <a:pt x="5" y="78"/>
                  </a:cubicBezTo>
                  <a:cubicBezTo>
                    <a:pt x="93" y="78"/>
                    <a:pt x="93" y="78"/>
                    <a:pt x="93" y="78"/>
                  </a:cubicBezTo>
                  <a:cubicBezTo>
                    <a:pt x="93" y="20"/>
                    <a:pt x="93" y="20"/>
                    <a:pt x="93" y="20"/>
                  </a:cubicBezTo>
                  <a:cubicBezTo>
                    <a:pt x="5" y="20"/>
                    <a:pt x="5" y="20"/>
                    <a:pt x="5" y="20"/>
                  </a:cubicBezTo>
                  <a:close/>
                  <a:moveTo>
                    <a:pt x="0" y="15"/>
                  </a:moveTo>
                  <a:cubicBezTo>
                    <a:pt x="98" y="15"/>
                    <a:pt x="98" y="15"/>
                    <a:pt x="98" y="15"/>
                  </a:cubicBezTo>
                  <a:cubicBezTo>
                    <a:pt x="98" y="83"/>
                    <a:pt x="98" y="83"/>
                    <a:pt x="98" y="83"/>
                  </a:cubicBezTo>
                  <a:cubicBezTo>
                    <a:pt x="0" y="83"/>
                    <a:pt x="0" y="83"/>
                    <a:pt x="0" y="83"/>
                  </a:cubicBezTo>
                  <a:cubicBezTo>
                    <a:pt x="0" y="15"/>
                    <a:pt x="0" y="15"/>
                    <a:pt x="0" y="15"/>
                  </a:cubicBezTo>
                  <a:close/>
                  <a:moveTo>
                    <a:pt x="0" y="0"/>
                  </a:moveTo>
                  <a:cubicBezTo>
                    <a:pt x="98" y="0"/>
                    <a:pt x="98" y="0"/>
                    <a:pt x="98" y="0"/>
                  </a:cubicBezTo>
                  <a:cubicBezTo>
                    <a:pt x="98" y="10"/>
                    <a:pt x="98" y="10"/>
                    <a:pt x="98" y="10"/>
                  </a:cubicBezTo>
                  <a:cubicBezTo>
                    <a:pt x="0" y="10"/>
                    <a:pt x="0" y="10"/>
                    <a:pt x="0" y="10"/>
                  </a:cubicBezTo>
                  <a:cubicBezTo>
                    <a:pt x="0" y="0"/>
                    <a:pt x="0" y="0"/>
                    <a:pt x="0" y="0"/>
                  </a:cubicBezTo>
                  <a:close/>
                  <a:moveTo>
                    <a:pt x="58" y="50"/>
                  </a:moveTo>
                  <a:cubicBezTo>
                    <a:pt x="58" y="48"/>
                    <a:pt x="58" y="48"/>
                    <a:pt x="58" y="48"/>
                  </a:cubicBezTo>
                  <a:cubicBezTo>
                    <a:pt x="58" y="48"/>
                    <a:pt x="57" y="47"/>
                    <a:pt x="57" y="47"/>
                  </a:cubicBezTo>
                  <a:cubicBezTo>
                    <a:pt x="53" y="47"/>
                    <a:pt x="53" y="47"/>
                    <a:pt x="53" y="47"/>
                  </a:cubicBezTo>
                  <a:cubicBezTo>
                    <a:pt x="52" y="46"/>
                    <a:pt x="52" y="46"/>
                    <a:pt x="52" y="46"/>
                  </a:cubicBezTo>
                  <a:cubicBezTo>
                    <a:pt x="54" y="42"/>
                    <a:pt x="54" y="42"/>
                    <a:pt x="54" y="42"/>
                  </a:cubicBezTo>
                  <a:cubicBezTo>
                    <a:pt x="54" y="41"/>
                    <a:pt x="54" y="41"/>
                    <a:pt x="54" y="41"/>
                  </a:cubicBezTo>
                  <a:cubicBezTo>
                    <a:pt x="52" y="40"/>
                    <a:pt x="52" y="40"/>
                    <a:pt x="52" y="40"/>
                  </a:cubicBezTo>
                  <a:cubicBezTo>
                    <a:pt x="51" y="40"/>
                    <a:pt x="51" y="40"/>
                    <a:pt x="51" y="40"/>
                  </a:cubicBezTo>
                  <a:cubicBezTo>
                    <a:pt x="48" y="42"/>
                    <a:pt x="48" y="42"/>
                    <a:pt x="48" y="42"/>
                  </a:cubicBezTo>
                  <a:cubicBezTo>
                    <a:pt x="47" y="42"/>
                    <a:pt x="47" y="42"/>
                    <a:pt x="47" y="42"/>
                  </a:cubicBezTo>
                  <a:cubicBezTo>
                    <a:pt x="46" y="37"/>
                    <a:pt x="46" y="37"/>
                    <a:pt x="46" y="37"/>
                  </a:cubicBezTo>
                  <a:cubicBezTo>
                    <a:pt x="45" y="37"/>
                    <a:pt x="45" y="37"/>
                    <a:pt x="45" y="37"/>
                  </a:cubicBezTo>
                  <a:cubicBezTo>
                    <a:pt x="42" y="37"/>
                    <a:pt x="42" y="37"/>
                    <a:pt x="42" y="37"/>
                  </a:cubicBezTo>
                  <a:cubicBezTo>
                    <a:pt x="41" y="37"/>
                    <a:pt x="41" y="37"/>
                    <a:pt x="41" y="37"/>
                  </a:cubicBezTo>
                  <a:cubicBezTo>
                    <a:pt x="41" y="42"/>
                    <a:pt x="41" y="42"/>
                    <a:pt x="41" y="42"/>
                  </a:cubicBezTo>
                  <a:cubicBezTo>
                    <a:pt x="40" y="42"/>
                    <a:pt x="40" y="42"/>
                    <a:pt x="40" y="42"/>
                  </a:cubicBezTo>
                  <a:cubicBezTo>
                    <a:pt x="36" y="40"/>
                    <a:pt x="36" y="40"/>
                    <a:pt x="36" y="40"/>
                  </a:cubicBezTo>
                  <a:cubicBezTo>
                    <a:pt x="35" y="40"/>
                    <a:pt x="35" y="40"/>
                    <a:pt x="35" y="40"/>
                  </a:cubicBezTo>
                  <a:cubicBezTo>
                    <a:pt x="33" y="41"/>
                    <a:pt x="33" y="41"/>
                    <a:pt x="33" y="41"/>
                  </a:cubicBezTo>
                  <a:cubicBezTo>
                    <a:pt x="33" y="42"/>
                    <a:pt x="33" y="42"/>
                    <a:pt x="33" y="42"/>
                  </a:cubicBezTo>
                  <a:cubicBezTo>
                    <a:pt x="35" y="46"/>
                    <a:pt x="35" y="46"/>
                    <a:pt x="35" y="46"/>
                  </a:cubicBezTo>
                  <a:cubicBezTo>
                    <a:pt x="34" y="47"/>
                    <a:pt x="34" y="47"/>
                    <a:pt x="34" y="47"/>
                  </a:cubicBezTo>
                  <a:cubicBezTo>
                    <a:pt x="30" y="47"/>
                    <a:pt x="30" y="47"/>
                    <a:pt x="30" y="47"/>
                  </a:cubicBezTo>
                  <a:cubicBezTo>
                    <a:pt x="30" y="47"/>
                    <a:pt x="30" y="48"/>
                    <a:pt x="29" y="48"/>
                  </a:cubicBezTo>
                  <a:cubicBezTo>
                    <a:pt x="29" y="50"/>
                    <a:pt x="29" y="50"/>
                    <a:pt x="29" y="50"/>
                  </a:cubicBezTo>
                  <a:cubicBezTo>
                    <a:pt x="29" y="51"/>
                    <a:pt x="29" y="51"/>
                    <a:pt x="29" y="51"/>
                  </a:cubicBezTo>
                  <a:cubicBezTo>
                    <a:pt x="33" y="53"/>
                    <a:pt x="33" y="53"/>
                    <a:pt x="33" y="53"/>
                  </a:cubicBezTo>
                  <a:cubicBezTo>
                    <a:pt x="33" y="53"/>
                    <a:pt x="33" y="54"/>
                    <a:pt x="33" y="54"/>
                  </a:cubicBezTo>
                  <a:cubicBezTo>
                    <a:pt x="30" y="57"/>
                    <a:pt x="30" y="57"/>
                    <a:pt x="30" y="57"/>
                  </a:cubicBezTo>
                  <a:cubicBezTo>
                    <a:pt x="30" y="58"/>
                    <a:pt x="30" y="58"/>
                    <a:pt x="30" y="58"/>
                  </a:cubicBezTo>
                  <a:cubicBezTo>
                    <a:pt x="32" y="60"/>
                    <a:pt x="32" y="60"/>
                    <a:pt x="32" y="60"/>
                  </a:cubicBezTo>
                  <a:cubicBezTo>
                    <a:pt x="32" y="60"/>
                    <a:pt x="32" y="60"/>
                    <a:pt x="32" y="60"/>
                  </a:cubicBezTo>
                  <a:cubicBezTo>
                    <a:pt x="36" y="59"/>
                    <a:pt x="36" y="59"/>
                    <a:pt x="36" y="59"/>
                  </a:cubicBezTo>
                  <a:cubicBezTo>
                    <a:pt x="37" y="60"/>
                    <a:pt x="37" y="60"/>
                    <a:pt x="37" y="60"/>
                  </a:cubicBezTo>
                  <a:cubicBezTo>
                    <a:pt x="37" y="64"/>
                    <a:pt x="37" y="64"/>
                    <a:pt x="37" y="64"/>
                  </a:cubicBezTo>
                  <a:cubicBezTo>
                    <a:pt x="37" y="65"/>
                    <a:pt x="37" y="65"/>
                    <a:pt x="37" y="65"/>
                  </a:cubicBezTo>
                  <a:cubicBezTo>
                    <a:pt x="40" y="66"/>
                    <a:pt x="40" y="66"/>
                    <a:pt x="40" y="66"/>
                  </a:cubicBezTo>
                  <a:cubicBezTo>
                    <a:pt x="41" y="66"/>
                    <a:pt x="41" y="66"/>
                    <a:pt x="41" y="66"/>
                  </a:cubicBezTo>
                  <a:cubicBezTo>
                    <a:pt x="43" y="62"/>
                    <a:pt x="43" y="62"/>
                    <a:pt x="43" y="62"/>
                  </a:cubicBezTo>
                  <a:cubicBezTo>
                    <a:pt x="44" y="62"/>
                    <a:pt x="44" y="62"/>
                    <a:pt x="44" y="62"/>
                  </a:cubicBezTo>
                  <a:cubicBezTo>
                    <a:pt x="44" y="62"/>
                    <a:pt x="44" y="62"/>
                    <a:pt x="44" y="62"/>
                  </a:cubicBezTo>
                  <a:cubicBezTo>
                    <a:pt x="46" y="66"/>
                    <a:pt x="46" y="66"/>
                    <a:pt x="46" y="66"/>
                  </a:cubicBezTo>
                  <a:cubicBezTo>
                    <a:pt x="47" y="66"/>
                    <a:pt x="47" y="66"/>
                    <a:pt x="47" y="66"/>
                  </a:cubicBezTo>
                  <a:cubicBezTo>
                    <a:pt x="50" y="65"/>
                    <a:pt x="50" y="65"/>
                    <a:pt x="50" y="65"/>
                  </a:cubicBezTo>
                  <a:cubicBezTo>
                    <a:pt x="50" y="64"/>
                    <a:pt x="50" y="64"/>
                    <a:pt x="50" y="64"/>
                  </a:cubicBezTo>
                  <a:cubicBezTo>
                    <a:pt x="50" y="60"/>
                    <a:pt x="50" y="60"/>
                    <a:pt x="50" y="60"/>
                  </a:cubicBezTo>
                  <a:cubicBezTo>
                    <a:pt x="51" y="59"/>
                    <a:pt x="51" y="59"/>
                    <a:pt x="51" y="59"/>
                  </a:cubicBezTo>
                  <a:cubicBezTo>
                    <a:pt x="55" y="60"/>
                    <a:pt x="55" y="60"/>
                    <a:pt x="55" y="60"/>
                  </a:cubicBezTo>
                  <a:cubicBezTo>
                    <a:pt x="55" y="60"/>
                    <a:pt x="55" y="60"/>
                    <a:pt x="55" y="60"/>
                  </a:cubicBezTo>
                  <a:cubicBezTo>
                    <a:pt x="57" y="58"/>
                    <a:pt x="57" y="58"/>
                    <a:pt x="57" y="58"/>
                  </a:cubicBezTo>
                  <a:cubicBezTo>
                    <a:pt x="57" y="57"/>
                    <a:pt x="57" y="57"/>
                    <a:pt x="57" y="57"/>
                  </a:cubicBezTo>
                  <a:cubicBezTo>
                    <a:pt x="54" y="54"/>
                    <a:pt x="54" y="54"/>
                    <a:pt x="54" y="54"/>
                  </a:cubicBezTo>
                  <a:cubicBezTo>
                    <a:pt x="54" y="54"/>
                    <a:pt x="54" y="53"/>
                    <a:pt x="54" y="53"/>
                  </a:cubicBezTo>
                  <a:cubicBezTo>
                    <a:pt x="58" y="51"/>
                    <a:pt x="58" y="51"/>
                    <a:pt x="58" y="51"/>
                  </a:cubicBezTo>
                  <a:cubicBezTo>
                    <a:pt x="58" y="51"/>
                    <a:pt x="58" y="51"/>
                    <a:pt x="58" y="50"/>
                  </a:cubicBezTo>
                  <a:close/>
                  <a:moveTo>
                    <a:pt x="49" y="52"/>
                  </a:moveTo>
                  <a:cubicBezTo>
                    <a:pt x="49" y="53"/>
                    <a:pt x="49" y="55"/>
                    <a:pt x="48" y="56"/>
                  </a:cubicBezTo>
                  <a:cubicBezTo>
                    <a:pt x="47" y="57"/>
                    <a:pt x="45" y="58"/>
                    <a:pt x="44" y="58"/>
                  </a:cubicBezTo>
                  <a:cubicBezTo>
                    <a:pt x="42" y="58"/>
                    <a:pt x="41" y="57"/>
                    <a:pt x="40" y="56"/>
                  </a:cubicBezTo>
                  <a:cubicBezTo>
                    <a:pt x="39" y="55"/>
                    <a:pt x="38" y="53"/>
                    <a:pt x="38" y="52"/>
                  </a:cubicBezTo>
                  <a:cubicBezTo>
                    <a:pt x="38" y="50"/>
                    <a:pt x="39" y="49"/>
                    <a:pt x="40" y="48"/>
                  </a:cubicBezTo>
                  <a:cubicBezTo>
                    <a:pt x="41" y="47"/>
                    <a:pt x="42" y="46"/>
                    <a:pt x="44" y="46"/>
                  </a:cubicBezTo>
                  <a:cubicBezTo>
                    <a:pt x="45" y="46"/>
                    <a:pt x="47" y="47"/>
                    <a:pt x="48" y="48"/>
                  </a:cubicBezTo>
                  <a:cubicBezTo>
                    <a:pt x="49" y="49"/>
                    <a:pt x="49" y="50"/>
                    <a:pt x="49" y="52"/>
                  </a:cubicBezTo>
                  <a:close/>
                  <a:moveTo>
                    <a:pt x="41" y="52"/>
                  </a:moveTo>
                  <a:cubicBezTo>
                    <a:pt x="41" y="50"/>
                    <a:pt x="42" y="49"/>
                    <a:pt x="44" y="49"/>
                  </a:cubicBezTo>
                  <a:cubicBezTo>
                    <a:pt x="45" y="49"/>
                    <a:pt x="46" y="50"/>
                    <a:pt x="46" y="52"/>
                  </a:cubicBezTo>
                  <a:cubicBezTo>
                    <a:pt x="46" y="53"/>
                    <a:pt x="45" y="54"/>
                    <a:pt x="44" y="54"/>
                  </a:cubicBezTo>
                  <a:cubicBezTo>
                    <a:pt x="42" y="54"/>
                    <a:pt x="41" y="53"/>
                    <a:pt x="41" y="52"/>
                  </a:cubicBezTo>
                  <a:close/>
                  <a:moveTo>
                    <a:pt x="67" y="42"/>
                  </a:moveTo>
                  <a:cubicBezTo>
                    <a:pt x="67" y="41"/>
                    <a:pt x="67" y="41"/>
                    <a:pt x="67" y="41"/>
                  </a:cubicBezTo>
                  <a:cubicBezTo>
                    <a:pt x="67" y="40"/>
                    <a:pt x="67" y="40"/>
                    <a:pt x="67" y="40"/>
                  </a:cubicBezTo>
                  <a:cubicBezTo>
                    <a:pt x="69" y="39"/>
                    <a:pt x="69" y="39"/>
                    <a:pt x="69" y="39"/>
                  </a:cubicBezTo>
                  <a:cubicBezTo>
                    <a:pt x="69" y="38"/>
                    <a:pt x="69" y="38"/>
                    <a:pt x="69" y="38"/>
                  </a:cubicBezTo>
                  <a:cubicBezTo>
                    <a:pt x="69" y="38"/>
                    <a:pt x="69" y="38"/>
                    <a:pt x="69" y="38"/>
                  </a:cubicBezTo>
                  <a:cubicBezTo>
                    <a:pt x="68" y="37"/>
                    <a:pt x="68" y="37"/>
                    <a:pt x="68" y="37"/>
                  </a:cubicBezTo>
                  <a:cubicBezTo>
                    <a:pt x="67" y="36"/>
                    <a:pt x="67" y="36"/>
                    <a:pt x="67" y="36"/>
                  </a:cubicBezTo>
                  <a:cubicBezTo>
                    <a:pt x="67" y="36"/>
                    <a:pt x="67" y="36"/>
                    <a:pt x="67" y="36"/>
                  </a:cubicBezTo>
                  <a:cubicBezTo>
                    <a:pt x="65" y="37"/>
                    <a:pt x="65" y="37"/>
                    <a:pt x="65" y="37"/>
                  </a:cubicBezTo>
                  <a:cubicBezTo>
                    <a:pt x="65" y="37"/>
                    <a:pt x="64" y="36"/>
                    <a:pt x="63" y="36"/>
                  </a:cubicBezTo>
                  <a:cubicBezTo>
                    <a:pt x="63" y="34"/>
                    <a:pt x="63" y="34"/>
                    <a:pt x="63" y="34"/>
                  </a:cubicBezTo>
                  <a:cubicBezTo>
                    <a:pt x="62" y="33"/>
                    <a:pt x="62" y="33"/>
                    <a:pt x="62" y="33"/>
                  </a:cubicBezTo>
                  <a:cubicBezTo>
                    <a:pt x="61" y="33"/>
                    <a:pt x="61" y="33"/>
                    <a:pt x="61" y="33"/>
                  </a:cubicBezTo>
                  <a:cubicBezTo>
                    <a:pt x="60" y="34"/>
                    <a:pt x="60" y="34"/>
                    <a:pt x="60" y="34"/>
                  </a:cubicBezTo>
                  <a:cubicBezTo>
                    <a:pt x="60" y="36"/>
                    <a:pt x="60" y="36"/>
                    <a:pt x="60" y="36"/>
                  </a:cubicBezTo>
                  <a:cubicBezTo>
                    <a:pt x="59" y="36"/>
                    <a:pt x="58" y="37"/>
                    <a:pt x="58" y="37"/>
                  </a:cubicBezTo>
                  <a:cubicBezTo>
                    <a:pt x="56" y="36"/>
                    <a:pt x="56" y="36"/>
                    <a:pt x="56" y="36"/>
                  </a:cubicBezTo>
                  <a:cubicBezTo>
                    <a:pt x="56" y="36"/>
                    <a:pt x="56" y="36"/>
                    <a:pt x="56" y="36"/>
                  </a:cubicBezTo>
                  <a:cubicBezTo>
                    <a:pt x="55" y="37"/>
                    <a:pt x="55" y="37"/>
                    <a:pt x="55" y="37"/>
                  </a:cubicBezTo>
                  <a:cubicBezTo>
                    <a:pt x="54" y="38"/>
                    <a:pt x="54" y="38"/>
                    <a:pt x="54" y="38"/>
                  </a:cubicBezTo>
                  <a:cubicBezTo>
                    <a:pt x="54" y="38"/>
                    <a:pt x="54" y="38"/>
                    <a:pt x="54" y="38"/>
                  </a:cubicBezTo>
                  <a:cubicBezTo>
                    <a:pt x="54" y="39"/>
                    <a:pt x="54" y="39"/>
                    <a:pt x="54" y="39"/>
                  </a:cubicBezTo>
                  <a:cubicBezTo>
                    <a:pt x="56" y="40"/>
                    <a:pt x="56" y="40"/>
                    <a:pt x="56" y="40"/>
                  </a:cubicBezTo>
                  <a:cubicBezTo>
                    <a:pt x="56" y="41"/>
                    <a:pt x="56" y="41"/>
                    <a:pt x="56" y="41"/>
                  </a:cubicBezTo>
                  <a:cubicBezTo>
                    <a:pt x="56" y="42"/>
                    <a:pt x="56" y="42"/>
                    <a:pt x="56" y="42"/>
                  </a:cubicBezTo>
                  <a:cubicBezTo>
                    <a:pt x="54" y="44"/>
                    <a:pt x="54" y="44"/>
                    <a:pt x="54" y="44"/>
                  </a:cubicBezTo>
                  <a:cubicBezTo>
                    <a:pt x="54" y="44"/>
                    <a:pt x="54" y="44"/>
                    <a:pt x="54" y="44"/>
                  </a:cubicBezTo>
                  <a:cubicBezTo>
                    <a:pt x="54" y="45"/>
                    <a:pt x="54" y="45"/>
                    <a:pt x="54" y="45"/>
                  </a:cubicBezTo>
                  <a:cubicBezTo>
                    <a:pt x="55" y="46"/>
                    <a:pt x="55" y="46"/>
                    <a:pt x="55" y="46"/>
                  </a:cubicBezTo>
                  <a:cubicBezTo>
                    <a:pt x="56" y="46"/>
                    <a:pt x="56" y="46"/>
                    <a:pt x="56" y="46"/>
                  </a:cubicBezTo>
                  <a:cubicBezTo>
                    <a:pt x="56" y="46"/>
                    <a:pt x="56" y="46"/>
                    <a:pt x="56" y="46"/>
                  </a:cubicBezTo>
                  <a:cubicBezTo>
                    <a:pt x="58" y="46"/>
                    <a:pt x="58" y="46"/>
                    <a:pt x="58" y="46"/>
                  </a:cubicBezTo>
                  <a:cubicBezTo>
                    <a:pt x="58" y="46"/>
                    <a:pt x="59" y="46"/>
                    <a:pt x="60" y="47"/>
                  </a:cubicBezTo>
                  <a:cubicBezTo>
                    <a:pt x="60" y="49"/>
                    <a:pt x="60" y="49"/>
                    <a:pt x="60" y="49"/>
                  </a:cubicBezTo>
                  <a:cubicBezTo>
                    <a:pt x="61" y="49"/>
                    <a:pt x="61" y="49"/>
                    <a:pt x="61" y="49"/>
                  </a:cubicBezTo>
                  <a:cubicBezTo>
                    <a:pt x="62" y="49"/>
                    <a:pt x="62" y="49"/>
                    <a:pt x="62" y="49"/>
                  </a:cubicBezTo>
                  <a:cubicBezTo>
                    <a:pt x="63" y="49"/>
                    <a:pt x="63" y="49"/>
                    <a:pt x="63" y="49"/>
                  </a:cubicBezTo>
                  <a:cubicBezTo>
                    <a:pt x="63" y="47"/>
                    <a:pt x="63" y="47"/>
                    <a:pt x="63" y="47"/>
                  </a:cubicBezTo>
                  <a:cubicBezTo>
                    <a:pt x="64" y="46"/>
                    <a:pt x="65" y="46"/>
                    <a:pt x="65" y="46"/>
                  </a:cubicBezTo>
                  <a:cubicBezTo>
                    <a:pt x="67" y="46"/>
                    <a:pt x="67" y="46"/>
                    <a:pt x="67" y="46"/>
                  </a:cubicBezTo>
                  <a:cubicBezTo>
                    <a:pt x="67" y="46"/>
                    <a:pt x="67" y="46"/>
                    <a:pt x="67" y="46"/>
                  </a:cubicBezTo>
                  <a:cubicBezTo>
                    <a:pt x="68" y="46"/>
                    <a:pt x="68" y="46"/>
                    <a:pt x="68" y="46"/>
                  </a:cubicBezTo>
                  <a:cubicBezTo>
                    <a:pt x="69" y="45"/>
                    <a:pt x="69" y="45"/>
                    <a:pt x="69" y="45"/>
                  </a:cubicBezTo>
                  <a:cubicBezTo>
                    <a:pt x="69" y="44"/>
                    <a:pt x="69" y="44"/>
                    <a:pt x="69" y="44"/>
                  </a:cubicBezTo>
                  <a:cubicBezTo>
                    <a:pt x="69" y="44"/>
                    <a:pt x="69" y="44"/>
                    <a:pt x="69" y="44"/>
                  </a:cubicBezTo>
                  <a:cubicBezTo>
                    <a:pt x="67" y="42"/>
                    <a:pt x="67" y="42"/>
                    <a:pt x="67" y="42"/>
                  </a:cubicBezTo>
                  <a:close/>
                  <a:moveTo>
                    <a:pt x="64" y="41"/>
                  </a:moveTo>
                  <a:cubicBezTo>
                    <a:pt x="64" y="42"/>
                    <a:pt x="63" y="43"/>
                    <a:pt x="62" y="43"/>
                  </a:cubicBezTo>
                  <a:cubicBezTo>
                    <a:pt x="60" y="43"/>
                    <a:pt x="59" y="42"/>
                    <a:pt x="59" y="41"/>
                  </a:cubicBezTo>
                  <a:cubicBezTo>
                    <a:pt x="59" y="40"/>
                    <a:pt x="60" y="39"/>
                    <a:pt x="62" y="39"/>
                  </a:cubicBezTo>
                  <a:cubicBezTo>
                    <a:pt x="63" y="39"/>
                    <a:pt x="64" y="40"/>
                    <a:pt x="64" y="41"/>
                  </a:cubicBez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7"/>
            <p:cNvSpPr>
              <a:spLocks noEditPoints="1"/>
            </p:cNvSpPr>
            <p:nvPr/>
          </p:nvSpPr>
          <p:spPr bwMode="auto">
            <a:xfrm>
              <a:off x="10729913" y="5229225"/>
              <a:ext cx="604838" cy="479425"/>
            </a:xfrm>
            <a:custGeom>
              <a:avLst/>
              <a:gdLst>
                <a:gd name="T0" fmla="*/ 127 w 127"/>
                <a:gd name="T1" fmla="*/ 73 h 101"/>
                <a:gd name="T2" fmla="*/ 0 w 127"/>
                <a:gd name="T3" fmla="*/ 73 h 101"/>
                <a:gd name="T4" fmla="*/ 16 w 127"/>
                <a:gd name="T5" fmla="*/ 101 h 101"/>
                <a:gd name="T6" fmla="*/ 112 w 127"/>
                <a:gd name="T7" fmla="*/ 101 h 101"/>
                <a:gd name="T8" fmla="*/ 127 w 127"/>
                <a:gd name="T9" fmla="*/ 73 h 101"/>
                <a:gd name="T10" fmla="*/ 95 w 127"/>
                <a:gd name="T11" fmla="*/ 0 h 101"/>
                <a:gd name="T12" fmla="*/ 33 w 127"/>
                <a:gd name="T13" fmla="*/ 0 h 101"/>
                <a:gd name="T14" fmla="*/ 3 w 127"/>
                <a:gd name="T15" fmla="*/ 34 h 101"/>
                <a:gd name="T16" fmla="*/ 124 w 127"/>
                <a:gd name="T17" fmla="*/ 34 h 101"/>
                <a:gd name="T18" fmla="*/ 95 w 127"/>
                <a:gd name="T19"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7" h="101">
                  <a:moveTo>
                    <a:pt x="127" y="73"/>
                  </a:moveTo>
                  <a:cubicBezTo>
                    <a:pt x="0" y="73"/>
                    <a:pt x="0" y="73"/>
                    <a:pt x="0" y="73"/>
                  </a:cubicBezTo>
                  <a:cubicBezTo>
                    <a:pt x="3" y="83"/>
                    <a:pt x="8" y="93"/>
                    <a:pt x="16" y="101"/>
                  </a:cubicBezTo>
                  <a:cubicBezTo>
                    <a:pt x="112" y="101"/>
                    <a:pt x="112" y="101"/>
                    <a:pt x="112" y="101"/>
                  </a:cubicBezTo>
                  <a:cubicBezTo>
                    <a:pt x="119" y="93"/>
                    <a:pt x="124" y="83"/>
                    <a:pt x="127" y="73"/>
                  </a:cubicBezTo>
                  <a:moveTo>
                    <a:pt x="95" y="0"/>
                  </a:moveTo>
                  <a:cubicBezTo>
                    <a:pt x="33" y="0"/>
                    <a:pt x="33" y="0"/>
                    <a:pt x="33" y="0"/>
                  </a:cubicBezTo>
                  <a:cubicBezTo>
                    <a:pt x="19" y="7"/>
                    <a:pt x="9" y="19"/>
                    <a:pt x="3" y="34"/>
                  </a:cubicBezTo>
                  <a:cubicBezTo>
                    <a:pt x="124" y="34"/>
                    <a:pt x="124" y="34"/>
                    <a:pt x="124" y="34"/>
                  </a:cubicBezTo>
                  <a:cubicBezTo>
                    <a:pt x="119" y="19"/>
                    <a:pt x="108" y="7"/>
                    <a:pt x="95" y="0"/>
                  </a:cubicBezTo>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48"/>
            <p:cNvSpPr>
              <a:spLocks/>
            </p:cNvSpPr>
            <p:nvPr/>
          </p:nvSpPr>
          <p:spPr bwMode="auto">
            <a:xfrm>
              <a:off x="10887075" y="5191125"/>
              <a:ext cx="295275" cy="38100"/>
            </a:xfrm>
            <a:custGeom>
              <a:avLst/>
              <a:gdLst>
                <a:gd name="T0" fmla="*/ 31 w 62"/>
                <a:gd name="T1" fmla="*/ 0 h 8"/>
                <a:gd name="T2" fmla="*/ 0 w 62"/>
                <a:gd name="T3" fmla="*/ 8 h 8"/>
                <a:gd name="T4" fmla="*/ 62 w 62"/>
                <a:gd name="T5" fmla="*/ 8 h 8"/>
                <a:gd name="T6" fmla="*/ 31 w 62"/>
                <a:gd name="T7" fmla="*/ 0 h 8"/>
              </a:gdLst>
              <a:ahLst/>
              <a:cxnLst>
                <a:cxn ang="0">
                  <a:pos x="T0" y="T1"/>
                </a:cxn>
                <a:cxn ang="0">
                  <a:pos x="T2" y="T3"/>
                </a:cxn>
                <a:cxn ang="0">
                  <a:pos x="T4" y="T5"/>
                </a:cxn>
                <a:cxn ang="0">
                  <a:pos x="T6" y="T7"/>
                </a:cxn>
              </a:cxnLst>
              <a:rect l="0" t="0" r="r" b="b"/>
              <a:pathLst>
                <a:path w="62" h="8">
                  <a:moveTo>
                    <a:pt x="31" y="0"/>
                  </a:moveTo>
                  <a:cubicBezTo>
                    <a:pt x="19" y="0"/>
                    <a:pt x="9" y="3"/>
                    <a:pt x="0" y="8"/>
                  </a:cubicBezTo>
                  <a:cubicBezTo>
                    <a:pt x="62" y="8"/>
                    <a:pt x="62" y="8"/>
                    <a:pt x="62" y="8"/>
                  </a:cubicBezTo>
                  <a:cubicBezTo>
                    <a:pt x="53" y="3"/>
                    <a:pt x="42" y="0"/>
                    <a:pt x="31" y="0"/>
                  </a:cubicBezTo>
                </a:path>
              </a:pathLst>
            </a:custGeom>
            <a:solidFill>
              <a:srgbClr val="7C3F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49"/>
            <p:cNvSpPr>
              <a:spLocks/>
            </p:cNvSpPr>
            <p:nvPr/>
          </p:nvSpPr>
          <p:spPr bwMode="auto">
            <a:xfrm>
              <a:off x="10725150" y="5389563"/>
              <a:ext cx="619125" cy="185738"/>
            </a:xfrm>
            <a:custGeom>
              <a:avLst/>
              <a:gdLst>
                <a:gd name="T0" fmla="*/ 125 w 130"/>
                <a:gd name="T1" fmla="*/ 0 h 39"/>
                <a:gd name="T2" fmla="*/ 4 w 130"/>
                <a:gd name="T3" fmla="*/ 0 h 39"/>
                <a:gd name="T4" fmla="*/ 0 w 130"/>
                <a:gd name="T5" fmla="*/ 23 h 39"/>
                <a:gd name="T6" fmla="*/ 1 w 130"/>
                <a:gd name="T7" fmla="*/ 39 h 39"/>
                <a:gd name="T8" fmla="*/ 128 w 130"/>
                <a:gd name="T9" fmla="*/ 39 h 39"/>
                <a:gd name="T10" fmla="*/ 130 w 130"/>
                <a:gd name="T11" fmla="*/ 23 h 39"/>
                <a:gd name="T12" fmla="*/ 125 w 130"/>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30" h="39">
                  <a:moveTo>
                    <a:pt x="125" y="0"/>
                  </a:moveTo>
                  <a:cubicBezTo>
                    <a:pt x="4" y="0"/>
                    <a:pt x="4" y="0"/>
                    <a:pt x="4" y="0"/>
                  </a:cubicBezTo>
                  <a:cubicBezTo>
                    <a:pt x="1" y="7"/>
                    <a:pt x="0" y="15"/>
                    <a:pt x="0" y="23"/>
                  </a:cubicBezTo>
                  <a:cubicBezTo>
                    <a:pt x="0" y="28"/>
                    <a:pt x="0" y="34"/>
                    <a:pt x="1" y="39"/>
                  </a:cubicBezTo>
                  <a:cubicBezTo>
                    <a:pt x="128" y="39"/>
                    <a:pt x="128" y="39"/>
                    <a:pt x="128" y="39"/>
                  </a:cubicBezTo>
                  <a:cubicBezTo>
                    <a:pt x="129" y="34"/>
                    <a:pt x="130" y="28"/>
                    <a:pt x="130" y="23"/>
                  </a:cubicBezTo>
                  <a:cubicBezTo>
                    <a:pt x="130" y="15"/>
                    <a:pt x="128" y="7"/>
                    <a:pt x="125" y="0"/>
                  </a:cubicBezTo>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50"/>
            <p:cNvSpPr>
              <a:spLocks/>
            </p:cNvSpPr>
            <p:nvPr/>
          </p:nvSpPr>
          <p:spPr bwMode="auto">
            <a:xfrm>
              <a:off x="10806113" y="5708650"/>
              <a:ext cx="457200" cy="100013"/>
            </a:xfrm>
            <a:custGeom>
              <a:avLst/>
              <a:gdLst>
                <a:gd name="T0" fmla="*/ 96 w 96"/>
                <a:gd name="T1" fmla="*/ 0 h 21"/>
                <a:gd name="T2" fmla="*/ 0 w 96"/>
                <a:gd name="T3" fmla="*/ 0 h 21"/>
                <a:gd name="T4" fmla="*/ 48 w 96"/>
                <a:gd name="T5" fmla="*/ 21 h 21"/>
                <a:gd name="T6" fmla="*/ 96 w 96"/>
                <a:gd name="T7" fmla="*/ 0 h 21"/>
              </a:gdLst>
              <a:ahLst/>
              <a:cxnLst>
                <a:cxn ang="0">
                  <a:pos x="T0" y="T1"/>
                </a:cxn>
                <a:cxn ang="0">
                  <a:pos x="T2" y="T3"/>
                </a:cxn>
                <a:cxn ang="0">
                  <a:pos x="T4" y="T5"/>
                </a:cxn>
                <a:cxn ang="0">
                  <a:pos x="T6" y="T7"/>
                </a:cxn>
              </a:cxnLst>
              <a:rect l="0" t="0" r="r" b="b"/>
              <a:pathLst>
                <a:path w="96" h="21">
                  <a:moveTo>
                    <a:pt x="96" y="0"/>
                  </a:moveTo>
                  <a:cubicBezTo>
                    <a:pt x="0" y="0"/>
                    <a:pt x="0" y="0"/>
                    <a:pt x="0" y="0"/>
                  </a:cubicBezTo>
                  <a:cubicBezTo>
                    <a:pt x="12" y="13"/>
                    <a:pt x="29" y="21"/>
                    <a:pt x="48" y="21"/>
                  </a:cubicBezTo>
                  <a:cubicBezTo>
                    <a:pt x="67" y="21"/>
                    <a:pt x="84" y="13"/>
                    <a:pt x="96" y="0"/>
                  </a:cubicBezTo>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Oval 51"/>
            <p:cNvSpPr>
              <a:spLocks noChangeArrowheads="1"/>
            </p:cNvSpPr>
            <p:nvPr/>
          </p:nvSpPr>
          <p:spPr bwMode="auto">
            <a:xfrm>
              <a:off x="10687050" y="5153025"/>
              <a:ext cx="619125" cy="617538"/>
            </a:xfrm>
            <a:prstGeom prst="ellipse">
              <a:avLst/>
            </a:pr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52"/>
            <p:cNvSpPr>
              <a:spLocks noEditPoints="1"/>
            </p:cNvSpPr>
            <p:nvPr/>
          </p:nvSpPr>
          <p:spPr bwMode="auto">
            <a:xfrm>
              <a:off x="10839450" y="5329238"/>
              <a:ext cx="309563" cy="265113"/>
            </a:xfrm>
            <a:custGeom>
              <a:avLst/>
              <a:gdLst>
                <a:gd name="T0" fmla="*/ 62 w 65"/>
                <a:gd name="T1" fmla="*/ 53 h 56"/>
                <a:gd name="T2" fmla="*/ 0 w 65"/>
                <a:gd name="T3" fmla="*/ 10 h 56"/>
                <a:gd name="T4" fmla="*/ 0 w 65"/>
                <a:gd name="T5" fmla="*/ 56 h 56"/>
                <a:gd name="T6" fmla="*/ 65 w 65"/>
                <a:gd name="T7" fmla="*/ 0 h 56"/>
                <a:gd name="T8" fmla="*/ 0 w 65"/>
                <a:gd name="T9" fmla="*/ 0 h 56"/>
                <a:gd name="T10" fmla="*/ 38 w 65"/>
                <a:gd name="T11" fmla="*/ 32 h 56"/>
                <a:gd name="T12" fmla="*/ 36 w 65"/>
                <a:gd name="T13" fmla="*/ 28 h 56"/>
                <a:gd name="T14" fmla="*/ 34 w 65"/>
                <a:gd name="T15" fmla="*/ 27 h 56"/>
                <a:gd name="T16" fmla="*/ 31 w 65"/>
                <a:gd name="T17" fmla="*/ 25 h 56"/>
                <a:gd name="T18" fmla="*/ 28 w 65"/>
                <a:gd name="T19" fmla="*/ 25 h 56"/>
                <a:gd name="T20" fmla="*/ 24 w 65"/>
                <a:gd name="T21" fmla="*/ 27 h 56"/>
                <a:gd name="T22" fmla="*/ 22 w 65"/>
                <a:gd name="T23" fmla="*/ 28 h 56"/>
                <a:gd name="T24" fmla="*/ 20 w 65"/>
                <a:gd name="T25" fmla="*/ 32 h 56"/>
                <a:gd name="T26" fmla="*/ 20 w 65"/>
                <a:gd name="T27" fmla="*/ 34 h 56"/>
                <a:gd name="T28" fmla="*/ 20 w 65"/>
                <a:gd name="T29" fmla="*/ 38 h 56"/>
                <a:gd name="T30" fmla="*/ 22 w 65"/>
                <a:gd name="T31" fmla="*/ 41 h 56"/>
                <a:gd name="T32" fmla="*/ 25 w 65"/>
                <a:gd name="T33" fmla="*/ 43 h 56"/>
                <a:gd name="T34" fmla="*/ 27 w 65"/>
                <a:gd name="T35" fmla="*/ 44 h 56"/>
                <a:gd name="T36" fmla="*/ 30 w 65"/>
                <a:gd name="T37" fmla="*/ 42 h 56"/>
                <a:gd name="T38" fmla="*/ 33 w 65"/>
                <a:gd name="T39" fmla="*/ 43 h 56"/>
                <a:gd name="T40" fmla="*/ 34 w 65"/>
                <a:gd name="T41" fmla="*/ 40 h 56"/>
                <a:gd name="T42" fmla="*/ 38 w 65"/>
                <a:gd name="T43" fmla="*/ 39 h 56"/>
                <a:gd name="T44" fmla="*/ 36 w 65"/>
                <a:gd name="T45" fmla="*/ 36 h 56"/>
                <a:gd name="T46" fmla="*/ 32 w 65"/>
                <a:gd name="T47" fmla="*/ 38 h 56"/>
                <a:gd name="T48" fmla="*/ 25 w 65"/>
                <a:gd name="T49" fmla="*/ 35 h 56"/>
                <a:gd name="T50" fmla="*/ 32 w 65"/>
                <a:gd name="T51" fmla="*/ 32 h 56"/>
                <a:gd name="T52" fmla="*/ 29 w 65"/>
                <a:gd name="T53" fmla="*/ 33 h 56"/>
                <a:gd name="T54" fmla="*/ 27 w 65"/>
                <a:gd name="T55" fmla="*/ 35 h 56"/>
                <a:gd name="T56" fmla="*/ 45 w 65"/>
                <a:gd name="T57" fmla="*/ 27 h 56"/>
                <a:gd name="T58" fmla="*/ 46 w 65"/>
                <a:gd name="T59" fmla="*/ 26 h 56"/>
                <a:gd name="T60" fmla="*/ 45 w 65"/>
                <a:gd name="T61" fmla="*/ 25 h 56"/>
                <a:gd name="T62" fmla="*/ 42 w 65"/>
                <a:gd name="T63" fmla="*/ 23 h 56"/>
                <a:gd name="T64" fmla="*/ 40 w 65"/>
                <a:gd name="T65" fmla="*/ 23 h 56"/>
                <a:gd name="T66" fmla="*/ 37 w 65"/>
                <a:gd name="T67" fmla="*/ 25 h 56"/>
                <a:gd name="T68" fmla="*/ 36 w 65"/>
                <a:gd name="T69" fmla="*/ 26 h 56"/>
                <a:gd name="T70" fmla="*/ 38 w 65"/>
                <a:gd name="T71" fmla="*/ 27 h 56"/>
                <a:gd name="T72" fmla="*/ 36 w 65"/>
                <a:gd name="T73" fmla="*/ 29 h 56"/>
                <a:gd name="T74" fmla="*/ 37 w 65"/>
                <a:gd name="T75" fmla="*/ 31 h 56"/>
                <a:gd name="T76" fmla="*/ 39 w 65"/>
                <a:gd name="T77" fmla="*/ 31 h 56"/>
                <a:gd name="T78" fmla="*/ 41 w 65"/>
                <a:gd name="T79" fmla="*/ 33 h 56"/>
                <a:gd name="T80" fmla="*/ 42 w 65"/>
                <a:gd name="T81" fmla="*/ 31 h 56"/>
                <a:gd name="T82" fmla="*/ 45 w 65"/>
                <a:gd name="T83" fmla="*/ 31 h 56"/>
                <a:gd name="T84" fmla="*/ 46 w 65"/>
                <a:gd name="T85" fmla="*/ 30 h 56"/>
                <a:gd name="T86" fmla="*/ 43 w 65"/>
                <a:gd name="T87" fmla="*/ 28 h 56"/>
                <a:gd name="T88" fmla="*/ 41 w 65"/>
                <a:gd name="T89"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5" h="56">
                  <a:moveTo>
                    <a:pt x="3" y="14"/>
                  </a:moveTo>
                  <a:cubicBezTo>
                    <a:pt x="3" y="53"/>
                    <a:pt x="3" y="53"/>
                    <a:pt x="3" y="53"/>
                  </a:cubicBezTo>
                  <a:cubicBezTo>
                    <a:pt x="62" y="53"/>
                    <a:pt x="62" y="53"/>
                    <a:pt x="62" y="53"/>
                  </a:cubicBezTo>
                  <a:cubicBezTo>
                    <a:pt x="62" y="14"/>
                    <a:pt x="62" y="14"/>
                    <a:pt x="62" y="14"/>
                  </a:cubicBezTo>
                  <a:cubicBezTo>
                    <a:pt x="3" y="14"/>
                    <a:pt x="3" y="14"/>
                    <a:pt x="3" y="14"/>
                  </a:cubicBezTo>
                  <a:close/>
                  <a:moveTo>
                    <a:pt x="0" y="10"/>
                  </a:moveTo>
                  <a:cubicBezTo>
                    <a:pt x="65" y="10"/>
                    <a:pt x="65" y="10"/>
                    <a:pt x="65" y="10"/>
                  </a:cubicBezTo>
                  <a:cubicBezTo>
                    <a:pt x="65" y="56"/>
                    <a:pt x="65" y="56"/>
                    <a:pt x="65" y="56"/>
                  </a:cubicBezTo>
                  <a:cubicBezTo>
                    <a:pt x="0" y="56"/>
                    <a:pt x="0" y="56"/>
                    <a:pt x="0" y="56"/>
                  </a:cubicBezTo>
                  <a:cubicBezTo>
                    <a:pt x="0" y="10"/>
                    <a:pt x="0" y="10"/>
                    <a:pt x="0" y="10"/>
                  </a:cubicBezTo>
                  <a:close/>
                  <a:moveTo>
                    <a:pt x="0" y="0"/>
                  </a:moveTo>
                  <a:cubicBezTo>
                    <a:pt x="65" y="0"/>
                    <a:pt x="65" y="0"/>
                    <a:pt x="65" y="0"/>
                  </a:cubicBezTo>
                  <a:cubicBezTo>
                    <a:pt x="65" y="7"/>
                    <a:pt x="65" y="7"/>
                    <a:pt x="65" y="7"/>
                  </a:cubicBezTo>
                  <a:cubicBezTo>
                    <a:pt x="0" y="7"/>
                    <a:pt x="0" y="7"/>
                    <a:pt x="0" y="7"/>
                  </a:cubicBezTo>
                  <a:cubicBezTo>
                    <a:pt x="0" y="0"/>
                    <a:pt x="0" y="0"/>
                    <a:pt x="0" y="0"/>
                  </a:cubicBezTo>
                  <a:close/>
                  <a:moveTo>
                    <a:pt x="39" y="34"/>
                  </a:moveTo>
                  <a:cubicBezTo>
                    <a:pt x="39" y="32"/>
                    <a:pt x="39" y="32"/>
                    <a:pt x="39" y="32"/>
                  </a:cubicBezTo>
                  <a:cubicBezTo>
                    <a:pt x="38" y="32"/>
                    <a:pt x="38" y="32"/>
                    <a:pt x="38" y="32"/>
                  </a:cubicBezTo>
                  <a:cubicBezTo>
                    <a:pt x="35" y="32"/>
                    <a:pt x="35" y="32"/>
                    <a:pt x="35" y="32"/>
                  </a:cubicBezTo>
                  <a:cubicBezTo>
                    <a:pt x="35" y="31"/>
                    <a:pt x="35" y="31"/>
                    <a:pt x="35" y="31"/>
                  </a:cubicBezTo>
                  <a:cubicBezTo>
                    <a:pt x="36" y="28"/>
                    <a:pt x="36" y="28"/>
                    <a:pt x="36" y="28"/>
                  </a:cubicBezTo>
                  <a:cubicBezTo>
                    <a:pt x="36" y="28"/>
                    <a:pt x="36" y="28"/>
                    <a:pt x="36" y="28"/>
                  </a:cubicBezTo>
                  <a:cubicBezTo>
                    <a:pt x="35" y="27"/>
                    <a:pt x="35" y="27"/>
                    <a:pt x="35" y="27"/>
                  </a:cubicBezTo>
                  <a:cubicBezTo>
                    <a:pt x="34" y="27"/>
                    <a:pt x="34" y="27"/>
                    <a:pt x="34" y="27"/>
                  </a:cubicBezTo>
                  <a:cubicBezTo>
                    <a:pt x="32" y="28"/>
                    <a:pt x="32" y="28"/>
                    <a:pt x="32" y="28"/>
                  </a:cubicBezTo>
                  <a:cubicBezTo>
                    <a:pt x="31" y="28"/>
                    <a:pt x="31" y="28"/>
                    <a:pt x="31" y="28"/>
                  </a:cubicBezTo>
                  <a:cubicBezTo>
                    <a:pt x="31" y="25"/>
                    <a:pt x="31" y="25"/>
                    <a:pt x="31" y="25"/>
                  </a:cubicBezTo>
                  <a:cubicBezTo>
                    <a:pt x="30" y="25"/>
                    <a:pt x="30" y="25"/>
                    <a:pt x="30" y="25"/>
                  </a:cubicBezTo>
                  <a:cubicBezTo>
                    <a:pt x="28" y="25"/>
                    <a:pt x="28" y="25"/>
                    <a:pt x="28" y="25"/>
                  </a:cubicBezTo>
                  <a:cubicBezTo>
                    <a:pt x="28" y="25"/>
                    <a:pt x="28" y="25"/>
                    <a:pt x="28" y="25"/>
                  </a:cubicBezTo>
                  <a:cubicBezTo>
                    <a:pt x="27" y="28"/>
                    <a:pt x="27" y="28"/>
                    <a:pt x="27" y="28"/>
                  </a:cubicBezTo>
                  <a:cubicBezTo>
                    <a:pt x="26" y="28"/>
                    <a:pt x="26" y="28"/>
                    <a:pt x="26" y="28"/>
                  </a:cubicBezTo>
                  <a:cubicBezTo>
                    <a:pt x="24" y="27"/>
                    <a:pt x="24" y="27"/>
                    <a:pt x="24" y="27"/>
                  </a:cubicBezTo>
                  <a:cubicBezTo>
                    <a:pt x="24" y="27"/>
                    <a:pt x="24" y="27"/>
                    <a:pt x="24" y="27"/>
                  </a:cubicBezTo>
                  <a:cubicBezTo>
                    <a:pt x="22" y="28"/>
                    <a:pt x="22" y="28"/>
                    <a:pt x="22" y="28"/>
                  </a:cubicBezTo>
                  <a:cubicBezTo>
                    <a:pt x="22" y="28"/>
                    <a:pt x="22" y="28"/>
                    <a:pt x="22" y="28"/>
                  </a:cubicBezTo>
                  <a:cubicBezTo>
                    <a:pt x="23" y="31"/>
                    <a:pt x="23" y="31"/>
                    <a:pt x="23" y="31"/>
                  </a:cubicBezTo>
                  <a:cubicBezTo>
                    <a:pt x="23" y="32"/>
                    <a:pt x="23" y="32"/>
                    <a:pt x="23" y="32"/>
                  </a:cubicBezTo>
                  <a:cubicBezTo>
                    <a:pt x="20" y="32"/>
                    <a:pt x="20" y="32"/>
                    <a:pt x="20" y="32"/>
                  </a:cubicBezTo>
                  <a:cubicBezTo>
                    <a:pt x="20" y="32"/>
                    <a:pt x="20" y="32"/>
                    <a:pt x="20" y="32"/>
                  </a:cubicBezTo>
                  <a:cubicBezTo>
                    <a:pt x="19" y="34"/>
                    <a:pt x="19" y="34"/>
                    <a:pt x="19" y="34"/>
                  </a:cubicBezTo>
                  <a:cubicBezTo>
                    <a:pt x="20" y="34"/>
                    <a:pt x="20" y="34"/>
                    <a:pt x="20" y="34"/>
                  </a:cubicBezTo>
                  <a:cubicBezTo>
                    <a:pt x="22" y="36"/>
                    <a:pt x="22" y="36"/>
                    <a:pt x="22" y="36"/>
                  </a:cubicBezTo>
                  <a:cubicBezTo>
                    <a:pt x="22" y="36"/>
                    <a:pt x="22" y="36"/>
                    <a:pt x="22" y="36"/>
                  </a:cubicBezTo>
                  <a:cubicBezTo>
                    <a:pt x="20" y="38"/>
                    <a:pt x="20" y="38"/>
                    <a:pt x="20" y="38"/>
                  </a:cubicBezTo>
                  <a:cubicBezTo>
                    <a:pt x="20" y="39"/>
                    <a:pt x="20" y="39"/>
                    <a:pt x="20" y="39"/>
                  </a:cubicBezTo>
                  <a:cubicBezTo>
                    <a:pt x="21" y="40"/>
                    <a:pt x="21" y="40"/>
                    <a:pt x="21" y="40"/>
                  </a:cubicBezTo>
                  <a:cubicBezTo>
                    <a:pt x="22" y="41"/>
                    <a:pt x="22" y="41"/>
                    <a:pt x="22" y="41"/>
                  </a:cubicBezTo>
                  <a:cubicBezTo>
                    <a:pt x="24" y="40"/>
                    <a:pt x="24" y="40"/>
                    <a:pt x="24" y="40"/>
                  </a:cubicBezTo>
                  <a:cubicBezTo>
                    <a:pt x="25" y="40"/>
                    <a:pt x="25" y="40"/>
                    <a:pt x="25" y="40"/>
                  </a:cubicBezTo>
                  <a:cubicBezTo>
                    <a:pt x="25" y="43"/>
                    <a:pt x="25" y="43"/>
                    <a:pt x="25" y="43"/>
                  </a:cubicBezTo>
                  <a:cubicBezTo>
                    <a:pt x="25" y="43"/>
                    <a:pt x="25" y="43"/>
                    <a:pt x="25" y="43"/>
                  </a:cubicBezTo>
                  <a:cubicBezTo>
                    <a:pt x="27" y="44"/>
                    <a:pt x="27" y="44"/>
                    <a:pt x="27" y="44"/>
                  </a:cubicBezTo>
                  <a:cubicBezTo>
                    <a:pt x="27" y="44"/>
                    <a:pt x="27" y="44"/>
                    <a:pt x="27" y="44"/>
                  </a:cubicBezTo>
                  <a:cubicBezTo>
                    <a:pt x="29" y="42"/>
                    <a:pt x="29" y="42"/>
                    <a:pt x="29" y="42"/>
                  </a:cubicBezTo>
                  <a:cubicBezTo>
                    <a:pt x="29" y="42"/>
                    <a:pt x="29" y="42"/>
                    <a:pt x="29" y="42"/>
                  </a:cubicBezTo>
                  <a:cubicBezTo>
                    <a:pt x="30" y="42"/>
                    <a:pt x="30" y="42"/>
                    <a:pt x="30" y="42"/>
                  </a:cubicBezTo>
                  <a:cubicBezTo>
                    <a:pt x="31" y="44"/>
                    <a:pt x="31" y="44"/>
                    <a:pt x="31" y="44"/>
                  </a:cubicBezTo>
                  <a:cubicBezTo>
                    <a:pt x="32" y="44"/>
                    <a:pt x="32" y="44"/>
                    <a:pt x="32" y="44"/>
                  </a:cubicBezTo>
                  <a:cubicBezTo>
                    <a:pt x="33" y="43"/>
                    <a:pt x="33" y="43"/>
                    <a:pt x="33" y="43"/>
                  </a:cubicBezTo>
                  <a:cubicBezTo>
                    <a:pt x="34" y="43"/>
                    <a:pt x="34" y="43"/>
                    <a:pt x="34" y="43"/>
                  </a:cubicBezTo>
                  <a:cubicBezTo>
                    <a:pt x="33" y="40"/>
                    <a:pt x="33" y="40"/>
                    <a:pt x="33" y="40"/>
                  </a:cubicBezTo>
                  <a:cubicBezTo>
                    <a:pt x="34" y="40"/>
                    <a:pt x="34" y="40"/>
                    <a:pt x="34" y="40"/>
                  </a:cubicBezTo>
                  <a:cubicBezTo>
                    <a:pt x="37" y="41"/>
                    <a:pt x="37" y="41"/>
                    <a:pt x="37" y="41"/>
                  </a:cubicBezTo>
                  <a:cubicBezTo>
                    <a:pt x="37" y="40"/>
                    <a:pt x="37" y="40"/>
                    <a:pt x="37" y="40"/>
                  </a:cubicBezTo>
                  <a:cubicBezTo>
                    <a:pt x="38" y="39"/>
                    <a:pt x="38" y="39"/>
                    <a:pt x="38" y="39"/>
                  </a:cubicBezTo>
                  <a:cubicBezTo>
                    <a:pt x="38" y="38"/>
                    <a:pt x="38" y="38"/>
                    <a:pt x="38" y="38"/>
                  </a:cubicBezTo>
                  <a:cubicBezTo>
                    <a:pt x="36" y="36"/>
                    <a:pt x="36" y="36"/>
                    <a:pt x="36" y="36"/>
                  </a:cubicBezTo>
                  <a:cubicBezTo>
                    <a:pt x="36" y="36"/>
                    <a:pt x="36" y="36"/>
                    <a:pt x="36" y="36"/>
                  </a:cubicBezTo>
                  <a:cubicBezTo>
                    <a:pt x="39" y="34"/>
                    <a:pt x="39" y="34"/>
                    <a:pt x="39" y="34"/>
                  </a:cubicBezTo>
                  <a:close/>
                  <a:moveTo>
                    <a:pt x="33" y="35"/>
                  </a:moveTo>
                  <a:cubicBezTo>
                    <a:pt x="33" y="36"/>
                    <a:pt x="33" y="37"/>
                    <a:pt x="32" y="38"/>
                  </a:cubicBezTo>
                  <a:cubicBezTo>
                    <a:pt x="31" y="38"/>
                    <a:pt x="30" y="39"/>
                    <a:pt x="29" y="39"/>
                  </a:cubicBezTo>
                  <a:cubicBezTo>
                    <a:pt x="28" y="39"/>
                    <a:pt x="27" y="38"/>
                    <a:pt x="26" y="38"/>
                  </a:cubicBezTo>
                  <a:cubicBezTo>
                    <a:pt x="26" y="37"/>
                    <a:pt x="25" y="36"/>
                    <a:pt x="25" y="35"/>
                  </a:cubicBezTo>
                  <a:cubicBezTo>
                    <a:pt x="25" y="34"/>
                    <a:pt x="26" y="33"/>
                    <a:pt x="26" y="32"/>
                  </a:cubicBezTo>
                  <a:cubicBezTo>
                    <a:pt x="27" y="31"/>
                    <a:pt x="28" y="31"/>
                    <a:pt x="29" y="31"/>
                  </a:cubicBezTo>
                  <a:cubicBezTo>
                    <a:pt x="30" y="31"/>
                    <a:pt x="31" y="31"/>
                    <a:pt x="32" y="32"/>
                  </a:cubicBezTo>
                  <a:cubicBezTo>
                    <a:pt x="33" y="33"/>
                    <a:pt x="33" y="34"/>
                    <a:pt x="33" y="35"/>
                  </a:cubicBezTo>
                  <a:close/>
                  <a:moveTo>
                    <a:pt x="27" y="35"/>
                  </a:moveTo>
                  <a:cubicBezTo>
                    <a:pt x="27" y="34"/>
                    <a:pt x="28" y="33"/>
                    <a:pt x="29" y="33"/>
                  </a:cubicBezTo>
                  <a:cubicBezTo>
                    <a:pt x="30" y="33"/>
                    <a:pt x="31" y="34"/>
                    <a:pt x="31" y="35"/>
                  </a:cubicBezTo>
                  <a:cubicBezTo>
                    <a:pt x="31" y="36"/>
                    <a:pt x="30" y="36"/>
                    <a:pt x="29" y="36"/>
                  </a:cubicBezTo>
                  <a:cubicBezTo>
                    <a:pt x="28" y="36"/>
                    <a:pt x="27" y="36"/>
                    <a:pt x="27" y="35"/>
                  </a:cubicBezTo>
                  <a:close/>
                  <a:moveTo>
                    <a:pt x="45" y="28"/>
                  </a:moveTo>
                  <a:cubicBezTo>
                    <a:pt x="45" y="28"/>
                    <a:pt x="45" y="28"/>
                    <a:pt x="45" y="28"/>
                  </a:cubicBezTo>
                  <a:cubicBezTo>
                    <a:pt x="45" y="27"/>
                    <a:pt x="45" y="27"/>
                    <a:pt x="45" y="27"/>
                  </a:cubicBezTo>
                  <a:cubicBezTo>
                    <a:pt x="46" y="26"/>
                    <a:pt x="46" y="26"/>
                    <a:pt x="46" y="26"/>
                  </a:cubicBezTo>
                  <a:cubicBezTo>
                    <a:pt x="46" y="26"/>
                    <a:pt x="46" y="26"/>
                    <a:pt x="46" y="26"/>
                  </a:cubicBezTo>
                  <a:cubicBezTo>
                    <a:pt x="46" y="26"/>
                    <a:pt x="46" y="26"/>
                    <a:pt x="46" y="26"/>
                  </a:cubicBezTo>
                  <a:cubicBezTo>
                    <a:pt x="46" y="25"/>
                    <a:pt x="46" y="25"/>
                    <a:pt x="46" y="25"/>
                  </a:cubicBezTo>
                  <a:cubicBezTo>
                    <a:pt x="45" y="25"/>
                    <a:pt x="45" y="25"/>
                    <a:pt x="45" y="25"/>
                  </a:cubicBezTo>
                  <a:cubicBezTo>
                    <a:pt x="45" y="25"/>
                    <a:pt x="45" y="25"/>
                    <a:pt x="45" y="25"/>
                  </a:cubicBezTo>
                  <a:cubicBezTo>
                    <a:pt x="44" y="25"/>
                    <a:pt x="44" y="25"/>
                    <a:pt x="44" y="25"/>
                  </a:cubicBezTo>
                  <a:cubicBezTo>
                    <a:pt x="43" y="25"/>
                    <a:pt x="43" y="24"/>
                    <a:pt x="42" y="24"/>
                  </a:cubicBezTo>
                  <a:cubicBezTo>
                    <a:pt x="42" y="23"/>
                    <a:pt x="42" y="23"/>
                    <a:pt x="42" y="23"/>
                  </a:cubicBezTo>
                  <a:cubicBezTo>
                    <a:pt x="42" y="22"/>
                    <a:pt x="42" y="22"/>
                    <a:pt x="42" y="22"/>
                  </a:cubicBezTo>
                  <a:cubicBezTo>
                    <a:pt x="41" y="22"/>
                    <a:pt x="41" y="22"/>
                    <a:pt x="41" y="22"/>
                  </a:cubicBezTo>
                  <a:cubicBezTo>
                    <a:pt x="40" y="23"/>
                    <a:pt x="40" y="23"/>
                    <a:pt x="40" y="23"/>
                  </a:cubicBezTo>
                  <a:cubicBezTo>
                    <a:pt x="40" y="24"/>
                    <a:pt x="40" y="24"/>
                    <a:pt x="40" y="24"/>
                  </a:cubicBezTo>
                  <a:cubicBezTo>
                    <a:pt x="39" y="24"/>
                    <a:pt x="39" y="25"/>
                    <a:pt x="39" y="25"/>
                  </a:cubicBezTo>
                  <a:cubicBezTo>
                    <a:pt x="37" y="25"/>
                    <a:pt x="37" y="25"/>
                    <a:pt x="37" y="25"/>
                  </a:cubicBezTo>
                  <a:cubicBezTo>
                    <a:pt x="37" y="25"/>
                    <a:pt x="37" y="25"/>
                    <a:pt x="37" y="25"/>
                  </a:cubicBezTo>
                  <a:cubicBezTo>
                    <a:pt x="37" y="25"/>
                    <a:pt x="37" y="25"/>
                    <a:pt x="37" y="25"/>
                  </a:cubicBezTo>
                  <a:cubicBezTo>
                    <a:pt x="36" y="26"/>
                    <a:pt x="36" y="26"/>
                    <a:pt x="36" y="26"/>
                  </a:cubicBezTo>
                  <a:cubicBezTo>
                    <a:pt x="36" y="26"/>
                    <a:pt x="36" y="26"/>
                    <a:pt x="36" y="26"/>
                  </a:cubicBezTo>
                  <a:cubicBezTo>
                    <a:pt x="36" y="26"/>
                    <a:pt x="36" y="26"/>
                    <a:pt x="36" y="26"/>
                  </a:cubicBezTo>
                  <a:cubicBezTo>
                    <a:pt x="38" y="27"/>
                    <a:pt x="38" y="27"/>
                    <a:pt x="38" y="27"/>
                  </a:cubicBezTo>
                  <a:cubicBezTo>
                    <a:pt x="37" y="28"/>
                    <a:pt x="37" y="28"/>
                    <a:pt x="37" y="28"/>
                  </a:cubicBezTo>
                  <a:cubicBezTo>
                    <a:pt x="38" y="28"/>
                    <a:pt x="38" y="28"/>
                    <a:pt x="38" y="28"/>
                  </a:cubicBezTo>
                  <a:cubicBezTo>
                    <a:pt x="36" y="29"/>
                    <a:pt x="36" y="29"/>
                    <a:pt x="36" y="29"/>
                  </a:cubicBezTo>
                  <a:cubicBezTo>
                    <a:pt x="36" y="30"/>
                    <a:pt x="36" y="30"/>
                    <a:pt x="36" y="30"/>
                  </a:cubicBezTo>
                  <a:cubicBezTo>
                    <a:pt x="36" y="30"/>
                    <a:pt x="36" y="30"/>
                    <a:pt x="36" y="30"/>
                  </a:cubicBezTo>
                  <a:cubicBezTo>
                    <a:pt x="37" y="31"/>
                    <a:pt x="37" y="31"/>
                    <a:pt x="37" y="31"/>
                  </a:cubicBezTo>
                  <a:cubicBezTo>
                    <a:pt x="37" y="31"/>
                    <a:pt x="37" y="31"/>
                    <a:pt x="37" y="31"/>
                  </a:cubicBezTo>
                  <a:cubicBezTo>
                    <a:pt x="37" y="31"/>
                    <a:pt x="37" y="31"/>
                    <a:pt x="37" y="31"/>
                  </a:cubicBezTo>
                  <a:cubicBezTo>
                    <a:pt x="39" y="31"/>
                    <a:pt x="39" y="31"/>
                    <a:pt x="39" y="31"/>
                  </a:cubicBezTo>
                  <a:cubicBezTo>
                    <a:pt x="39" y="31"/>
                    <a:pt x="39" y="31"/>
                    <a:pt x="40" y="31"/>
                  </a:cubicBezTo>
                  <a:cubicBezTo>
                    <a:pt x="40" y="33"/>
                    <a:pt x="40" y="33"/>
                    <a:pt x="40" y="33"/>
                  </a:cubicBezTo>
                  <a:cubicBezTo>
                    <a:pt x="41" y="33"/>
                    <a:pt x="41" y="33"/>
                    <a:pt x="41" y="33"/>
                  </a:cubicBezTo>
                  <a:cubicBezTo>
                    <a:pt x="42" y="33"/>
                    <a:pt x="42" y="33"/>
                    <a:pt x="42" y="33"/>
                  </a:cubicBezTo>
                  <a:cubicBezTo>
                    <a:pt x="42" y="33"/>
                    <a:pt x="42" y="33"/>
                    <a:pt x="42" y="33"/>
                  </a:cubicBezTo>
                  <a:cubicBezTo>
                    <a:pt x="42" y="31"/>
                    <a:pt x="42" y="31"/>
                    <a:pt x="42" y="31"/>
                  </a:cubicBezTo>
                  <a:cubicBezTo>
                    <a:pt x="43" y="31"/>
                    <a:pt x="43" y="31"/>
                    <a:pt x="44" y="31"/>
                  </a:cubicBezTo>
                  <a:cubicBezTo>
                    <a:pt x="45" y="31"/>
                    <a:pt x="45" y="31"/>
                    <a:pt x="45" y="31"/>
                  </a:cubicBezTo>
                  <a:cubicBezTo>
                    <a:pt x="45" y="31"/>
                    <a:pt x="45" y="31"/>
                    <a:pt x="45" y="31"/>
                  </a:cubicBezTo>
                  <a:cubicBezTo>
                    <a:pt x="46" y="31"/>
                    <a:pt x="46" y="31"/>
                    <a:pt x="46" y="31"/>
                  </a:cubicBezTo>
                  <a:cubicBezTo>
                    <a:pt x="46" y="30"/>
                    <a:pt x="46" y="30"/>
                    <a:pt x="46" y="30"/>
                  </a:cubicBezTo>
                  <a:cubicBezTo>
                    <a:pt x="46" y="30"/>
                    <a:pt x="46" y="30"/>
                    <a:pt x="46" y="30"/>
                  </a:cubicBezTo>
                  <a:cubicBezTo>
                    <a:pt x="46" y="29"/>
                    <a:pt x="46" y="29"/>
                    <a:pt x="46" y="29"/>
                  </a:cubicBezTo>
                  <a:cubicBezTo>
                    <a:pt x="45" y="28"/>
                    <a:pt x="45" y="28"/>
                    <a:pt x="45" y="28"/>
                  </a:cubicBezTo>
                  <a:close/>
                  <a:moveTo>
                    <a:pt x="43" y="28"/>
                  </a:moveTo>
                  <a:cubicBezTo>
                    <a:pt x="43" y="29"/>
                    <a:pt x="42" y="29"/>
                    <a:pt x="41" y="29"/>
                  </a:cubicBezTo>
                  <a:cubicBezTo>
                    <a:pt x="40" y="29"/>
                    <a:pt x="40" y="29"/>
                    <a:pt x="40" y="28"/>
                  </a:cubicBezTo>
                  <a:cubicBezTo>
                    <a:pt x="40" y="27"/>
                    <a:pt x="40" y="26"/>
                    <a:pt x="41" y="26"/>
                  </a:cubicBezTo>
                  <a:cubicBezTo>
                    <a:pt x="42" y="26"/>
                    <a:pt x="43" y="27"/>
                    <a:pt x="43" y="28"/>
                  </a:cubicBez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Oval 53"/>
            <p:cNvSpPr>
              <a:spLocks noChangeArrowheads="1"/>
            </p:cNvSpPr>
            <p:nvPr/>
          </p:nvSpPr>
          <p:spPr bwMode="auto">
            <a:xfrm>
              <a:off x="11704638" y="4197350"/>
              <a:ext cx="660400" cy="660400"/>
            </a:xfrm>
            <a:prstGeom prst="ellipse">
              <a:avLst/>
            </a:pr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54"/>
            <p:cNvSpPr>
              <a:spLocks noEditPoints="1"/>
            </p:cNvSpPr>
            <p:nvPr/>
          </p:nvSpPr>
          <p:spPr bwMode="auto">
            <a:xfrm>
              <a:off x="11871325" y="4387850"/>
              <a:ext cx="328613" cy="279400"/>
            </a:xfrm>
            <a:custGeom>
              <a:avLst/>
              <a:gdLst>
                <a:gd name="T0" fmla="*/ 66 w 69"/>
                <a:gd name="T1" fmla="*/ 56 h 59"/>
                <a:gd name="T2" fmla="*/ 0 w 69"/>
                <a:gd name="T3" fmla="*/ 10 h 59"/>
                <a:gd name="T4" fmla="*/ 0 w 69"/>
                <a:gd name="T5" fmla="*/ 59 h 59"/>
                <a:gd name="T6" fmla="*/ 69 w 69"/>
                <a:gd name="T7" fmla="*/ 0 h 59"/>
                <a:gd name="T8" fmla="*/ 0 w 69"/>
                <a:gd name="T9" fmla="*/ 0 h 59"/>
                <a:gd name="T10" fmla="*/ 40 w 69"/>
                <a:gd name="T11" fmla="*/ 33 h 59"/>
                <a:gd name="T12" fmla="*/ 38 w 69"/>
                <a:gd name="T13" fmla="*/ 30 h 59"/>
                <a:gd name="T14" fmla="*/ 36 w 69"/>
                <a:gd name="T15" fmla="*/ 28 h 59"/>
                <a:gd name="T16" fmla="*/ 32 w 69"/>
                <a:gd name="T17" fmla="*/ 26 h 59"/>
                <a:gd name="T18" fmla="*/ 29 w 69"/>
                <a:gd name="T19" fmla="*/ 26 h 59"/>
                <a:gd name="T20" fmla="*/ 25 w 69"/>
                <a:gd name="T21" fmla="*/ 28 h 59"/>
                <a:gd name="T22" fmla="*/ 23 w 69"/>
                <a:gd name="T23" fmla="*/ 30 h 59"/>
                <a:gd name="T24" fmla="*/ 21 w 69"/>
                <a:gd name="T25" fmla="*/ 33 h 59"/>
                <a:gd name="T26" fmla="*/ 21 w 69"/>
                <a:gd name="T27" fmla="*/ 36 h 59"/>
                <a:gd name="T28" fmla="*/ 21 w 69"/>
                <a:gd name="T29" fmla="*/ 40 h 59"/>
                <a:gd name="T30" fmla="*/ 23 w 69"/>
                <a:gd name="T31" fmla="*/ 43 h 59"/>
                <a:gd name="T32" fmla="*/ 26 w 69"/>
                <a:gd name="T33" fmla="*/ 46 h 59"/>
                <a:gd name="T34" fmla="*/ 29 w 69"/>
                <a:gd name="T35" fmla="*/ 47 h 59"/>
                <a:gd name="T36" fmla="*/ 31 w 69"/>
                <a:gd name="T37" fmla="*/ 44 h 59"/>
                <a:gd name="T38" fmla="*/ 35 w 69"/>
                <a:gd name="T39" fmla="*/ 46 h 59"/>
                <a:gd name="T40" fmla="*/ 36 w 69"/>
                <a:gd name="T41" fmla="*/ 42 h 59"/>
                <a:gd name="T42" fmla="*/ 40 w 69"/>
                <a:gd name="T43" fmla="*/ 41 h 59"/>
                <a:gd name="T44" fmla="*/ 38 w 69"/>
                <a:gd name="T45" fmla="*/ 38 h 59"/>
                <a:gd name="T46" fmla="*/ 34 w 69"/>
                <a:gd name="T47" fmla="*/ 40 h 59"/>
                <a:gd name="T48" fmla="*/ 27 w 69"/>
                <a:gd name="T49" fmla="*/ 37 h 59"/>
                <a:gd name="T50" fmla="*/ 34 w 69"/>
                <a:gd name="T51" fmla="*/ 34 h 59"/>
                <a:gd name="T52" fmla="*/ 31 w 69"/>
                <a:gd name="T53" fmla="*/ 35 h 59"/>
                <a:gd name="T54" fmla="*/ 29 w 69"/>
                <a:gd name="T55" fmla="*/ 37 h 59"/>
                <a:gd name="T56" fmla="*/ 48 w 69"/>
                <a:gd name="T57" fmla="*/ 28 h 59"/>
                <a:gd name="T58" fmla="*/ 49 w 69"/>
                <a:gd name="T59" fmla="*/ 27 h 59"/>
                <a:gd name="T60" fmla="*/ 48 w 69"/>
                <a:gd name="T61" fmla="*/ 26 h 59"/>
                <a:gd name="T62" fmla="*/ 45 w 69"/>
                <a:gd name="T63" fmla="*/ 24 h 59"/>
                <a:gd name="T64" fmla="*/ 43 w 69"/>
                <a:gd name="T65" fmla="*/ 24 h 59"/>
                <a:gd name="T66" fmla="*/ 39 w 69"/>
                <a:gd name="T67" fmla="*/ 26 h 59"/>
                <a:gd name="T68" fmla="*/ 38 w 69"/>
                <a:gd name="T69" fmla="*/ 27 h 59"/>
                <a:gd name="T70" fmla="*/ 40 w 69"/>
                <a:gd name="T71" fmla="*/ 28 h 59"/>
                <a:gd name="T72" fmla="*/ 38 w 69"/>
                <a:gd name="T73" fmla="*/ 31 h 59"/>
                <a:gd name="T74" fmla="*/ 39 w 69"/>
                <a:gd name="T75" fmla="*/ 32 h 59"/>
                <a:gd name="T76" fmla="*/ 41 w 69"/>
                <a:gd name="T77" fmla="*/ 32 h 59"/>
                <a:gd name="T78" fmla="*/ 43 w 69"/>
                <a:gd name="T79" fmla="*/ 35 h 59"/>
                <a:gd name="T80" fmla="*/ 45 w 69"/>
                <a:gd name="T81" fmla="*/ 33 h 59"/>
                <a:gd name="T82" fmla="*/ 48 w 69"/>
                <a:gd name="T83" fmla="*/ 33 h 59"/>
                <a:gd name="T84" fmla="*/ 49 w 69"/>
                <a:gd name="T85" fmla="*/ 31 h 59"/>
                <a:gd name="T86" fmla="*/ 45 w 69"/>
                <a:gd name="T87" fmla="*/ 29 h 59"/>
                <a:gd name="T88" fmla="*/ 44 w 69"/>
                <a:gd name="T89" fmla="*/ 28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9" h="59">
                  <a:moveTo>
                    <a:pt x="3" y="14"/>
                  </a:moveTo>
                  <a:cubicBezTo>
                    <a:pt x="3" y="56"/>
                    <a:pt x="3" y="56"/>
                    <a:pt x="3" y="56"/>
                  </a:cubicBezTo>
                  <a:cubicBezTo>
                    <a:pt x="66" y="56"/>
                    <a:pt x="66" y="56"/>
                    <a:pt x="66" y="56"/>
                  </a:cubicBezTo>
                  <a:cubicBezTo>
                    <a:pt x="66" y="14"/>
                    <a:pt x="66" y="14"/>
                    <a:pt x="66" y="14"/>
                  </a:cubicBezTo>
                  <a:cubicBezTo>
                    <a:pt x="3" y="14"/>
                    <a:pt x="3" y="14"/>
                    <a:pt x="3" y="14"/>
                  </a:cubicBezTo>
                  <a:close/>
                  <a:moveTo>
                    <a:pt x="0" y="10"/>
                  </a:moveTo>
                  <a:cubicBezTo>
                    <a:pt x="69" y="10"/>
                    <a:pt x="69" y="10"/>
                    <a:pt x="69" y="10"/>
                  </a:cubicBezTo>
                  <a:cubicBezTo>
                    <a:pt x="69" y="59"/>
                    <a:pt x="69" y="59"/>
                    <a:pt x="69" y="59"/>
                  </a:cubicBezTo>
                  <a:cubicBezTo>
                    <a:pt x="0" y="59"/>
                    <a:pt x="0" y="59"/>
                    <a:pt x="0" y="59"/>
                  </a:cubicBezTo>
                  <a:cubicBezTo>
                    <a:pt x="0" y="10"/>
                    <a:pt x="0" y="10"/>
                    <a:pt x="0" y="10"/>
                  </a:cubicBezTo>
                  <a:close/>
                  <a:moveTo>
                    <a:pt x="0" y="0"/>
                  </a:moveTo>
                  <a:cubicBezTo>
                    <a:pt x="69" y="0"/>
                    <a:pt x="69" y="0"/>
                    <a:pt x="69" y="0"/>
                  </a:cubicBezTo>
                  <a:cubicBezTo>
                    <a:pt x="69" y="7"/>
                    <a:pt x="69" y="7"/>
                    <a:pt x="69" y="7"/>
                  </a:cubicBezTo>
                  <a:cubicBezTo>
                    <a:pt x="0" y="7"/>
                    <a:pt x="0" y="7"/>
                    <a:pt x="0" y="7"/>
                  </a:cubicBezTo>
                  <a:cubicBezTo>
                    <a:pt x="0" y="0"/>
                    <a:pt x="0" y="0"/>
                    <a:pt x="0" y="0"/>
                  </a:cubicBezTo>
                  <a:close/>
                  <a:moveTo>
                    <a:pt x="41" y="36"/>
                  </a:moveTo>
                  <a:cubicBezTo>
                    <a:pt x="41" y="34"/>
                    <a:pt x="41" y="34"/>
                    <a:pt x="41" y="34"/>
                  </a:cubicBezTo>
                  <a:cubicBezTo>
                    <a:pt x="41" y="34"/>
                    <a:pt x="41" y="33"/>
                    <a:pt x="40" y="33"/>
                  </a:cubicBezTo>
                  <a:cubicBezTo>
                    <a:pt x="37" y="33"/>
                    <a:pt x="37" y="33"/>
                    <a:pt x="37" y="33"/>
                  </a:cubicBezTo>
                  <a:cubicBezTo>
                    <a:pt x="37" y="33"/>
                    <a:pt x="37" y="33"/>
                    <a:pt x="37" y="33"/>
                  </a:cubicBezTo>
                  <a:cubicBezTo>
                    <a:pt x="38" y="30"/>
                    <a:pt x="38" y="30"/>
                    <a:pt x="38" y="30"/>
                  </a:cubicBezTo>
                  <a:cubicBezTo>
                    <a:pt x="38" y="29"/>
                    <a:pt x="38" y="29"/>
                    <a:pt x="38" y="29"/>
                  </a:cubicBezTo>
                  <a:cubicBezTo>
                    <a:pt x="37" y="28"/>
                    <a:pt x="37" y="28"/>
                    <a:pt x="37" y="28"/>
                  </a:cubicBezTo>
                  <a:cubicBezTo>
                    <a:pt x="36" y="28"/>
                    <a:pt x="36" y="28"/>
                    <a:pt x="36" y="28"/>
                  </a:cubicBezTo>
                  <a:cubicBezTo>
                    <a:pt x="34" y="30"/>
                    <a:pt x="34" y="30"/>
                    <a:pt x="34" y="30"/>
                  </a:cubicBezTo>
                  <a:cubicBezTo>
                    <a:pt x="33" y="30"/>
                    <a:pt x="33" y="30"/>
                    <a:pt x="33" y="30"/>
                  </a:cubicBezTo>
                  <a:cubicBezTo>
                    <a:pt x="32" y="26"/>
                    <a:pt x="32" y="26"/>
                    <a:pt x="32" y="26"/>
                  </a:cubicBezTo>
                  <a:cubicBezTo>
                    <a:pt x="32" y="26"/>
                    <a:pt x="32" y="26"/>
                    <a:pt x="32" y="26"/>
                  </a:cubicBezTo>
                  <a:cubicBezTo>
                    <a:pt x="30" y="26"/>
                    <a:pt x="30" y="26"/>
                    <a:pt x="30" y="26"/>
                  </a:cubicBezTo>
                  <a:cubicBezTo>
                    <a:pt x="29" y="26"/>
                    <a:pt x="29" y="26"/>
                    <a:pt x="29" y="26"/>
                  </a:cubicBezTo>
                  <a:cubicBezTo>
                    <a:pt x="29" y="30"/>
                    <a:pt x="29" y="30"/>
                    <a:pt x="29" y="30"/>
                  </a:cubicBezTo>
                  <a:cubicBezTo>
                    <a:pt x="28" y="30"/>
                    <a:pt x="28" y="30"/>
                    <a:pt x="28" y="30"/>
                  </a:cubicBezTo>
                  <a:cubicBezTo>
                    <a:pt x="25" y="28"/>
                    <a:pt x="25" y="28"/>
                    <a:pt x="25" y="28"/>
                  </a:cubicBezTo>
                  <a:cubicBezTo>
                    <a:pt x="25" y="28"/>
                    <a:pt x="25" y="28"/>
                    <a:pt x="25" y="28"/>
                  </a:cubicBezTo>
                  <a:cubicBezTo>
                    <a:pt x="23" y="29"/>
                    <a:pt x="23" y="29"/>
                    <a:pt x="23" y="29"/>
                  </a:cubicBezTo>
                  <a:cubicBezTo>
                    <a:pt x="23" y="30"/>
                    <a:pt x="23" y="30"/>
                    <a:pt x="23" y="30"/>
                  </a:cubicBezTo>
                  <a:cubicBezTo>
                    <a:pt x="25" y="33"/>
                    <a:pt x="25" y="33"/>
                    <a:pt x="25" y="33"/>
                  </a:cubicBezTo>
                  <a:cubicBezTo>
                    <a:pt x="24" y="33"/>
                    <a:pt x="24" y="33"/>
                    <a:pt x="24" y="33"/>
                  </a:cubicBezTo>
                  <a:cubicBezTo>
                    <a:pt x="21" y="33"/>
                    <a:pt x="21" y="33"/>
                    <a:pt x="21" y="33"/>
                  </a:cubicBezTo>
                  <a:cubicBezTo>
                    <a:pt x="21" y="34"/>
                    <a:pt x="21" y="34"/>
                    <a:pt x="21" y="34"/>
                  </a:cubicBezTo>
                  <a:cubicBezTo>
                    <a:pt x="20" y="36"/>
                    <a:pt x="20" y="36"/>
                    <a:pt x="20" y="36"/>
                  </a:cubicBezTo>
                  <a:cubicBezTo>
                    <a:pt x="21" y="36"/>
                    <a:pt x="21" y="36"/>
                    <a:pt x="21" y="36"/>
                  </a:cubicBezTo>
                  <a:cubicBezTo>
                    <a:pt x="23" y="38"/>
                    <a:pt x="23" y="38"/>
                    <a:pt x="23" y="38"/>
                  </a:cubicBezTo>
                  <a:cubicBezTo>
                    <a:pt x="23" y="38"/>
                    <a:pt x="23" y="38"/>
                    <a:pt x="24" y="38"/>
                  </a:cubicBezTo>
                  <a:cubicBezTo>
                    <a:pt x="21" y="40"/>
                    <a:pt x="21" y="40"/>
                    <a:pt x="21" y="40"/>
                  </a:cubicBezTo>
                  <a:cubicBezTo>
                    <a:pt x="21" y="41"/>
                    <a:pt x="21" y="41"/>
                    <a:pt x="21" y="41"/>
                  </a:cubicBezTo>
                  <a:cubicBezTo>
                    <a:pt x="22" y="43"/>
                    <a:pt x="22" y="43"/>
                    <a:pt x="22" y="43"/>
                  </a:cubicBezTo>
                  <a:cubicBezTo>
                    <a:pt x="23" y="43"/>
                    <a:pt x="23" y="43"/>
                    <a:pt x="23" y="43"/>
                  </a:cubicBezTo>
                  <a:cubicBezTo>
                    <a:pt x="26" y="42"/>
                    <a:pt x="26" y="42"/>
                    <a:pt x="26" y="42"/>
                  </a:cubicBezTo>
                  <a:cubicBezTo>
                    <a:pt x="26" y="43"/>
                    <a:pt x="26" y="43"/>
                    <a:pt x="26" y="43"/>
                  </a:cubicBezTo>
                  <a:cubicBezTo>
                    <a:pt x="26" y="46"/>
                    <a:pt x="26" y="46"/>
                    <a:pt x="26" y="46"/>
                  </a:cubicBezTo>
                  <a:cubicBezTo>
                    <a:pt x="26" y="46"/>
                    <a:pt x="26" y="46"/>
                    <a:pt x="26" y="46"/>
                  </a:cubicBezTo>
                  <a:cubicBezTo>
                    <a:pt x="28" y="47"/>
                    <a:pt x="28" y="47"/>
                    <a:pt x="28" y="47"/>
                  </a:cubicBezTo>
                  <a:cubicBezTo>
                    <a:pt x="29" y="47"/>
                    <a:pt x="29" y="47"/>
                    <a:pt x="29" y="47"/>
                  </a:cubicBezTo>
                  <a:cubicBezTo>
                    <a:pt x="30" y="44"/>
                    <a:pt x="30" y="44"/>
                    <a:pt x="30" y="44"/>
                  </a:cubicBezTo>
                  <a:cubicBezTo>
                    <a:pt x="31" y="44"/>
                    <a:pt x="31" y="44"/>
                    <a:pt x="31" y="44"/>
                  </a:cubicBezTo>
                  <a:cubicBezTo>
                    <a:pt x="31" y="44"/>
                    <a:pt x="31" y="44"/>
                    <a:pt x="31" y="44"/>
                  </a:cubicBezTo>
                  <a:cubicBezTo>
                    <a:pt x="33" y="47"/>
                    <a:pt x="33" y="47"/>
                    <a:pt x="33" y="47"/>
                  </a:cubicBezTo>
                  <a:cubicBezTo>
                    <a:pt x="33" y="47"/>
                    <a:pt x="33" y="47"/>
                    <a:pt x="33" y="47"/>
                  </a:cubicBezTo>
                  <a:cubicBezTo>
                    <a:pt x="35" y="46"/>
                    <a:pt x="35" y="46"/>
                    <a:pt x="35" y="46"/>
                  </a:cubicBezTo>
                  <a:cubicBezTo>
                    <a:pt x="36" y="46"/>
                    <a:pt x="36" y="46"/>
                    <a:pt x="36" y="46"/>
                  </a:cubicBezTo>
                  <a:cubicBezTo>
                    <a:pt x="35" y="43"/>
                    <a:pt x="35" y="43"/>
                    <a:pt x="35" y="43"/>
                  </a:cubicBezTo>
                  <a:cubicBezTo>
                    <a:pt x="36" y="42"/>
                    <a:pt x="36" y="42"/>
                    <a:pt x="36" y="42"/>
                  </a:cubicBezTo>
                  <a:cubicBezTo>
                    <a:pt x="39" y="43"/>
                    <a:pt x="39" y="43"/>
                    <a:pt x="39" y="43"/>
                  </a:cubicBezTo>
                  <a:cubicBezTo>
                    <a:pt x="39" y="43"/>
                    <a:pt x="39" y="43"/>
                    <a:pt x="39" y="43"/>
                  </a:cubicBezTo>
                  <a:cubicBezTo>
                    <a:pt x="40" y="41"/>
                    <a:pt x="40" y="41"/>
                    <a:pt x="40" y="41"/>
                  </a:cubicBezTo>
                  <a:cubicBezTo>
                    <a:pt x="40" y="40"/>
                    <a:pt x="40" y="40"/>
                    <a:pt x="40" y="40"/>
                  </a:cubicBezTo>
                  <a:cubicBezTo>
                    <a:pt x="38" y="38"/>
                    <a:pt x="38" y="38"/>
                    <a:pt x="38" y="38"/>
                  </a:cubicBezTo>
                  <a:cubicBezTo>
                    <a:pt x="38" y="38"/>
                    <a:pt x="38" y="38"/>
                    <a:pt x="38" y="38"/>
                  </a:cubicBezTo>
                  <a:cubicBezTo>
                    <a:pt x="41" y="36"/>
                    <a:pt x="41" y="36"/>
                    <a:pt x="41" y="36"/>
                  </a:cubicBezTo>
                  <a:close/>
                  <a:moveTo>
                    <a:pt x="35" y="37"/>
                  </a:moveTo>
                  <a:cubicBezTo>
                    <a:pt x="35" y="38"/>
                    <a:pt x="34" y="39"/>
                    <a:pt x="34" y="40"/>
                  </a:cubicBezTo>
                  <a:cubicBezTo>
                    <a:pt x="33" y="40"/>
                    <a:pt x="32" y="41"/>
                    <a:pt x="31" y="41"/>
                  </a:cubicBezTo>
                  <a:cubicBezTo>
                    <a:pt x="30" y="41"/>
                    <a:pt x="29" y="40"/>
                    <a:pt x="28" y="40"/>
                  </a:cubicBezTo>
                  <a:cubicBezTo>
                    <a:pt x="27" y="39"/>
                    <a:pt x="27" y="38"/>
                    <a:pt x="27" y="37"/>
                  </a:cubicBezTo>
                  <a:cubicBezTo>
                    <a:pt x="27" y="35"/>
                    <a:pt x="27" y="34"/>
                    <a:pt x="28" y="34"/>
                  </a:cubicBezTo>
                  <a:cubicBezTo>
                    <a:pt x="29" y="33"/>
                    <a:pt x="30" y="32"/>
                    <a:pt x="31" y="32"/>
                  </a:cubicBezTo>
                  <a:cubicBezTo>
                    <a:pt x="32" y="32"/>
                    <a:pt x="33" y="33"/>
                    <a:pt x="34" y="34"/>
                  </a:cubicBezTo>
                  <a:cubicBezTo>
                    <a:pt x="34" y="34"/>
                    <a:pt x="35" y="35"/>
                    <a:pt x="35" y="37"/>
                  </a:cubicBezTo>
                  <a:close/>
                  <a:moveTo>
                    <a:pt x="29" y="37"/>
                  </a:moveTo>
                  <a:cubicBezTo>
                    <a:pt x="29" y="36"/>
                    <a:pt x="30" y="35"/>
                    <a:pt x="31" y="35"/>
                  </a:cubicBezTo>
                  <a:cubicBezTo>
                    <a:pt x="32" y="35"/>
                    <a:pt x="33" y="36"/>
                    <a:pt x="33" y="37"/>
                  </a:cubicBezTo>
                  <a:cubicBezTo>
                    <a:pt x="33" y="38"/>
                    <a:pt x="32" y="39"/>
                    <a:pt x="31" y="39"/>
                  </a:cubicBezTo>
                  <a:cubicBezTo>
                    <a:pt x="30" y="39"/>
                    <a:pt x="29" y="38"/>
                    <a:pt x="29" y="37"/>
                  </a:cubicBezTo>
                  <a:close/>
                  <a:moveTo>
                    <a:pt x="48" y="30"/>
                  </a:moveTo>
                  <a:cubicBezTo>
                    <a:pt x="48" y="29"/>
                    <a:pt x="48" y="29"/>
                    <a:pt x="48" y="29"/>
                  </a:cubicBezTo>
                  <a:cubicBezTo>
                    <a:pt x="48" y="28"/>
                    <a:pt x="48" y="28"/>
                    <a:pt x="48" y="28"/>
                  </a:cubicBezTo>
                  <a:cubicBezTo>
                    <a:pt x="49" y="27"/>
                    <a:pt x="49" y="27"/>
                    <a:pt x="49" y="27"/>
                  </a:cubicBezTo>
                  <a:cubicBezTo>
                    <a:pt x="49" y="27"/>
                    <a:pt x="49" y="27"/>
                    <a:pt x="49" y="27"/>
                  </a:cubicBezTo>
                  <a:cubicBezTo>
                    <a:pt x="49" y="27"/>
                    <a:pt x="49" y="27"/>
                    <a:pt x="49" y="27"/>
                  </a:cubicBezTo>
                  <a:cubicBezTo>
                    <a:pt x="48" y="26"/>
                    <a:pt x="48" y="26"/>
                    <a:pt x="48" y="26"/>
                  </a:cubicBezTo>
                  <a:cubicBezTo>
                    <a:pt x="48" y="26"/>
                    <a:pt x="48" y="26"/>
                    <a:pt x="48" y="26"/>
                  </a:cubicBezTo>
                  <a:cubicBezTo>
                    <a:pt x="48" y="26"/>
                    <a:pt x="48" y="26"/>
                    <a:pt x="48" y="26"/>
                  </a:cubicBezTo>
                  <a:cubicBezTo>
                    <a:pt x="46" y="26"/>
                    <a:pt x="46" y="26"/>
                    <a:pt x="46" y="26"/>
                  </a:cubicBezTo>
                  <a:cubicBezTo>
                    <a:pt x="46" y="26"/>
                    <a:pt x="45" y="26"/>
                    <a:pt x="45" y="25"/>
                  </a:cubicBezTo>
                  <a:cubicBezTo>
                    <a:pt x="45" y="24"/>
                    <a:pt x="45" y="24"/>
                    <a:pt x="45" y="24"/>
                  </a:cubicBezTo>
                  <a:cubicBezTo>
                    <a:pt x="44" y="24"/>
                    <a:pt x="44" y="24"/>
                    <a:pt x="44" y="24"/>
                  </a:cubicBezTo>
                  <a:cubicBezTo>
                    <a:pt x="43" y="24"/>
                    <a:pt x="43" y="24"/>
                    <a:pt x="43" y="24"/>
                  </a:cubicBezTo>
                  <a:cubicBezTo>
                    <a:pt x="43" y="24"/>
                    <a:pt x="43" y="24"/>
                    <a:pt x="43" y="24"/>
                  </a:cubicBezTo>
                  <a:cubicBezTo>
                    <a:pt x="42" y="25"/>
                    <a:pt x="42" y="25"/>
                    <a:pt x="42" y="25"/>
                  </a:cubicBezTo>
                  <a:cubicBezTo>
                    <a:pt x="42" y="26"/>
                    <a:pt x="41" y="26"/>
                    <a:pt x="41" y="26"/>
                  </a:cubicBezTo>
                  <a:cubicBezTo>
                    <a:pt x="39" y="26"/>
                    <a:pt x="39" y="26"/>
                    <a:pt x="39" y="26"/>
                  </a:cubicBezTo>
                  <a:cubicBezTo>
                    <a:pt x="39" y="26"/>
                    <a:pt x="39" y="26"/>
                    <a:pt x="39" y="26"/>
                  </a:cubicBezTo>
                  <a:cubicBezTo>
                    <a:pt x="39" y="26"/>
                    <a:pt x="39" y="26"/>
                    <a:pt x="39" y="26"/>
                  </a:cubicBezTo>
                  <a:cubicBezTo>
                    <a:pt x="38" y="27"/>
                    <a:pt x="38" y="27"/>
                    <a:pt x="38" y="27"/>
                  </a:cubicBezTo>
                  <a:cubicBezTo>
                    <a:pt x="38" y="27"/>
                    <a:pt x="38" y="27"/>
                    <a:pt x="38" y="27"/>
                  </a:cubicBezTo>
                  <a:cubicBezTo>
                    <a:pt x="38" y="27"/>
                    <a:pt x="38" y="27"/>
                    <a:pt x="38" y="27"/>
                  </a:cubicBezTo>
                  <a:cubicBezTo>
                    <a:pt x="40" y="28"/>
                    <a:pt x="40" y="28"/>
                    <a:pt x="40" y="28"/>
                  </a:cubicBezTo>
                  <a:cubicBezTo>
                    <a:pt x="39" y="29"/>
                    <a:pt x="39" y="29"/>
                    <a:pt x="39" y="29"/>
                  </a:cubicBezTo>
                  <a:cubicBezTo>
                    <a:pt x="40" y="30"/>
                    <a:pt x="40" y="30"/>
                    <a:pt x="40" y="30"/>
                  </a:cubicBezTo>
                  <a:cubicBezTo>
                    <a:pt x="38" y="31"/>
                    <a:pt x="38" y="31"/>
                    <a:pt x="38" y="31"/>
                  </a:cubicBezTo>
                  <a:cubicBezTo>
                    <a:pt x="38" y="31"/>
                    <a:pt x="38" y="31"/>
                    <a:pt x="38" y="31"/>
                  </a:cubicBezTo>
                  <a:cubicBezTo>
                    <a:pt x="38" y="32"/>
                    <a:pt x="38" y="32"/>
                    <a:pt x="38" y="32"/>
                  </a:cubicBezTo>
                  <a:cubicBezTo>
                    <a:pt x="39" y="32"/>
                    <a:pt x="39" y="32"/>
                    <a:pt x="39" y="32"/>
                  </a:cubicBezTo>
                  <a:cubicBezTo>
                    <a:pt x="39" y="33"/>
                    <a:pt x="39" y="33"/>
                    <a:pt x="39" y="33"/>
                  </a:cubicBezTo>
                  <a:cubicBezTo>
                    <a:pt x="39" y="33"/>
                    <a:pt x="39" y="33"/>
                    <a:pt x="39" y="33"/>
                  </a:cubicBezTo>
                  <a:cubicBezTo>
                    <a:pt x="41" y="32"/>
                    <a:pt x="41" y="32"/>
                    <a:pt x="41" y="32"/>
                  </a:cubicBezTo>
                  <a:cubicBezTo>
                    <a:pt x="41" y="33"/>
                    <a:pt x="42" y="33"/>
                    <a:pt x="42" y="33"/>
                  </a:cubicBezTo>
                  <a:cubicBezTo>
                    <a:pt x="43" y="35"/>
                    <a:pt x="43" y="35"/>
                    <a:pt x="43" y="35"/>
                  </a:cubicBezTo>
                  <a:cubicBezTo>
                    <a:pt x="43" y="35"/>
                    <a:pt x="43" y="35"/>
                    <a:pt x="43" y="35"/>
                  </a:cubicBezTo>
                  <a:cubicBezTo>
                    <a:pt x="44" y="35"/>
                    <a:pt x="44" y="35"/>
                    <a:pt x="44" y="35"/>
                  </a:cubicBezTo>
                  <a:cubicBezTo>
                    <a:pt x="45" y="35"/>
                    <a:pt x="45" y="35"/>
                    <a:pt x="45" y="35"/>
                  </a:cubicBezTo>
                  <a:cubicBezTo>
                    <a:pt x="45" y="33"/>
                    <a:pt x="45" y="33"/>
                    <a:pt x="45" y="33"/>
                  </a:cubicBezTo>
                  <a:cubicBezTo>
                    <a:pt x="45" y="33"/>
                    <a:pt x="46" y="33"/>
                    <a:pt x="46" y="32"/>
                  </a:cubicBezTo>
                  <a:cubicBezTo>
                    <a:pt x="48" y="33"/>
                    <a:pt x="48" y="33"/>
                    <a:pt x="48" y="33"/>
                  </a:cubicBezTo>
                  <a:cubicBezTo>
                    <a:pt x="48" y="33"/>
                    <a:pt x="48" y="33"/>
                    <a:pt x="48" y="33"/>
                  </a:cubicBezTo>
                  <a:cubicBezTo>
                    <a:pt x="48" y="32"/>
                    <a:pt x="48" y="32"/>
                    <a:pt x="48" y="32"/>
                  </a:cubicBezTo>
                  <a:cubicBezTo>
                    <a:pt x="49" y="32"/>
                    <a:pt x="49" y="32"/>
                    <a:pt x="49" y="32"/>
                  </a:cubicBezTo>
                  <a:cubicBezTo>
                    <a:pt x="49" y="31"/>
                    <a:pt x="49" y="31"/>
                    <a:pt x="49" y="31"/>
                  </a:cubicBezTo>
                  <a:cubicBezTo>
                    <a:pt x="49" y="31"/>
                    <a:pt x="49" y="31"/>
                    <a:pt x="49" y="31"/>
                  </a:cubicBezTo>
                  <a:cubicBezTo>
                    <a:pt x="48" y="30"/>
                    <a:pt x="48" y="30"/>
                    <a:pt x="48" y="30"/>
                  </a:cubicBezTo>
                  <a:close/>
                  <a:moveTo>
                    <a:pt x="45" y="29"/>
                  </a:moveTo>
                  <a:cubicBezTo>
                    <a:pt x="45" y="30"/>
                    <a:pt x="44" y="31"/>
                    <a:pt x="44" y="31"/>
                  </a:cubicBezTo>
                  <a:cubicBezTo>
                    <a:pt x="43" y="31"/>
                    <a:pt x="42" y="30"/>
                    <a:pt x="42" y="29"/>
                  </a:cubicBezTo>
                  <a:cubicBezTo>
                    <a:pt x="42" y="28"/>
                    <a:pt x="43" y="28"/>
                    <a:pt x="44" y="28"/>
                  </a:cubicBezTo>
                  <a:cubicBezTo>
                    <a:pt x="44" y="28"/>
                    <a:pt x="45" y="28"/>
                    <a:pt x="45" y="29"/>
                  </a:cubicBez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55"/>
            <p:cNvSpPr>
              <a:spLocks/>
            </p:cNvSpPr>
            <p:nvPr/>
          </p:nvSpPr>
          <p:spPr bwMode="auto">
            <a:xfrm>
              <a:off x="11476038" y="5751513"/>
              <a:ext cx="404813" cy="323850"/>
            </a:xfrm>
            <a:custGeom>
              <a:avLst/>
              <a:gdLst>
                <a:gd name="T0" fmla="*/ 69 w 85"/>
                <a:gd name="T1" fmla="*/ 0 h 68"/>
                <a:gd name="T2" fmla="*/ 69 w 85"/>
                <a:gd name="T3" fmla="*/ 30 h 68"/>
                <a:gd name="T4" fmla="*/ 1 w 85"/>
                <a:gd name="T5" fmla="*/ 30 h 68"/>
                <a:gd name="T6" fmla="*/ 0 w 85"/>
                <a:gd name="T7" fmla="*/ 34 h 68"/>
                <a:gd name="T8" fmla="*/ 8 w 85"/>
                <a:gd name="T9" fmla="*/ 58 h 68"/>
                <a:gd name="T10" fmla="*/ 69 w 85"/>
                <a:gd name="T11" fmla="*/ 58 h 68"/>
                <a:gd name="T12" fmla="*/ 69 w 85"/>
                <a:gd name="T13" fmla="*/ 68 h 68"/>
                <a:gd name="T14" fmla="*/ 85 w 85"/>
                <a:gd name="T15" fmla="*/ 34 h 68"/>
                <a:gd name="T16" fmla="*/ 69 w 85"/>
                <a:gd name="T17"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68">
                  <a:moveTo>
                    <a:pt x="69" y="0"/>
                  </a:moveTo>
                  <a:cubicBezTo>
                    <a:pt x="69" y="30"/>
                    <a:pt x="69" y="30"/>
                    <a:pt x="69" y="30"/>
                  </a:cubicBezTo>
                  <a:cubicBezTo>
                    <a:pt x="1" y="30"/>
                    <a:pt x="1" y="30"/>
                    <a:pt x="1" y="30"/>
                  </a:cubicBezTo>
                  <a:cubicBezTo>
                    <a:pt x="0" y="31"/>
                    <a:pt x="0" y="33"/>
                    <a:pt x="0" y="34"/>
                  </a:cubicBezTo>
                  <a:cubicBezTo>
                    <a:pt x="0" y="43"/>
                    <a:pt x="3" y="51"/>
                    <a:pt x="8" y="58"/>
                  </a:cubicBezTo>
                  <a:cubicBezTo>
                    <a:pt x="69" y="58"/>
                    <a:pt x="69" y="58"/>
                    <a:pt x="69" y="58"/>
                  </a:cubicBezTo>
                  <a:cubicBezTo>
                    <a:pt x="69" y="68"/>
                    <a:pt x="69" y="68"/>
                    <a:pt x="69" y="68"/>
                  </a:cubicBezTo>
                  <a:cubicBezTo>
                    <a:pt x="79" y="60"/>
                    <a:pt x="85" y="48"/>
                    <a:pt x="85" y="34"/>
                  </a:cubicBezTo>
                  <a:cubicBezTo>
                    <a:pt x="85" y="20"/>
                    <a:pt x="79" y="8"/>
                    <a:pt x="69" y="0"/>
                  </a:cubicBezTo>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56"/>
            <p:cNvSpPr>
              <a:spLocks/>
            </p:cNvSpPr>
            <p:nvPr/>
          </p:nvSpPr>
          <p:spPr bwMode="auto">
            <a:xfrm>
              <a:off x="11480800" y="5708650"/>
              <a:ext cx="323850" cy="185738"/>
            </a:xfrm>
            <a:custGeom>
              <a:avLst/>
              <a:gdLst>
                <a:gd name="T0" fmla="*/ 42 w 68"/>
                <a:gd name="T1" fmla="*/ 0 h 39"/>
                <a:gd name="T2" fmla="*/ 0 w 68"/>
                <a:gd name="T3" fmla="*/ 39 h 39"/>
                <a:gd name="T4" fmla="*/ 68 w 68"/>
                <a:gd name="T5" fmla="*/ 39 h 39"/>
                <a:gd name="T6" fmla="*/ 68 w 68"/>
                <a:gd name="T7" fmla="*/ 9 h 39"/>
                <a:gd name="T8" fmla="*/ 42 w 68"/>
                <a:gd name="T9" fmla="*/ 0 h 39"/>
              </a:gdLst>
              <a:ahLst/>
              <a:cxnLst>
                <a:cxn ang="0">
                  <a:pos x="T0" y="T1"/>
                </a:cxn>
                <a:cxn ang="0">
                  <a:pos x="T2" y="T3"/>
                </a:cxn>
                <a:cxn ang="0">
                  <a:pos x="T4" y="T5"/>
                </a:cxn>
                <a:cxn ang="0">
                  <a:pos x="T6" y="T7"/>
                </a:cxn>
                <a:cxn ang="0">
                  <a:pos x="T8" y="T9"/>
                </a:cxn>
              </a:cxnLst>
              <a:rect l="0" t="0" r="r" b="b"/>
              <a:pathLst>
                <a:path w="68" h="39">
                  <a:moveTo>
                    <a:pt x="42" y="0"/>
                  </a:moveTo>
                  <a:cubicBezTo>
                    <a:pt x="20" y="0"/>
                    <a:pt x="2" y="17"/>
                    <a:pt x="0" y="39"/>
                  </a:cubicBezTo>
                  <a:cubicBezTo>
                    <a:pt x="68" y="39"/>
                    <a:pt x="68" y="39"/>
                    <a:pt x="68" y="39"/>
                  </a:cubicBezTo>
                  <a:cubicBezTo>
                    <a:pt x="68" y="9"/>
                    <a:pt x="68" y="9"/>
                    <a:pt x="68" y="9"/>
                  </a:cubicBezTo>
                  <a:cubicBezTo>
                    <a:pt x="61" y="4"/>
                    <a:pt x="52" y="0"/>
                    <a:pt x="42" y="0"/>
                  </a:cubicBezTo>
                </a:path>
              </a:pathLst>
            </a:custGeom>
            <a:solidFill>
              <a:srgbClr val="7C3F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57"/>
            <p:cNvSpPr>
              <a:spLocks/>
            </p:cNvSpPr>
            <p:nvPr/>
          </p:nvSpPr>
          <p:spPr bwMode="auto">
            <a:xfrm>
              <a:off x="11514138" y="6027738"/>
              <a:ext cx="290513" cy="85725"/>
            </a:xfrm>
            <a:custGeom>
              <a:avLst/>
              <a:gdLst>
                <a:gd name="T0" fmla="*/ 61 w 61"/>
                <a:gd name="T1" fmla="*/ 0 h 18"/>
                <a:gd name="T2" fmla="*/ 0 w 61"/>
                <a:gd name="T3" fmla="*/ 0 h 18"/>
                <a:gd name="T4" fmla="*/ 35 w 61"/>
                <a:gd name="T5" fmla="*/ 18 h 18"/>
                <a:gd name="T6" fmla="*/ 61 w 61"/>
                <a:gd name="T7" fmla="*/ 10 h 18"/>
                <a:gd name="T8" fmla="*/ 61 w 61"/>
                <a:gd name="T9" fmla="*/ 0 h 18"/>
              </a:gdLst>
              <a:ahLst/>
              <a:cxnLst>
                <a:cxn ang="0">
                  <a:pos x="T0" y="T1"/>
                </a:cxn>
                <a:cxn ang="0">
                  <a:pos x="T2" y="T3"/>
                </a:cxn>
                <a:cxn ang="0">
                  <a:pos x="T4" y="T5"/>
                </a:cxn>
                <a:cxn ang="0">
                  <a:pos x="T6" y="T7"/>
                </a:cxn>
                <a:cxn ang="0">
                  <a:pos x="T8" y="T9"/>
                </a:cxn>
              </a:cxnLst>
              <a:rect l="0" t="0" r="r" b="b"/>
              <a:pathLst>
                <a:path w="61" h="18">
                  <a:moveTo>
                    <a:pt x="61" y="0"/>
                  </a:moveTo>
                  <a:cubicBezTo>
                    <a:pt x="0" y="0"/>
                    <a:pt x="0" y="0"/>
                    <a:pt x="0" y="0"/>
                  </a:cubicBezTo>
                  <a:cubicBezTo>
                    <a:pt x="8" y="11"/>
                    <a:pt x="20" y="18"/>
                    <a:pt x="35" y="18"/>
                  </a:cubicBezTo>
                  <a:cubicBezTo>
                    <a:pt x="45" y="18"/>
                    <a:pt x="54" y="15"/>
                    <a:pt x="61" y="10"/>
                  </a:cubicBezTo>
                  <a:cubicBezTo>
                    <a:pt x="61" y="0"/>
                    <a:pt x="61" y="0"/>
                    <a:pt x="61" y="0"/>
                  </a:cubicBezTo>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Oval 58"/>
            <p:cNvSpPr>
              <a:spLocks noChangeArrowheads="1"/>
            </p:cNvSpPr>
            <p:nvPr/>
          </p:nvSpPr>
          <p:spPr bwMode="auto">
            <a:xfrm>
              <a:off x="11437938" y="5670550"/>
              <a:ext cx="404813" cy="404813"/>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59"/>
            <p:cNvSpPr>
              <a:spLocks noEditPoints="1"/>
            </p:cNvSpPr>
            <p:nvPr/>
          </p:nvSpPr>
          <p:spPr bwMode="auto">
            <a:xfrm>
              <a:off x="11542713" y="5789613"/>
              <a:ext cx="200025" cy="171450"/>
            </a:xfrm>
            <a:custGeom>
              <a:avLst/>
              <a:gdLst>
                <a:gd name="T0" fmla="*/ 40 w 42"/>
                <a:gd name="T1" fmla="*/ 34 h 36"/>
                <a:gd name="T2" fmla="*/ 0 w 42"/>
                <a:gd name="T3" fmla="*/ 6 h 36"/>
                <a:gd name="T4" fmla="*/ 0 w 42"/>
                <a:gd name="T5" fmla="*/ 36 h 36"/>
                <a:gd name="T6" fmla="*/ 42 w 42"/>
                <a:gd name="T7" fmla="*/ 0 h 36"/>
                <a:gd name="T8" fmla="*/ 0 w 42"/>
                <a:gd name="T9" fmla="*/ 0 h 36"/>
                <a:gd name="T10" fmla="*/ 24 w 42"/>
                <a:gd name="T11" fmla="*/ 20 h 36"/>
                <a:gd name="T12" fmla="*/ 23 w 42"/>
                <a:gd name="T13" fmla="*/ 18 h 36"/>
                <a:gd name="T14" fmla="*/ 22 w 42"/>
                <a:gd name="T15" fmla="*/ 17 h 36"/>
                <a:gd name="T16" fmla="*/ 19 w 42"/>
                <a:gd name="T17" fmla="*/ 16 h 36"/>
                <a:gd name="T18" fmla="*/ 18 w 42"/>
                <a:gd name="T19" fmla="*/ 16 h 36"/>
                <a:gd name="T20" fmla="*/ 15 w 42"/>
                <a:gd name="T21" fmla="*/ 17 h 36"/>
                <a:gd name="T22" fmla="*/ 14 w 42"/>
                <a:gd name="T23" fmla="*/ 18 h 36"/>
                <a:gd name="T24" fmla="*/ 13 w 42"/>
                <a:gd name="T25" fmla="*/ 20 h 36"/>
                <a:gd name="T26" fmla="*/ 12 w 42"/>
                <a:gd name="T27" fmla="*/ 22 h 36"/>
                <a:gd name="T28" fmla="*/ 13 w 42"/>
                <a:gd name="T29" fmla="*/ 24 h 36"/>
                <a:gd name="T30" fmla="*/ 14 w 42"/>
                <a:gd name="T31" fmla="*/ 26 h 36"/>
                <a:gd name="T32" fmla="*/ 16 w 42"/>
                <a:gd name="T33" fmla="*/ 28 h 36"/>
                <a:gd name="T34" fmla="*/ 17 w 42"/>
                <a:gd name="T35" fmla="*/ 28 h 36"/>
                <a:gd name="T36" fmla="*/ 19 w 42"/>
                <a:gd name="T37" fmla="*/ 27 h 36"/>
                <a:gd name="T38" fmla="*/ 21 w 42"/>
                <a:gd name="T39" fmla="*/ 28 h 36"/>
                <a:gd name="T40" fmla="*/ 22 w 42"/>
                <a:gd name="T41" fmla="*/ 26 h 36"/>
                <a:gd name="T42" fmla="*/ 24 w 42"/>
                <a:gd name="T43" fmla="*/ 25 h 36"/>
                <a:gd name="T44" fmla="*/ 23 w 42"/>
                <a:gd name="T45" fmla="*/ 23 h 36"/>
                <a:gd name="T46" fmla="*/ 20 w 42"/>
                <a:gd name="T47" fmla="*/ 24 h 36"/>
                <a:gd name="T48" fmla="*/ 16 w 42"/>
                <a:gd name="T49" fmla="*/ 22 h 36"/>
                <a:gd name="T50" fmla="*/ 20 w 42"/>
                <a:gd name="T51" fmla="*/ 20 h 36"/>
                <a:gd name="T52" fmla="*/ 19 w 42"/>
                <a:gd name="T53" fmla="*/ 21 h 36"/>
                <a:gd name="T54" fmla="*/ 17 w 42"/>
                <a:gd name="T55" fmla="*/ 22 h 36"/>
                <a:gd name="T56" fmla="*/ 29 w 42"/>
                <a:gd name="T57" fmla="*/ 17 h 36"/>
                <a:gd name="T58" fmla="*/ 30 w 42"/>
                <a:gd name="T59" fmla="*/ 16 h 36"/>
                <a:gd name="T60" fmla="*/ 29 w 42"/>
                <a:gd name="T61" fmla="*/ 16 h 36"/>
                <a:gd name="T62" fmla="*/ 27 w 42"/>
                <a:gd name="T63" fmla="*/ 14 h 36"/>
                <a:gd name="T64" fmla="*/ 26 w 42"/>
                <a:gd name="T65" fmla="*/ 14 h 36"/>
                <a:gd name="T66" fmla="*/ 24 w 42"/>
                <a:gd name="T67" fmla="*/ 16 h 36"/>
                <a:gd name="T68" fmla="*/ 23 w 42"/>
                <a:gd name="T69" fmla="*/ 16 h 36"/>
                <a:gd name="T70" fmla="*/ 24 w 42"/>
                <a:gd name="T71" fmla="*/ 17 h 36"/>
                <a:gd name="T72" fmla="*/ 23 w 42"/>
                <a:gd name="T73" fmla="*/ 19 h 36"/>
                <a:gd name="T74" fmla="*/ 24 w 42"/>
                <a:gd name="T75" fmla="*/ 20 h 36"/>
                <a:gd name="T76" fmla="*/ 25 w 42"/>
                <a:gd name="T77" fmla="*/ 20 h 36"/>
                <a:gd name="T78" fmla="*/ 26 w 42"/>
                <a:gd name="T79" fmla="*/ 21 h 36"/>
                <a:gd name="T80" fmla="*/ 27 w 42"/>
                <a:gd name="T81" fmla="*/ 20 h 36"/>
                <a:gd name="T82" fmla="*/ 29 w 42"/>
                <a:gd name="T83" fmla="*/ 20 h 36"/>
                <a:gd name="T84" fmla="*/ 30 w 42"/>
                <a:gd name="T85" fmla="*/ 19 h 36"/>
                <a:gd name="T86" fmla="*/ 27 w 42"/>
                <a:gd name="T87" fmla="*/ 18 h 36"/>
                <a:gd name="T88" fmla="*/ 26 w 42"/>
                <a:gd name="T89" fmla="*/ 1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2" h="36">
                  <a:moveTo>
                    <a:pt x="2" y="8"/>
                  </a:moveTo>
                  <a:cubicBezTo>
                    <a:pt x="2" y="34"/>
                    <a:pt x="2" y="34"/>
                    <a:pt x="2" y="34"/>
                  </a:cubicBezTo>
                  <a:cubicBezTo>
                    <a:pt x="40" y="34"/>
                    <a:pt x="40" y="34"/>
                    <a:pt x="40" y="34"/>
                  </a:cubicBezTo>
                  <a:cubicBezTo>
                    <a:pt x="40" y="8"/>
                    <a:pt x="40" y="8"/>
                    <a:pt x="40" y="8"/>
                  </a:cubicBezTo>
                  <a:cubicBezTo>
                    <a:pt x="2" y="8"/>
                    <a:pt x="2" y="8"/>
                    <a:pt x="2" y="8"/>
                  </a:cubicBezTo>
                  <a:close/>
                  <a:moveTo>
                    <a:pt x="0" y="6"/>
                  </a:moveTo>
                  <a:cubicBezTo>
                    <a:pt x="42" y="6"/>
                    <a:pt x="42" y="6"/>
                    <a:pt x="42" y="6"/>
                  </a:cubicBezTo>
                  <a:cubicBezTo>
                    <a:pt x="42" y="36"/>
                    <a:pt x="42" y="36"/>
                    <a:pt x="42" y="36"/>
                  </a:cubicBezTo>
                  <a:cubicBezTo>
                    <a:pt x="0" y="36"/>
                    <a:pt x="0" y="36"/>
                    <a:pt x="0" y="36"/>
                  </a:cubicBezTo>
                  <a:cubicBezTo>
                    <a:pt x="0" y="6"/>
                    <a:pt x="0" y="6"/>
                    <a:pt x="0" y="6"/>
                  </a:cubicBezTo>
                  <a:close/>
                  <a:moveTo>
                    <a:pt x="0" y="0"/>
                  </a:moveTo>
                  <a:cubicBezTo>
                    <a:pt x="42" y="0"/>
                    <a:pt x="42" y="0"/>
                    <a:pt x="42" y="0"/>
                  </a:cubicBezTo>
                  <a:cubicBezTo>
                    <a:pt x="42" y="4"/>
                    <a:pt x="42" y="4"/>
                    <a:pt x="42" y="4"/>
                  </a:cubicBezTo>
                  <a:cubicBezTo>
                    <a:pt x="0" y="4"/>
                    <a:pt x="0" y="4"/>
                    <a:pt x="0" y="4"/>
                  </a:cubicBezTo>
                  <a:cubicBezTo>
                    <a:pt x="0" y="0"/>
                    <a:pt x="0" y="0"/>
                    <a:pt x="0" y="0"/>
                  </a:cubicBezTo>
                  <a:close/>
                  <a:moveTo>
                    <a:pt x="25" y="22"/>
                  </a:moveTo>
                  <a:cubicBezTo>
                    <a:pt x="25" y="21"/>
                    <a:pt x="25" y="21"/>
                    <a:pt x="25" y="21"/>
                  </a:cubicBezTo>
                  <a:cubicBezTo>
                    <a:pt x="24" y="20"/>
                    <a:pt x="24" y="20"/>
                    <a:pt x="24" y="20"/>
                  </a:cubicBezTo>
                  <a:cubicBezTo>
                    <a:pt x="23" y="20"/>
                    <a:pt x="23" y="20"/>
                    <a:pt x="23" y="20"/>
                  </a:cubicBezTo>
                  <a:cubicBezTo>
                    <a:pt x="22" y="20"/>
                    <a:pt x="22" y="20"/>
                    <a:pt x="22" y="20"/>
                  </a:cubicBezTo>
                  <a:cubicBezTo>
                    <a:pt x="23" y="18"/>
                    <a:pt x="23" y="18"/>
                    <a:pt x="23" y="18"/>
                  </a:cubicBezTo>
                  <a:cubicBezTo>
                    <a:pt x="23" y="18"/>
                    <a:pt x="23" y="18"/>
                    <a:pt x="23" y="18"/>
                  </a:cubicBezTo>
                  <a:cubicBezTo>
                    <a:pt x="22" y="17"/>
                    <a:pt x="22" y="17"/>
                    <a:pt x="22" y="17"/>
                  </a:cubicBezTo>
                  <a:cubicBezTo>
                    <a:pt x="22" y="17"/>
                    <a:pt x="22" y="17"/>
                    <a:pt x="22" y="17"/>
                  </a:cubicBezTo>
                  <a:cubicBezTo>
                    <a:pt x="20" y="18"/>
                    <a:pt x="20" y="18"/>
                    <a:pt x="20" y="18"/>
                  </a:cubicBezTo>
                  <a:cubicBezTo>
                    <a:pt x="20" y="18"/>
                    <a:pt x="20" y="18"/>
                    <a:pt x="20" y="18"/>
                  </a:cubicBezTo>
                  <a:cubicBezTo>
                    <a:pt x="19" y="16"/>
                    <a:pt x="19" y="16"/>
                    <a:pt x="19" y="16"/>
                  </a:cubicBezTo>
                  <a:cubicBezTo>
                    <a:pt x="19" y="16"/>
                    <a:pt x="19" y="16"/>
                    <a:pt x="19" y="16"/>
                  </a:cubicBezTo>
                  <a:cubicBezTo>
                    <a:pt x="18" y="16"/>
                    <a:pt x="18" y="16"/>
                    <a:pt x="18" y="16"/>
                  </a:cubicBezTo>
                  <a:cubicBezTo>
                    <a:pt x="18" y="16"/>
                    <a:pt x="18" y="16"/>
                    <a:pt x="18" y="16"/>
                  </a:cubicBezTo>
                  <a:cubicBezTo>
                    <a:pt x="17" y="18"/>
                    <a:pt x="17" y="18"/>
                    <a:pt x="17" y="18"/>
                  </a:cubicBezTo>
                  <a:cubicBezTo>
                    <a:pt x="17" y="18"/>
                    <a:pt x="17" y="18"/>
                    <a:pt x="17" y="18"/>
                  </a:cubicBezTo>
                  <a:cubicBezTo>
                    <a:pt x="15" y="17"/>
                    <a:pt x="15" y="17"/>
                    <a:pt x="15" y="17"/>
                  </a:cubicBezTo>
                  <a:cubicBezTo>
                    <a:pt x="15" y="17"/>
                    <a:pt x="15" y="17"/>
                    <a:pt x="15" y="17"/>
                  </a:cubicBezTo>
                  <a:cubicBezTo>
                    <a:pt x="14" y="18"/>
                    <a:pt x="14" y="18"/>
                    <a:pt x="14" y="18"/>
                  </a:cubicBezTo>
                  <a:cubicBezTo>
                    <a:pt x="14" y="18"/>
                    <a:pt x="14" y="18"/>
                    <a:pt x="14" y="18"/>
                  </a:cubicBezTo>
                  <a:cubicBezTo>
                    <a:pt x="15" y="20"/>
                    <a:pt x="15" y="20"/>
                    <a:pt x="15" y="20"/>
                  </a:cubicBezTo>
                  <a:cubicBezTo>
                    <a:pt x="15" y="20"/>
                    <a:pt x="15" y="20"/>
                    <a:pt x="15" y="20"/>
                  </a:cubicBezTo>
                  <a:cubicBezTo>
                    <a:pt x="13" y="20"/>
                    <a:pt x="13" y="20"/>
                    <a:pt x="13" y="20"/>
                  </a:cubicBezTo>
                  <a:cubicBezTo>
                    <a:pt x="12" y="21"/>
                    <a:pt x="12" y="21"/>
                    <a:pt x="12" y="21"/>
                  </a:cubicBezTo>
                  <a:cubicBezTo>
                    <a:pt x="12" y="22"/>
                    <a:pt x="12" y="22"/>
                    <a:pt x="12" y="22"/>
                  </a:cubicBezTo>
                  <a:cubicBezTo>
                    <a:pt x="12" y="22"/>
                    <a:pt x="12" y="22"/>
                    <a:pt x="12" y="22"/>
                  </a:cubicBezTo>
                  <a:cubicBezTo>
                    <a:pt x="14" y="23"/>
                    <a:pt x="14" y="23"/>
                    <a:pt x="14" y="23"/>
                  </a:cubicBezTo>
                  <a:cubicBezTo>
                    <a:pt x="14" y="23"/>
                    <a:pt x="14" y="23"/>
                    <a:pt x="14" y="23"/>
                  </a:cubicBezTo>
                  <a:cubicBezTo>
                    <a:pt x="13" y="24"/>
                    <a:pt x="13" y="24"/>
                    <a:pt x="13" y="24"/>
                  </a:cubicBezTo>
                  <a:cubicBezTo>
                    <a:pt x="13" y="25"/>
                    <a:pt x="13" y="25"/>
                    <a:pt x="13" y="25"/>
                  </a:cubicBezTo>
                  <a:cubicBezTo>
                    <a:pt x="13" y="26"/>
                    <a:pt x="13" y="26"/>
                    <a:pt x="13" y="26"/>
                  </a:cubicBezTo>
                  <a:cubicBezTo>
                    <a:pt x="14" y="26"/>
                    <a:pt x="14" y="26"/>
                    <a:pt x="14" y="26"/>
                  </a:cubicBezTo>
                  <a:cubicBezTo>
                    <a:pt x="15" y="26"/>
                    <a:pt x="15" y="26"/>
                    <a:pt x="15" y="26"/>
                  </a:cubicBezTo>
                  <a:cubicBezTo>
                    <a:pt x="16" y="26"/>
                    <a:pt x="16" y="26"/>
                    <a:pt x="16" y="26"/>
                  </a:cubicBezTo>
                  <a:cubicBezTo>
                    <a:pt x="16" y="28"/>
                    <a:pt x="16" y="28"/>
                    <a:pt x="16" y="28"/>
                  </a:cubicBezTo>
                  <a:cubicBezTo>
                    <a:pt x="16" y="28"/>
                    <a:pt x="16" y="28"/>
                    <a:pt x="16" y="28"/>
                  </a:cubicBezTo>
                  <a:cubicBezTo>
                    <a:pt x="17" y="28"/>
                    <a:pt x="17" y="28"/>
                    <a:pt x="17" y="28"/>
                  </a:cubicBezTo>
                  <a:cubicBezTo>
                    <a:pt x="17" y="28"/>
                    <a:pt x="17" y="28"/>
                    <a:pt x="17" y="28"/>
                  </a:cubicBezTo>
                  <a:cubicBezTo>
                    <a:pt x="18" y="27"/>
                    <a:pt x="18" y="27"/>
                    <a:pt x="18" y="27"/>
                  </a:cubicBezTo>
                  <a:cubicBezTo>
                    <a:pt x="19" y="27"/>
                    <a:pt x="19" y="27"/>
                    <a:pt x="19" y="27"/>
                  </a:cubicBezTo>
                  <a:cubicBezTo>
                    <a:pt x="19" y="27"/>
                    <a:pt x="19" y="27"/>
                    <a:pt x="19" y="27"/>
                  </a:cubicBezTo>
                  <a:cubicBezTo>
                    <a:pt x="20" y="28"/>
                    <a:pt x="20" y="28"/>
                    <a:pt x="20" y="28"/>
                  </a:cubicBezTo>
                  <a:cubicBezTo>
                    <a:pt x="20" y="28"/>
                    <a:pt x="20" y="28"/>
                    <a:pt x="20" y="28"/>
                  </a:cubicBezTo>
                  <a:cubicBezTo>
                    <a:pt x="21" y="28"/>
                    <a:pt x="21" y="28"/>
                    <a:pt x="21" y="28"/>
                  </a:cubicBezTo>
                  <a:cubicBezTo>
                    <a:pt x="22" y="28"/>
                    <a:pt x="22" y="28"/>
                    <a:pt x="22" y="28"/>
                  </a:cubicBezTo>
                  <a:cubicBezTo>
                    <a:pt x="21" y="26"/>
                    <a:pt x="21" y="26"/>
                    <a:pt x="21" y="26"/>
                  </a:cubicBezTo>
                  <a:cubicBezTo>
                    <a:pt x="22" y="26"/>
                    <a:pt x="22" y="26"/>
                    <a:pt x="22" y="26"/>
                  </a:cubicBezTo>
                  <a:cubicBezTo>
                    <a:pt x="23" y="26"/>
                    <a:pt x="23" y="26"/>
                    <a:pt x="23" y="26"/>
                  </a:cubicBezTo>
                  <a:cubicBezTo>
                    <a:pt x="24" y="26"/>
                    <a:pt x="24" y="26"/>
                    <a:pt x="24" y="26"/>
                  </a:cubicBezTo>
                  <a:cubicBezTo>
                    <a:pt x="24" y="25"/>
                    <a:pt x="24" y="25"/>
                    <a:pt x="24" y="25"/>
                  </a:cubicBezTo>
                  <a:cubicBezTo>
                    <a:pt x="24" y="24"/>
                    <a:pt x="24" y="24"/>
                    <a:pt x="24" y="24"/>
                  </a:cubicBezTo>
                  <a:cubicBezTo>
                    <a:pt x="23" y="23"/>
                    <a:pt x="23" y="23"/>
                    <a:pt x="23" y="23"/>
                  </a:cubicBezTo>
                  <a:cubicBezTo>
                    <a:pt x="23" y="23"/>
                    <a:pt x="23" y="23"/>
                    <a:pt x="23" y="23"/>
                  </a:cubicBezTo>
                  <a:cubicBezTo>
                    <a:pt x="25" y="22"/>
                    <a:pt x="25" y="22"/>
                    <a:pt x="25" y="22"/>
                  </a:cubicBezTo>
                  <a:close/>
                  <a:moveTo>
                    <a:pt x="21" y="22"/>
                  </a:moveTo>
                  <a:cubicBezTo>
                    <a:pt x="21" y="23"/>
                    <a:pt x="21" y="24"/>
                    <a:pt x="20" y="24"/>
                  </a:cubicBezTo>
                  <a:cubicBezTo>
                    <a:pt x="20" y="24"/>
                    <a:pt x="19" y="25"/>
                    <a:pt x="19" y="25"/>
                  </a:cubicBezTo>
                  <a:cubicBezTo>
                    <a:pt x="18" y="25"/>
                    <a:pt x="17" y="24"/>
                    <a:pt x="17" y="24"/>
                  </a:cubicBezTo>
                  <a:cubicBezTo>
                    <a:pt x="16" y="24"/>
                    <a:pt x="16" y="23"/>
                    <a:pt x="16" y="22"/>
                  </a:cubicBezTo>
                  <a:cubicBezTo>
                    <a:pt x="16" y="22"/>
                    <a:pt x="16" y="21"/>
                    <a:pt x="17" y="20"/>
                  </a:cubicBezTo>
                  <a:cubicBezTo>
                    <a:pt x="17" y="20"/>
                    <a:pt x="18" y="20"/>
                    <a:pt x="19" y="20"/>
                  </a:cubicBezTo>
                  <a:cubicBezTo>
                    <a:pt x="19" y="20"/>
                    <a:pt x="20" y="20"/>
                    <a:pt x="20" y="20"/>
                  </a:cubicBezTo>
                  <a:cubicBezTo>
                    <a:pt x="21" y="21"/>
                    <a:pt x="21" y="22"/>
                    <a:pt x="21" y="22"/>
                  </a:cubicBezTo>
                  <a:close/>
                  <a:moveTo>
                    <a:pt x="17" y="22"/>
                  </a:moveTo>
                  <a:cubicBezTo>
                    <a:pt x="17" y="22"/>
                    <a:pt x="18" y="21"/>
                    <a:pt x="19" y="21"/>
                  </a:cubicBezTo>
                  <a:cubicBezTo>
                    <a:pt x="19" y="21"/>
                    <a:pt x="20" y="22"/>
                    <a:pt x="20" y="22"/>
                  </a:cubicBezTo>
                  <a:cubicBezTo>
                    <a:pt x="20" y="23"/>
                    <a:pt x="19" y="23"/>
                    <a:pt x="19" y="23"/>
                  </a:cubicBezTo>
                  <a:cubicBezTo>
                    <a:pt x="18" y="23"/>
                    <a:pt x="17" y="23"/>
                    <a:pt x="17" y="22"/>
                  </a:cubicBezTo>
                  <a:close/>
                  <a:moveTo>
                    <a:pt x="29" y="18"/>
                  </a:moveTo>
                  <a:cubicBezTo>
                    <a:pt x="29" y="18"/>
                    <a:pt x="29" y="18"/>
                    <a:pt x="29" y="18"/>
                  </a:cubicBezTo>
                  <a:cubicBezTo>
                    <a:pt x="29" y="17"/>
                    <a:pt x="29" y="17"/>
                    <a:pt x="29" y="17"/>
                  </a:cubicBezTo>
                  <a:cubicBezTo>
                    <a:pt x="29" y="17"/>
                    <a:pt x="29" y="17"/>
                    <a:pt x="29" y="17"/>
                  </a:cubicBezTo>
                  <a:cubicBezTo>
                    <a:pt x="30" y="16"/>
                    <a:pt x="30" y="16"/>
                    <a:pt x="30" y="16"/>
                  </a:cubicBezTo>
                  <a:cubicBezTo>
                    <a:pt x="30" y="16"/>
                    <a:pt x="30" y="16"/>
                    <a:pt x="30" y="16"/>
                  </a:cubicBezTo>
                  <a:cubicBezTo>
                    <a:pt x="29" y="16"/>
                    <a:pt x="29" y="16"/>
                    <a:pt x="29" y="16"/>
                  </a:cubicBezTo>
                  <a:cubicBezTo>
                    <a:pt x="29" y="16"/>
                    <a:pt x="29" y="16"/>
                    <a:pt x="29" y="16"/>
                  </a:cubicBezTo>
                  <a:cubicBezTo>
                    <a:pt x="29" y="16"/>
                    <a:pt x="29" y="16"/>
                    <a:pt x="29" y="16"/>
                  </a:cubicBezTo>
                  <a:cubicBezTo>
                    <a:pt x="28" y="16"/>
                    <a:pt x="28" y="16"/>
                    <a:pt x="28" y="16"/>
                  </a:cubicBezTo>
                  <a:cubicBezTo>
                    <a:pt x="27" y="15"/>
                    <a:pt x="27" y="15"/>
                    <a:pt x="27" y="15"/>
                  </a:cubicBezTo>
                  <a:cubicBezTo>
                    <a:pt x="27" y="14"/>
                    <a:pt x="27" y="14"/>
                    <a:pt x="27" y="14"/>
                  </a:cubicBezTo>
                  <a:cubicBezTo>
                    <a:pt x="27" y="14"/>
                    <a:pt x="27" y="14"/>
                    <a:pt x="27" y="14"/>
                  </a:cubicBezTo>
                  <a:cubicBezTo>
                    <a:pt x="26" y="14"/>
                    <a:pt x="26" y="14"/>
                    <a:pt x="26" y="14"/>
                  </a:cubicBezTo>
                  <a:cubicBezTo>
                    <a:pt x="26" y="14"/>
                    <a:pt x="26" y="14"/>
                    <a:pt x="26" y="14"/>
                  </a:cubicBezTo>
                  <a:cubicBezTo>
                    <a:pt x="26" y="15"/>
                    <a:pt x="26" y="15"/>
                    <a:pt x="26" y="15"/>
                  </a:cubicBezTo>
                  <a:cubicBezTo>
                    <a:pt x="25" y="16"/>
                    <a:pt x="25" y="16"/>
                    <a:pt x="25" y="16"/>
                  </a:cubicBezTo>
                  <a:cubicBezTo>
                    <a:pt x="24" y="16"/>
                    <a:pt x="24" y="16"/>
                    <a:pt x="24" y="16"/>
                  </a:cubicBezTo>
                  <a:cubicBezTo>
                    <a:pt x="24" y="16"/>
                    <a:pt x="24" y="16"/>
                    <a:pt x="24" y="16"/>
                  </a:cubicBezTo>
                  <a:cubicBezTo>
                    <a:pt x="24" y="16"/>
                    <a:pt x="24" y="16"/>
                    <a:pt x="24" y="16"/>
                  </a:cubicBezTo>
                  <a:cubicBezTo>
                    <a:pt x="23" y="16"/>
                    <a:pt x="23" y="16"/>
                    <a:pt x="23" y="16"/>
                  </a:cubicBezTo>
                  <a:cubicBezTo>
                    <a:pt x="23" y="16"/>
                    <a:pt x="23" y="16"/>
                    <a:pt x="23" y="16"/>
                  </a:cubicBezTo>
                  <a:cubicBezTo>
                    <a:pt x="23" y="17"/>
                    <a:pt x="23" y="17"/>
                    <a:pt x="23" y="17"/>
                  </a:cubicBezTo>
                  <a:cubicBezTo>
                    <a:pt x="24" y="17"/>
                    <a:pt x="24" y="17"/>
                    <a:pt x="24" y="17"/>
                  </a:cubicBezTo>
                  <a:cubicBezTo>
                    <a:pt x="24" y="18"/>
                    <a:pt x="24" y="18"/>
                    <a:pt x="24" y="18"/>
                  </a:cubicBezTo>
                  <a:cubicBezTo>
                    <a:pt x="24" y="18"/>
                    <a:pt x="24" y="18"/>
                    <a:pt x="24" y="18"/>
                  </a:cubicBezTo>
                  <a:cubicBezTo>
                    <a:pt x="23" y="19"/>
                    <a:pt x="23" y="19"/>
                    <a:pt x="23" y="19"/>
                  </a:cubicBezTo>
                  <a:cubicBezTo>
                    <a:pt x="23" y="19"/>
                    <a:pt x="23" y="19"/>
                    <a:pt x="23" y="19"/>
                  </a:cubicBezTo>
                  <a:cubicBezTo>
                    <a:pt x="23" y="19"/>
                    <a:pt x="23" y="19"/>
                    <a:pt x="23" y="19"/>
                  </a:cubicBezTo>
                  <a:cubicBezTo>
                    <a:pt x="24" y="20"/>
                    <a:pt x="24" y="20"/>
                    <a:pt x="24" y="20"/>
                  </a:cubicBezTo>
                  <a:cubicBezTo>
                    <a:pt x="24" y="20"/>
                    <a:pt x="24" y="20"/>
                    <a:pt x="24" y="20"/>
                  </a:cubicBezTo>
                  <a:cubicBezTo>
                    <a:pt x="24" y="20"/>
                    <a:pt x="24" y="20"/>
                    <a:pt x="24" y="20"/>
                  </a:cubicBezTo>
                  <a:cubicBezTo>
                    <a:pt x="25" y="20"/>
                    <a:pt x="25" y="20"/>
                    <a:pt x="25" y="20"/>
                  </a:cubicBezTo>
                  <a:cubicBezTo>
                    <a:pt x="26" y="20"/>
                    <a:pt x="26" y="20"/>
                    <a:pt x="26" y="20"/>
                  </a:cubicBezTo>
                  <a:cubicBezTo>
                    <a:pt x="26" y="21"/>
                    <a:pt x="26" y="21"/>
                    <a:pt x="26" y="21"/>
                  </a:cubicBezTo>
                  <a:cubicBezTo>
                    <a:pt x="26" y="21"/>
                    <a:pt x="26" y="21"/>
                    <a:pt x="26" y="21"/>
                  </a:cubicBezTo>
                  <a:cubicBezTo>
                    <a:pt x="27" y="21"/>
                    <a:pt x="27" y="21"/>
                    <a:pt x="27" y="21"/>
                  </a:cubicBezTo>
                  <a:cubicBezTo>
                    <a:pt x="27" y="21"/>
                    <a:pt x="27" y="21"/>
                    <a:pt x="27" y="21"/>
                  </a:cubicBezTo>
                  <a:cubicBezTo>
                    <a:pt x="27" y="20"/>
                    <a:pt x="27" y="20"/>
                    <a:pt x="27" y="20"/>
                  </a:cubicBezTo>
                  <a:cubicBezTo>
                    <a:pt x="28" y="20"/>
                    <a:pt x="28" y="20"/>
                    <a:pt x="28" y="20"/>
                  </a:cubicBezTo>
                  <a:cubicBezTo>
                    <a:pt x="29" y="20"/>
                    <a:pt x="29" y="20"/>
                    <a:pt x="29" y="20"/>
                  </a:cubicBezTo>
                  <a:cubicBezTo>
                    <a:pt x="29" y="20"/>
                    <a:pt x="29" y="20"/>
                    <a:pt x="29" y="20"/>
                  </a:cubicBezTo>
                  <a:cubicBezTo>
                    <a:pt x="29" y="20"/>
                    <a:pt x="29" y="20"/>
                    <a:pt x="29" y="20"/>
                  </a:cubicBezTo>
                  <a:cubicBezTo>
                    <a:pt x="30" y="19"/>
                    <a:pt x="30" y="19"/>
                    <a:pt x="30" y="19"/>
                  </a:cubicBezTo>
                  <a:cubicBezTo>
                    <a:pt x="30" y="19"/>
                    <a:pt x="30" y="19"/>
                    <a:pt x="30" y="19"/>
                  </a:cubicBezTo>
                  <a:cubicBezTo>
                    <a:pt x="29" y="19"/>
                    <a:pt x="29" y="19"/>
                    <a:pt x="29" y="19"/>
                  </a:cubicBezTo>
                  <a:cubicBezTo>
                    <a:pt x="29" y="18"/>
                    <a:pt x="29" y="18"/>
                    <a:pt x="29" y="18"/>
                  </a:cubicBezTo>
                  <a:close/>
                  <a:moveTo>
                    <a:pt x="27" y="18"/>
                  </a:moveTo>
                  <a:cubicBezTo>
                    <a:pt x="27" y="18"/>
                    <a:pt x="27" y="19"/>
                    <a:pt x="26" y="19"/>
                  </a:cubicBezTo>
                  <a:cubicBezTo>
                    <a:pt x="26" y="19"/>
                    <a:pt x="25" y="18"/>
                    <a:pt x="25" y="18"/>
                  </a:cubicBezTo>
                  <a:cubicBezTo>
                    <a:pt x="25" y="17"/>
                    <a:pt x="26" y="17"/>
                    <a:pt x="26" y="17"/>
                  </a:cubicBezTo>
                  <a:cubicBezTo>
                    <a:pt x="27" y="17"/>
                    <a:pt x="27" y="17"/>
                    <a:pt x="27" y="18"/>
                  </a:cubicBez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60"/>
            <p:cNvSpPr>
              <a:spLocks noEditPoints="1"/>
            </p:cNvSpPr>
            <p:nvPr/>
          </p:nvSpPr>
          <p:spPr bwMode="auto">
            <a:xfrm>
              <a:off x="11029950" y="4681538"/>
              <a:ext cx="403225" cy="328613"/>
            </a:xfrm>
            <a:custGeom>
              <a:avLst/>
              <a:gdLst>
                <a:gd name="T0" fmla="*/ 54 w 85"/>
                <a:gd name="T1" fmla="*/ 67 h 69"/>
                <a:gd name="T2" fmla="*/ 31 w 85"/>
                <a:gd name="T3" fmla="*/ 67 h 69"/>
                <a:gd name="T4" fmla="*/ 42 w 85"/>
                <a:gd name="T5" fmla="*/ 69 h 69"/>
                <a:gd name="T6" fmla="*/ 54 w 85"/>
                <a:gd name="T7" fmla="*/ 67 h 69"/>
                <a:gd name="T8" fmla="*/ 76 w 85"/>
                <a:gd name="T9" fmla="*/ 0 h 69"/>
                <a:gd name="T10" fmla="*/ 9 w 85"/>
                <a:gd name="T11" fmla="*/ 0 h 69"/>
                <a:gd name="T12" fmla="*/ 0 w 85"/>
                <a:gd name="T13" fmla="*/ 26 h 69"/>
                <a:gd name="T14" fmla="*/ 0 w 85"/>
                <a:gd name="T15" fmla="*/ 28 h 69"/>
                <a:gd name="T16" fmla="*/ 85 w 85"/>
                <a:gd name="T17" fmla="*/ 28 h 69"/>
                <a:gd name="T18" fmla="*/ 85 w 85"/>
                <a:gd name="T19" fmla="*/ 26 h 69"/>
                <a:gd name="T20" fmla="*/ 76 w 85"/>
                <a:gd name="T21"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69">
                  <a:moveTo>
                    <a:pt x="54" y="67"/>
                  </a:moveTo>
                  <a:cubicBezTo>
                    <a:pt x="31" y="67"/>
                    <a:pt x="31" y="67"/>
                    <a:pt x="31" y="67"/>
                  </a:cubicBezTo>
                  <a:cubicBezTo>
                    <a:pt x="35" y="68"/>
                    <a:pt x="38" y="69"/>
                    <a:pt x="42" y="69"/>
                  </a:cubicBezTo>
                  <a:cubicBezTo>
                    <a:pt x="47" y="69"/>
                    <a:pt x="50" y="68"/>
                    <a:pt x="54" y="67"/>
                  </a:cubicBezTo>
                  <a:moveTo>
                    <a:pt x="76" y="0"/>
                  </a:moveTo>
                  <a:cubicBezTo>
                    <a:pt x="9" y="0"/>
                    <a:pt x="9" y="0"/>
                    <a:pt x="9" y="0"/>
                  </a:cubicBezTo>
                  <a:cubicBezTo>
                    <a:pt x="3" y="7"/>
                    <a:pt x="0" y="16"/>
                    <a:pt x="0" y="26"/>
                  </a:cubicBezTo>
                  <a:cubicBezTo>
                    <a:pt x="0" y="27"/>
                    <a:pt x="0" y="27"/>
                    <a:pt x="0" y="28"/>
                  </a:cubicBezTo>
                  <a:cubicBezTo>
                    <a:pt x="85" y="28"/>
                    <a:pt x="85" y="28"/>
                    <a:pt x="85" y="28"/>
                  </a:cubicBezTo>
                  <a:cubicBezTo>
                    <a:pt x="85" y="27"/>
                    <a:pt x="85" y="27"/>
                    <a:pt x="85" y="26"/>
                  </a:cubicBezTo>
                  <a:cubicBezTo>
                    <a:pt x="85" y="16"/>
                    <a:pt x="82" y="7"/>
                    <a:pt x="76" y="0"/>
                  </a:cubicBezTo>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61"/>
            <p:cNvSpPr>
              <a:spLocks/>
            </p:cNvSpPr>
            <p:nvPr/>
          </p:nvSpPr>
          <p:spPr bwMode="auto">
            <a:xfrm>
              <a:off x="11072813" y="4600575"/>
              <a:ext cx="319088" cy="80963"/>
            </a:xfrm>
            <a:custGeom>
              <a:avLst/>
              <a:gdLst>
                <a:gd name="T0" fmla="*/ 33 w 67"/>
                <a:gd name="T1" fmla="*/ 0 h 17"/>
                <a:gd name="T2" fmla="*/ 0 w 67"/>
                <a:gd name="T3" fmla="*/ 17 h 17"/>
                <a:gd name="T4" fmla="*/ 67 w 67"/>
                <a:gd name="T5" fmla="*/ 17 h 17"/>
                <a:gd name="T6" fmla="*/ 33 w 67"/>
                <a:gd name="T7" fmla="*/ 0 h 17"/>
              </a:gdLst>
              <a:ahLst/>
              <a:cxnLst>
                <a:cxn ang="0">
                  <a:pos x="T0" y="T1"/>
                </a:cxn>
                <a:cxn ang="0">
                  <a:pos x="T2" y="T3"/>
                </a:cxn>
                <a:cxn ang="0">
                  <a:pos x="T4" y="T5"/>
                </a:cxn>
                <a:cxn ang="0">
                  <a:pos x="T6" y="T7"/>
                </a:cxn>
              </a:cxnLst>
              <a:rect l="0" t="0" r="r" b="b"/>
              <a:pathLst>
                <a:path w="67" h="17">
                  <a:moveTo>
                    <a:pt x="33" y="0"/>
                  </a:moveTo>
                  <a:cubicBezTo>
                    <a:pt x="20" y="0"/>
                    <a:pt x="8" y="7"/>
                    <a:pt x="0" y="17"/>
                  </a:cubicBezTo>
                  <a:cubicBezTo>
                    <a:pt x="67" y="17"/>
                    <a:pt x="67" y="17"/>
                    <a:pt x="67" y="17"/>
                  </a:cubicBezTo>
                  <a:cubicBezTo>
                    <a:pt x="59" y="7"/>
                    <a:pt x="47" y="0"/>
                    <a:pt x="33" y="0"/>
                  </a:cubicBezTo>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62"/>
            <p:cNvSpPr>
              <a:spLocks/>
            </p:cNvSpPr>
            <p:nvPr/>
          </p:nvSpPr>
          <p:spPr bwMode="auto">
            <a:xfrm>
              <a:off x="11029950" y="4814888"/>
              <a:ext cx="403225" cy="185738"/>
            </a:xfrm>
            <a:custGeom>
              <a:avLst/>
              <a:gdLst>
                <a:gd name="T0" fmla="*/ 85 w 85"/>
                <a:gd name="T1" fmla="*/ 0 h 39"/>
                <a:gd name="T2" fmla="*/ 0 w 85"/>
                <a:gd name="T3" fmla="*/ 0 h 39"/>
                <a:gd name="T4" fmla="*/ 31 w 85"/>
                <a:gd name="T5" fmla="*/ 39 h 39"/>
                <a:gd name="T6" fmla="*/ 54 w 85"/>
                <a:gd name="T7" fmla="*/ 39 h 39"/>
                <a:gd name="T8" fmla="*/ 85 w 85"/>
                <a:gd name="T9" fmla="*/ 0 h 39"/>
              </a:gdLst>
              <a:ahLst/>
              <a:cxnLst>
                <a:cxn ang="0">
                  <a:pos x="T0" y="T1"/>
                </a:cxn>
                <a:cxn ang="0">
                  <a:pos x="T2" y="T3"/>
                </a:cxn>
                <a:cxn ang="0">
                  <a:pos x="T4" y="T5"/>
                </a:cxn>
                <a:cxn ang="0">
                  <a:pos x="T6" y="T7"/>
                </a:cxn>
                <a:cxn ang="0">
                  <a:pos x="T8" y="T9"/>
                </a:cxn>
              </a:cxnLst>
              <a:rect l="0" t="0" r="r" b="b"/>
              <a:pathLst>
                <a:path w="85" h="39">
                  <a:moveTo>
                    <a:pt x="85" y="0"/>
                  </a:moveTo>
                  <a:cubicBezTo>
                    <a:pt x="0" y="0"/>
                    <a:pt x="0" y="0"/>
                    <a:pt x="0" y="0"/>
                  </a:cubicBezTo>
                  <a:cubicBezTo>
                    <a:pt x="1" y="19"/>
                    <a:pt x="14" y="34"/>
                    <a:pt x="31" y="39"/>
                  </a:cubicBezTo>
                  <a:cubicBezTo>
                    <a:pt x="54" y="39"/>
                    <a:pt x="54" y="39"/>
                    <a:pt x="54" y="39"/>
                  </a:cubicBezTo>
                  <a:cubicBezTo>
                    <a:pt x="71" y="34"/>
                    <a:pt x="84" y="19"/>
                    <a:pt x="85" y="0"/>
                  </a:cubicBezTo>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Oval 63"/>
            <p:cNvSpPr>
              <a:spLocks noChangeArrowheads="1"/>
            </p:cNvSpPr>
            <p:nvPr/>
          </p:nvSpPr>
          <p:spPr bwMode="auto">
            <a:xfrm>
              <a:off x="10953750" y="4529138"/>
              <a:ext cx="404813" cy="404813"/>
            </a:xfrm>
            <a:prstGeom prst="ellipse">
              <a:avLst/>
            </a:pr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64"/>
            <p:cNvSpPr>
              <a:spLocks noEditPoints="1"/>
            </p:cNvSpPr>
            <p:nvPr/>
          </p:nvSpPr>
          <p:spPr bwMode="auto">
            <a:xfrm>
              <a:off x="11053763" y="4643438"/>
              <a:ext cx="204788" cy="171450"/>
            </a:xfrm>
            <a:custGeom>
              <a:avLst/>
              <a:gdLst>
                <a:gd name="T0" fmla="*/ 41 w 43"/>
                <a:gd name="T1" fmla="*/ 34 h 36"/>
                <a:gd name="T2" fmla="*/ 0 w 43"/>
                <a:gd name="T3" fmla="*/ 6 h 36"/>
                <a:gd name="T4" fmla="*/ 0 w 43"/>
                <a:gd name="T5" fmla="*/ 36 h 36"/>
                <a:gd name="T6" fmla="*/ 43 w 43"/>
                <a:gd name="T7" fmla="*/ 0 h 36"/>
                <a:gd name="T8" fmla="*/ 0 w 43"/>
                <a:gd name="T9" fmla="*/ 0 h 36"/>
                <a:gd name="T10" fmla="*/ 25 w 43"/>
                <a:gd name="T11" fmla="*/ 20 h 36"/>
                <a:gd name="T12" fmla="*/ 24 w 43"/>
                <a:gd name="T13" fmla="*/ 18 h 36"/>
                <a:gd name="T14" fmla="*/ 22 w 43"/>
                <a:gd name="T15" fmla="*/ 17 h 36"/>
                <a:gd name="T16" fmla="*/ 20 w 43"/>
                <a:gd name="T17" fmla="*/ 16 h 36"/>
                <a:gd name="T18" fmla="*/ 18 w 43"/>
                <a:gd name="T19" fmla="*/ 16 h 36"/>
                <a:gd name="T20" fmla="*/ 16 w 43"/>
                <a:gd name="T21" fmla="*/ 17 h 36"/>
                <a:gd name="T22" fmla="*/ 15 w 43"/>
                <a:gd name="T23" fmla="*/ 18 h 36"/>
                <a:gd name="T24" fmla="*/ 13 w 43"/>
                <a:gd name="T25" fmla="*/ 20 h 36"/>
                <a:gd name="T26" fmla="*/ 13 w 43"/>
                <a:gd name="T27" fmla="*/ 22 h 36"/>
                <a:gd name="T28" fmla="*/ 14 w 43"/>
                <a:gd name="T29" fmla="*/ 25 h 36"/>
                <a:gd name="T30" fmla="*/ 14 w 43"/>
                <a:gd name="T31" fmla="*/ 26 h 36"/>
                <a:gd name="T32" fmla="*/ 16 w 43"/>
                <a:gd name="T33" fmla="*/ 28 h 36"/>
                <a:gd name="T34" fmla="*/ 18 w 43"/>
                <a:gd name="T35" fmla="*/ 29 h 36"/>
                <a:gd name="T36" fmla="*/ 19 w 43"/>
                <a:gd name="T37" fmla="*/ 27 h 36"/>
                <a:gd name="T38" fmla="*/ 22 w 43"/>
                <a:gd name="T39" fmla="*/ 28 h 36"/>
                <a:gd name="T40" fmla="*/ 22 w 43"/>
                <a:gd name="T41" fmla="*/ 26 h 36"/>
                <a:gd name="T42" fmla="*/ 25 w 43"/>
                <a:gd name="T43" fmla="*/ 25 h 36"/>
                <a:gd name="T44" fmla="*/ 24 w 43"/>
                <a:gd name="T45" fmla="*/ 23 h 36"/>
                <a:gd name="T46" fmla="*/ 22 w 43"/>
                <a:gd name="T47" fmla="*/ 22 h 36"/>
                <a:gd name="T48" fmla="*/ 17 w 43"/>
                <a:gd name="T49" fmla="*/ 24 h 36"/>
                <a:gd name="T50" fmla="*/ 19 w 43"/>
                <a:gd name="T51" fmla="*/ 20 h 36"/>
                <a:gd name="T52" fmla="*/ 18 w 43"/>
                <a:gd name="T53" fmla="*/ 22 h 36"/>
                <a:gd name="T54" fmla="*/ 19 w 43"/>
                <a:gd name="T55" fmla="*/ 24 h 36"/>
                <a:gd name="T56" fmla="*/ 30 w 43"/>
                <a:gd name="T57" fmla="*/ 18 h 36"/>
                <a:gd name="T58" fmla="*/ 30 w 43"/>
                <a:gd name="T59" fmla="*/ 17 h 36"/>
                <a:gd name="T60" fmla="*/ 30 w 43"/>
                <a:gd name="T61" fmla="*/ 16 h 36"/>
                <a:gd name="T62" fmla="*/ 28 w 43"/>
                <a:gd name="T63" fmla="*/ 16 h 36"/>
                <a:gd name="T64" fmla="*/ 27 w 43"/>
                <a:gd name="T65" fmla="*/ 14 h 36"/>
                <a:gd name="T66" fmla="*/ 25 w 43"/>
                <a:gd name="T67" fmla="*/ 16 h 36"/>
                <a:gd name="T68" fmla="*/ 24 w 43"/>
                <a:gd name="T69" fmla="*/ 16 h 36"/>
                <a:gd name="T70" fmla="*/ 24 w 43"/>
                <a:gd name="T71" fmla="*/ 17 h 36"/>
                <a:gd name="T72" fmla="*/ 25 w 43"/>
                <a:gd name="T73" fmla="*/ 18 h 36"/>
                <a:gd name="T74" fmla="*/ 24 w 43"/>
                <a:gd name="T75" fmla="*/ 19 h 36"/>
                <a:gd name="T76" fmla="*/ 25 w 43"/>
                <a:gd name="T77" fmla="*/ 20 h 36"/>
                <a:gd name="T78" fmla="*/ 26 w 43"/>
                <a:gd name="T79" fmla="*/ 21 h 36"/>
                <a:gd name="T80" fmla="*/ 28 w 43"/>
                <a:gd name="T81" fmla="*/ 21 h 36"/>
                <a:gd name="T82" fmla="*/ 30 w 43"/>
                <a:gd name="T83" fmla="*/ 20 h 36"/>
                <a:gd name="T84" fmla="*/ 30 w 43"/>
                <a:gd name="T85" fmla="*/ 19 h 36"/>
                <a:gd name="T86" fmla="*/ 29 w 43"/>
                <a:gd name="T87" fmla="*/ 18 h 36"/>
                <a:gd name="T88" fmla="*/ 26 w 43"/>
                <a:gd name="T8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3" h="36">
                  <a:moveTo>
                    <a:pt x="2" y="9"/>
                  </a:moveTo>
                  <a:cubicBezTo>
                    <a:pt x="2" y="34"/>
                    <a:pt x="2" y="34"/>
                    <a:pt x="2" y="34"/>
                  </a:cubicBezTo>
                  <a:cubicBezTo>
                    <a:pt x="41" y="34"/>
                    <a:pt x="41" y="34"/>
                    <a:pt x="41" y="34"/>
                  </a:cubicBezTo>
                  <a:cubicBezTo>
                    <a:pt x="41" y="9"/>
                    <a:pt x="41" y="9"/>
                    <a:pt x="41" y="9"/>
                  </a:cubicBezTo>
                  <a:cubicBezTo>
                    <a:pt x="2" y="9"/>
                    <a:pt x="2" y="9"/>
                    <a:pt x="2" y="9"/>
                  </a:cubicBezTo>
                  <a:close/>
                  <a:moveTo>
                    <a:pt x="0" y="6"/>
                  </a:moveTo>
                  <a:cubicBezTo>
                    <a:pt x="43" y="6"/>
                    <a:pt x="43" y="6"/>
                    <a:pt x="43" y="6"/>
                  </a:cubicBezTo>
                  <a:cubicBezTo>
                    <a:pt x="43" y="36"/>
                    <a:pt x="43" y="36"/>
                    <a:pt x="43" y="36"/>
                  </a:cubicBezTo>
                  <a:cubicBezTo>
                    <a:pt x="0" y="36"/>
                    <a:pt x="0" y="36"/>
                    <a:pt x="0" y="36"/>
                  </a:cubicBezTo>
                  <a:cubicBezTo>
                    <a:pt x="0" y="6"/>
                    <a:pt x="0" y="6"/>
                    <a:pt x="0" y="6"/>
                  </a:cubicBezTo>
                  <a:close/>
                  <a:moveTo>
                    <a:pt x="0" y="0"/>
                  </a:moveTo>
                  <a:cubicBezTo>
                    <a:pt x="43" y="0"/>
                    <a:pt x="43" y="0"/>
                    <a:pt x="43" y="0"/>
                  </a:cubicBezTo>
                  <a:cubicBezTo>
                    <a:pt x="43" y="4"/>
                    <a:pt x="43" y="4"/>
                    <a:pt x="43" y="4"/>
                  </a:cubicBezTo>
                  <a:cubicBezTo>
                    <a:pt x="0" y="4"/>
                    <a:pt x="0" y="4"/>
                    <a:pt x="0" y="4"/>
                  </a:cubicBezTo>
                  <a:cubicBezTo>
                    <a:pt x="0" y="0"/>
                    <a:pt x="0" y="0"/>
                    <a:pt x="0" y="0"/>
                  </a:cubicBezTo>
                  <a:close/>
                  <a:moveTo>
                    <a:pt x="26" y="22"/>
                  </a:moveTo>
                  <a:cubicBezTo>
                    <a:pt x="25" y="21"/>
                    <a:pt x="25" y="21"/>
                    <a:pt x="25" y="21"/>
                  </a:cubicBezTo>
                  <a:cubicBezTo>
                    <a:pt x="25" y="20"/>
                    <a:pt x="25" y="20"/>
                    <a:pt x="25" y="20"/>
                  </a:cubicBezTo>
                  <a:cubicBezTo>
                    <a:pt x="23" y="20"/>
                    <a:pt x="23" y="20"/>
                    <a:pt x="23" y="20"/>
                  </a:cubicBezTo>
                  <a:cubicBezTo>
                    <a:pt x="23" y="20"/>
                    <a:pt x="23" y="20"/>
                    <a:pt x="23" y="20"/>
                  </a:cubicBezTo>
                  <a:cubicBezTo>
                    <a:pt x="24" y="18"/>
                    <a:pt x="24" y="18"/>
                    <a:pt x="24" y="18"/>
                  </a:cubicBezTo>
                  <a:cubicBezTo>
                    <a:pt x="24" y="18"/>
                    <a:pt x="24" y="18"/>
                    <a:pt x="24" y="18"/>
                  </a:cubicBezTo>
                  <a:cubicBezTo>
                    <a:pt x="23" y="17"/>
                    <a:pt x="23" y="17"/>
                    <a:pt x="23" y="17"/>
                  </a:cubicBezTo>
                  <a:cubicBezTo>
                    <a:pt x="22" y="17"/>
                    <a:pt x="22" y="17"/>
                    <a:pt x="22" y="17"/>
                  </a:cubicBezTo>
                  <a:cubicBezTo>
                    <a:pt x="21" y="18"/>
                    <a:pt x="21" y="18"/>
                    <a:pt x="21" y="18"/>
                  </a:cubicBezTo>
                  <a:cubicBezTo>
                    <a:pt x="21" y="18"/>
                    <a:pt x="21" y="18"/>
                    <a:pt x="21" y="18"/>
                  </a:cubicBezTo>
                  <a:cubicBezTo>
                    <a:pt x="20" y="16"/>
                    <a:pt x="20" y="16"/>
                    <a:pt x="20" y="16"/>
                  </a:cubicBezTo>
                  <a:cubicBezTo>
                    <a:pt x="20" y="16"/>
                    <a:pt x="20" y="16"/>
                    <a:pt x="20" y="16"/>
                  </a:cubicBezTo>
                  <a:cubicBezTo>
                    <a:pt x="19" y="16"/>
                    <a:pt x="19" y="16"/>
                    <a:pt x="19" y="16"/>
                  </a:cubicBezTo>
                  <a:cubicBezTo>
                    <a:pt x="18" y="16"/>
                    <a:pt x="18" y="16"/>
                    <a:pt x="18" y="16"/>
                  </a:cubicBezTo>
                  <a:cubicBezTo>
                    <a:pt x="18" y="18"/>
                    <a:pt x="18" y="18"/>
                    <a:pt x="18" y="18"/>
                  </a:cubicBezTo>
                  <a:cubicBezTo>
                    <a:pt x="17" y="18"/>
                    <a:pt x="17" y="18"/>
                    <a:pt x="17" y="18"/>
                  </a:cubicBezTo>
                  <a:cubicBezTo>
                    <a:pt x="16" y="17"/>
                    <a:pt x="16" y="17"/>
                    <a:pt x="16" y="17"/>
                  </a:cubicBezTo>
                  <a:cubicBezTo>
                    <a:pt x="16" y="17"/>
                    <a:pt x="16" y="17"/>
                    <a:pt x="16" y="17"/>
                  </a:cubicBezTo>
                  <a:cubicBezTo>
                    <a:pt x="15" y="18"/>
                    <a:pt x="15" y="18"/>
                    <a:pt x="15" y="18"/>
                  </a:cubicBezTo>
                  <a:cubicBezTo>
                    <a:pt x="15" y="18"/>
                    <a:pt x="15" y="18"/>
                    <a:pt x="15" y="18"/>
                  </a:cubicBezTo>
                  <a:cubicBezTo>
                    <a:pt x="15" y="20"/>
                    <a:pt x="15" y="20"/>
                    <a:pt x="15" y="20"/>
                  </a:cubicBezTo>
                  <a:cubicBezTo>
                    <a:pt x="15" y="20"/>
                    <a:pt x="15" y="20"/>
                    <a:pt x="15" y="20"/>
                  </a:cubicBezTo>
                  <a:cubicBezTo>
                    <a:pt x="13" y="20"/>
                    <a:pt x="13" y="20"/>
                    <a:pt x="13" y="20"/>
                  </a:cubicBezTo>
                  <a:cubicBezTo>
                    <a:pt x="13" y="21"/>
                    <a:pt x="13" y="21"/>
                    <a:pt x="13" y="21"/>
                  </a:cubicBezTo>
                  <a:cubicBezTo>
                    <a:pt x="13" y="22"/>
                    <a:pt x="13" y="22"/>
                    <a:pt x="13" y="22"/>
                  </a:cubicBezTo>
                  <a:cubicBezTo>
                    <a:pt x="13" y="22"/>
                    <a:pt x="13" y="22"/>
                    <a:pt x="13" y="22"/>
                  </a:cubicBezTo>
                  <a:cubicBezTo>
                    <a:pt x="15" y="23"/>
                    <a:pt x="15" y="23"/>
                    <a:pt x="15" y="23"/>
                  </a:cubicBezTo>
                  <a:cubicBezTo>
                    <a:pt x="15" y="23"/>
                    <a:pt x="15" y="23"/>
                    <a:pt x="15" y="23"/>
                  </a:cubicBezTo>
                  <a:cubicBezTo>
                    <a:pt x="14" y="25"/>
                    <a:pt x="14" y="25"/>
                    <a:pt x="14" y="25"/>
                  </a:cubicBezTo>
                  <a:cubicBezTo>
                    <a:pt x="13" y="25"/>
                    <a:pt x="13" y="25"/>
                    <a:pt x="13" y="25"/>
                  </a:cubicBezTo>
                  <a:cubicBezTo>
                    <a:pt x="14" y="26"/>
                    <a:pt x="14" y="26"/>
                    <a:pt x="14" y="26"/>
                  </a:cubicBezTo>
                  <a:cubicBezTo>
                    <a:pt x="14" y="26"/>
                    <a:pt x="14" y="26"/>
                    <a:pt x="14" y="26"/>
                  </a:cubicBezTo>
                  <a:cubicBezTo>
                    <a:pt x="16" y="26"/>
                    <a:pt x="16" y="26"/>
                    <a:pt x="16" y="26"/>
                  </a:cubicBezTo>
                  <a:cubicBezTo>
                    <a:pt x="17" y="26"/>
                    <a:pt x="17" y="26"/>
                    <a:pt x="17" y="26"/>
                  </a:cubicBezTo>
                  <a:cubicBezTo>
                    <a:pt x="16" y="28"/>
                    <a:pt x="16" y="28"/>
                    <a:pt x="16" y="28"/>
                  </a:cubicBezTo>
                  <a:cubicBezTo>
                    <a:pt x="17" y="28"/>
                    <a:pt x="17" y="28"/>
                    <a:pt x="17" y="28"/>
                  </a:cubicBezTo>
                  <a:cubicBezTo>
                    <a:pt x="18" y="29"/>
                    <a:pt x="18" y="29"/>
                    <a:pt x="18" y="29"/>
                  </a:cubicBezTo>
                  <a:cubicBezTo>
                    <a:pt x="18" y="29"/>
                    <a:pt x="18" y="29"/>
                    <a:pt x="18" y="29"/>
                  </a:cubicBezTo>
                  <a:cubicBezTo>
                    <a:pt x="19" y="27"/>
                    <a:pt x="19" y="27"/>
                    <a:pt x="19" y="27"/>
                  </a:cubicBezTo>
                  <a:cubicBezTo>
                    <a:pt x="19" y="27"/>
                    <a:pt x="19" y="27"/>
                    <a:pt x="19" y="27"/>
                  </a:cubicBezTo>
                  <a:cubicBezTo>
                    <a:pt x="19" y="27"/>
                    <a:pt x="19" y="27"/>
                    <a:pt x="19" y="27"/>
                  </a:cubicBezTo>
                  <a:cubicBezTo>
                    <a:pt x="20" y="29"/>
                    <a:pt x="20" y="29"/>
                    <a:pt x="20" y="29"/>
                  </a:cubicBezTo>
                  <a:cubicBezTo>
                    <a:pt x="21" y="29"/>
                    <a:pt x="21" y="29"/>
                    <a:pt x="21" y="29"/>
                  </a:cubicBezTo>
                  <a:cubicBezTo>
                    <a:pt x="22" y="28"/>
                    <a:pt x="22" y="28"/>
                    <a:pt x="22" y="28"/>
                  </a:cubicBezTo>
                  <a:cubicBezTo>
                    <a:pt x="22" y="28"/>
                    <a:pt x="22" y="28"/>
                    <a:pt x="22" y="28"/>
                  </a:cubicBezTo>
                  <a:cubicBezTo>
                    <a:pt x="22" y="26"/>
                    <a:pt x="22" y="26"/>
                    <a:pt x="22" y="26"/>
                  </a:cubicBezTo>
                  <a:cubicBezTo>
                    <a:pt x="22" y="26"/>
                    <a:pt x="22" y="26"/>
                    <a:pt x="22" y="26"/>
                  </a:cubicBezTo>
                  <a:cubicBezTo>
                    <a:pt x="24" y="26"/>
                    <a:pt x="24" y="26"/>
                    <a:pt x="24" y="26"/>
                  </a:cubicBezTo>
                  <a:cubicBezTo>
                    <a:pt x="24" y="26"/>
                    <a:pt x="24" y="26"/>
                    <a:pt x="24" y="26"/>
                  </a:cubicBezTo>
                  <a:cubicBezTo>
                    <a:pt x="25" y="25"/>
                    <a:pt x="25" y="25"/>
                    <a:pt x="25" y="25"/>
                  </a:cubicBezTo>
                  <a:cubicBezTo>
                    <a:pt x="25" y="25"/>
                    <a:pt x="25" y="25"/>
                    <a:pt x="25" y="25"/>
                  </a:cubicBezTo>
                  <a:cubicBezTo>
                    <a:pt x="24" y="23"/>
                    <a:pt x="24" y="23"/>
                    <a:pt x="24" y="23"/>
                  </a:cubicBezTo>
                  <a:cubicBezTo>
                    <a:pt x="24" y="23"/>
                    <a:pt x="24" y="23"/>
                    <a:pt x="24" y="23"/>
                  </a:cubicBezTo>
                  <a:cubicBezTo>
                    <a:pt x="25" y="22"/>
                    <a:pt x="25" y="22"/>
                    <a:pt x="25" y="22"/>
                  </a:cubicBezTo>
                  <a:lnTo>
                    <a:pt x="26" y="22"/>
                  </a:lnTo>
                  <a:close/>
                  <a:moveTo>
                    <a:pt x="22" y="22"/>
                  </a:moveTo>
                  <a:cubicBezTo>
                    <a:pt x="22" y="23"/>
                    <a:pt x="21" y="24"/>
                    <a:pt x="21" y="24"/>
                  </a:cubicBezTo>
                  <a:cubicBezTo>
                    <a:pt x="21" y="25"/>
                    <a:pt x="20" y="25"/>
                    <a:pt x="19" y="25"/>
                  </a:cubicBezTo>
                  <a:cubicBezTo>
                    <a:pt x="19" y="25"/>
                    <a:pt x="18" y="25"/>
                    <a:pt x="17" y="24"/>
                  </a:cubicBezTo>
                  <a:cubicBezTo>
                    <a:pt x="17" y="24"/>
                    <a:pt x="17" y="23"/>
                    <a:pt x="17" y="22"/>
                  </a:cubicBezTo>
                  <a:cubicBezTo>
                    <a:pt x="17" y="22"/>
                    <a:pt x="17" y="21"/>
                    <a:pt x="17" y="21"/>
                  </a:cubicBezTo>
                  <a:cubicBezTo>
                    <a:pt x="18" y="20"/>
                    <a:pt x="19" y="20"/>
                    <a:pt x="19" y="20"/>
                  </a:cubicBezTo>
                  <a:cubicBezTo>
                    <a:pt x="20" y="20"/>
                    <a:pt x="21" y="20"/>
                    <a:pt x="21" y="21"/>
                  </a:cubicBezTo>
                  <a:cubicBezTo>
                    <a:pt x="21" y="21"/>
                    <a:pt x="22" y="22"/>
                    <a:pt x="22" y="22"/>
                  </a:cubicBezTo>
                  <a:close/>
                  <a:moveTo>
                    <a:pt x="18" y="22"/>
                  </a:moveTo>
                  <a:cubicBezTo>
                    <a:pt x="18" y="22"/>
                    <a:pt x="19" y="21"/>
                    <a:pt x="19" y="21"/>
                  </a:cubicBezTo>
                  <a:cubicBezTo>
                    <a:pt x="20" y="21"/>
                    <a:pt x="20" y="22"/>
                    <a:pt x="20" y="22"/>
                  </a:cubicBezTo>
                  <a:cubicBezTo>
                    <a:pt x="20" y="23"/>
                    <a:pt x="20" y="24"/>
                    <a:pt x="19" y="24"/>
                  </a:cubicBezTo>
                  <a:cubicBezTo>
                    <a:pt x="19" y="24"/>
                    <a:pt x="18" y="23"/>
                    <a:pt x="18" y="22"/>
                  </a:cubicBezTo>
                  <a:close/>
                  <a:moveTo>
                    <a:pt x="29" y="18"/>
                  </a:moveTo>
                  <a:cubicBezTo>
                    <a:pt x="30" y="18"/>
                    <a:pt x="30" y="18"/>
                    <a:pt x="30" y="18"/>
                  </a:cubicBezTo>
                  <a:cubicBezTo>
                    <a:pt x="29" y="17"/>
                    <a:pt x="29" y="17"/>
                    <a:pt x="29" y="17"/>
                  </a:cubicBezTo>
                  <a:cubicBezTo>
                    <a:pt x="30" y="17"/>
                    <a:pt x="30" y="17"/>
                    <a:pt x="30" y="17"/>
                  </a:cubicBezTo>
                  <a:cubicBezTo>
                    <a:pt x="30" y="17"/>
                    <a:pt x="30" y="17"/>
                    <a:pt x="30" y="17"/>
                  </a:cubicBezTo>
                  <a:cubicBezTo>
                    <a:pt x="30" y="16"/>
                    <a:pt x="30" y="16"/>
                    <a:pt x="30" y="16"/>
                  </a:cubicBezTo>
                  <a:cubicBezTo>
                    <a:pt x="30" y="16"/>
                    <a:pt x="30" y="16"/>
                    <a:pt x="30" y="16"/>
                  </a:cubicBezTo>
                  <a:cubicBezTo>
                    <a:pt x="30" y="16"/>
                    <a:pt x="30" y="16"/>
                    <a:pt x="30" y="16"/>
                  </a:cubicBezTo>
                  <a:cubicBezTo>
                    <a:pt x="30" y="16"/>
                    <a:pt x="30" y="16"/>
                    <a:pt x="30" y="16"/>
                  </a:cubicBezTo>
                  <a:cubicBezTo>
                    <a:pt x="29" y="16"/>
                    <a:pt x="29" y="16"/>
                    <a:pt x="29" y="16"/>
                  </a:cubicBezTo>
                  <a:cubicBezTo>
                    <a:pt x="28" y="16"/>
                    <a:pt x="28" y="16"/>
                    <a:pt x="28" y="16"/>
                  </a:cubicBezTo>
                  <a:cubicBezTo>
                    <a:pt x="28" y="15"/>
                    <a:pt x="28" y="15"/>
                    <a:pt x="28" y="15"/>
                  </a:cubicBezTo>
                  <a:cubicBezTo>
                    <a:pt x="27" y="14"/>
                    <a:pt x="27" y="14"/>
                    <a:pt x="27" y="14"/>
                  </a:cubicBezTo>
                  <a:cubicBezTo>
                    <a:pt x="27" y="14"/>
                    <a:pt x="27" y="14"/>
                    <a:pt x="27" y="14"/>
                  </a:cubicBezTo>
                  <a:cubicBezTo>
                    <a:pt x="26" y="15"/>
                    <a:pt x="26" y="15"/>
                    <a:pt x="26" y="15"/>
                  </a:cubicBezTo>
                  <a:cubicBezTo>
                    <a:pt x="26" y="16"/>
                    <a:pt x="26" y="16"/>
                    <a:pt x="26" y="16"/>
                  </a:cubicBezTo>
                  <a:cubicBezTo>
                    <a:pt x="25" y="16"/>
                    <a:pt x="25" y="16"/>
                    <a:pt x="25" y="16"/>
                  </a:cubicBezTo>
                  <a:cubicBezTo>
                    <a:pt x="25" y="16"/>
                    <a:pt x="25" y="16"/>
                    <a:pt x="25" y="16"/>
                  </a:cubicBezTo>
                  <a:cubicBezTo>
                    <a:pt x="24" y="16"/>
                    <a:pt x="24" y="16"/>
                    <a:pt x="24" y="16"/>
                  </a:cubicBezTo>
                  <a:cubicBezTo>
                    <a:pt x="24" y="16"/>
                    <a:pt x="24" y="16"/>
                    <a:pt x="24" y="16"/>
                  </a:cubicBezTo>
                  <a:cubicBezTo>
                    <a:pt x="24" y="16"/>
                    <a:pt x="24" y="16"/>
                    <a:pt x="24" y="16"/>
                  </a:cubicBezTo>
                  <a:cubicBezTo>
                    <a:pt x="24" y="17"/>
                    <a:pt x="24" y="17"/>
                    <a:pt x="24" y="17"/>
                  </a:cubicBezTo>
                  <a:cubicBezTo>
                    <a:pt x="24" y="17"/>
                    <a:pt x="24" y="17"/>
                    <a:pt x="24" y="17"/>
                  </a:cubicBezTo>
                  <a:cubicBezTo>
                    <a:pt x="25" y="17"/>
                    <a:pt x="25" y="17"/>
                    <a:pt x="25" y="17"/>
                  </a:cubicBezTo>
                  <a:cubicBezTo>
                    <a:pt x="25" y="18"/>
                    <a:pt x="25" y="18"/>
                    <a:pt x="25" y="18"/>
                  </a:cubicBezTo>
                  <a:cubicBezTo>
                    <a:pt x="25" y="18"/>
                    <a:pt x="25" y="18"/>
                    <a:pt x="25" y="18"/>
                  </a:cubicBezTo>
                  <a:cubicBezTo>
                    <a:pt x="24" y="19"/>
                    <a:pt x="24" y="19"/>
                    <a:pt x="24" y="19"/>
                  </a:cubicBezTo>
                  <a:cubicBezTo>
                    <a:pt x="24" y="19"/>
                    <a:pt x="24" y="19"/>
                    <a:pt x="24" y="19"/>
                  </a:cubicBezTo>
                  <a:cubicBezTo>
                    <a:pt x="24" y="19"/>
                    <a:pt x="24" y="19"/>
                    <a:pt x="24" y="19"/>
                  </a:cubicBezTo>
                  <a:cubicBezTo>
                    <a:pt x="24" y="20"/>
                    <a:pt x="24" y="20"/>
                    <a:pt x="24" y="20"/>
                  </a:cubicBezTo>
                  <a:cubicBezTo>
                    <a:pt x="24" y="20"/>
                    <a:pt x="24" y="20"/>
                    <a:pt x="24" y="20"/>
                  </a:cubicBezTo>
                  <a:cubicBezTo>
                    <a:pt x="25" y="20"/>
                    <a:pt x="25" y="20"/>
                    <a:pt x="25" y="20"/>
                  </a:cubicBezTo>
                  <a:cubicBezTo>
                    <a:pt x="25" y="20"/>
                    <a:pt x="25" y="20"/>
                    <a:pt x="25" y="20"/>
                  </a:cubicBezTo>
                  <a:cubicBezTo>
                    <a:pt x="26" y="20"/>
                    <a:pt x="26" y="20"/>
                    <a:pt x="26" y="20"/>
                  </a:cubicBezTo>
                  <a:cubicBezTo>
                    <a:pt x="26" y="21"/>
                    <a:pt x="26" y="21"/>
                    <a:pt x="26" y="21"/>
                  </a:cubicBezTo>
                  <a:cubicBezTo>
                    <a:pt x="27" y="21"/>
                    <a:pt x="27" y="21"/>
                    <a:pt x="27" y="21"/>
                  </a:cubicBezTo>
                  <a:cubicBezTo>
                    <a:pt x="27" y="21"/>
                    <a:pt x="27" y="21"/>
                    <a:pt x="27" y="21"/>
                  </a:cubicBezTo>
                  <a:cubicBezTo>
                    <a:pt x="28" y="21"/>
                    <a:pt x="28" y="21"/>
                    <a:pt x="28" y="21"/>
                  </a:cubicBezTo>
                  <a:cubicBezTo>
                    <a:pt x="28" y="20"/>
                    <a:pt x="28" y="20"/>
                    <a:pt x="28" y="20"/>
                  </a:cubicBezTo>
                  <a:cubicBezTo>
                    <a:pt x="29" y="20"/>
                    <a:pt x="29" y="20"/>
                    <a:pt x="29" y="20"/>
                  </a:cubicBezTo>
                  <a:cubicBezTo>
                    <a:pt x="30" y="20"/>
                    <a:pt x="30" y="20"/>
                    <a:pt x="30" y="20"/>
                  </a:cubicBezTo>
                  <a:cubicBezTo>
                    <a:pt x="30" y="20"/>
                    <a:pt x="30" y="20"/>
                    <a:pt x="30" y="20"/>
                  </a:cubicBezTo>
                  <a:cubicBezTo>
                    <a:pt x="30" y="20"/>
                    <a:pt x="30" y="20"/>
                    <a:pt x="30" y="20"/>
                  </a:cubicBezTo>
                  <a:cubicBezTo>
                    <a:pt x="30" y="19"/>
                    <a:pt x="30" y="19"/>
                    <a:pt x="30" y="19"/>
                  </a:cubicBezTo>
                  <a:cubicBezTo>
                    <a:pt x="30" y="19"/>
                    <a:pt x="30" y="19"/>
                    <a:pt x="30" y="19"/>
                  </a:cubicBezTo>
                  <a:cubicBezTo>
                    <a:pt x="30" y="19"/>
                    <a:pt x="30" y="19"/>
                    <a:pt x="30" y="19"/>
                  </a:cubicBezTo>
                  <a:cubicBezTo>
                    <a:pt x="29" y="18"/>
                    <a:pt x="29" y="18"/>
                    <a:pt x="29" y="18"/>
                  </a:cubicBezTo>
                  <a:close/>
                  <a:moveTo>
                    <a:pt x="28" y="18"/>
                  </a:moveTo>
                  <a:cubicBezTo>
                    <a:pt x="28" y="18"/>
                    <a:pt x="28" y="19"/>
                    <a:pt x="27" y="19"/>
                  </a:cubicBezTo>
                  <a:cubicBezTo>
                    <a:pt x="27" y="19"/>
                    <a:pt x="26" y="18"/>
                    <a:pt x="26" y="18"/>
                  </a:cubicBezTo>
                  <a:cubicBezTo>
                    <a:pt x="26" y="17"/>
                    <a:pt x="27" y="17"/>
                    <a:pt x="27" y="17"/>
                  </a:cubicBezTo>
                  <a:cubicBezTo>
                    <a:pt x="28" y="17"/>
                    <a:pt x="28" y="17"/>
                    <a:pt x="28" y="18"/>
                  </a:cubicBez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65"/>
            <p:cNvSpPr>
              <a:spLocks/>
            </p:cNvSpPr>
            <p:nvPr/>
          </p:nvSpPr>
          <p:spPr bwMode="auto">
            <a:xfrm>
              <a:off x="10839450" y="6213475"/>
              <a:ext cx="466725" cy="136525"/>
            </a:xfrm>
            <a:custGeom>
              <a:avLst/>
              <a:gdLst>
                <a:gd name="T0" fmla="*/ 62 w 98"/>
                <a:gd name="T1" fmla="*/ 0 h 29"/>
                <a:gd name="T2" fmla="*/ 36 w 98"/>
                <a:gd name="T3" fmla="*/ 0 h 29"/>
                <a:gd name="T4" fmla="*/ 0 w 98"/>
                <a:gd name="T5" fmla="*/ 29 h 29"/>
                <a:gd name="T6" fmla="*/ 98 w 98"/>
                <a:gd name="T7" fmla="*/ 29 h 29"/>
                <a:gd name="T8" fmla="*/ 62 w 98"/>
                <a:gd name="T9" fmla="*/ 0 h 29"/>
              </a:gdLst>
              <a:ahLst/>
              <a:cxnLst>
                <a:cxn ang="0">
                  <a:pos x="T0" y="T1"/>
                </a:cxn>
                <a:cxn ang="0">
                  <a:pos x="T2" y="T3"/>
                </a:cxn>
                <a:cxn ang="0">
                  <a:pos x="T4" y="T5"/>
                </a:cxn>
                <a:cxn ang="0">
                  <a:pos x="T6" y="T7"/>
                </a:cxn>
                <a:cxn ang="0">
                  <a:pos x="T8" y="T9"/>
                </a:cxn>
              </a:cxnLst>
              <a:rect l="0" t="0" r="r" b="b"/>
              <a:pathLst>
                <a:path w="98" h="29">
                  <a:moveTo>
                    <a:pt x="62" y="0"/>
                  </a:moveTo>
                  <a:cubicBezTo>
                    <a:pt x="36" y="0"/>
                    <a:pt x="36" y="0"/>
                    <a:pt x="36" y="0"/>
                  </a:cubicBezTo>
                  <a:cubicBezTo>
                    <a:pt x="20" y="4"/>
                    <a:pt x="7" y="15"/>
                    <a:pt x="0" y="29"/>
                  </a:cubicBezTo>
                  <a:cubicBezTo>
                    <a:pt x="98" y="29"/>
                    <a:pt x="98" y="29"/>
                    <a:pt x="98" y="29"/>
                  </a:cubicBezTo>
                  <a:cubicBezTo>
                    <a:pt x="91" y="15"/>
                    <a:pt x="78" y="4"/>
                    <a:pt x="62" y="0"/>
                  </a:cubicBezTo>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66"/>
            <p:cNvSpPr>
              <a:spLocks/>
            </p:cNvSpPr>
            <p:nvPr/>
          </p:nvSpPr>
          <p:spPr bwMode="auto">
            <a:xfrm>
              <a:off x="11010900" y="6208713"/>
              <a:ext cx="123825" cy="4763"/>
            </a:xfrm>
            <a:custGeom>
              <a:avLst/>
              <a:gdLst>
                <a:gd name="T0" fmla="*/ 13 w 26"/>
                <a:gd name="T1" fmla="*/ 0 h 1"/>
                <a:gd name="T2" fmla="*/ 0 w 26"/>
                <a:gd name="T3" fmla="*/ 1 h 1"/>
                <a:gd name="T4" fmla="*/ 26 w 26"/>
                <a:gd name="T5" fmla="*/ 1 h 1"/>
                <a:gd name="T6" fmla="*/ 13 w 26"/>
                <a:gd name="T7" fmla="*/ 0 h 1"/>
              </a:gdLst>
              <a:ahLst/>
              <a:cxnLst>
                <a:cxn ang="0">
                  <a:pos x="T0" y="T1"/>
                </a:cxn>
                <a:cxn ang="0">
                  <a:pos x="T2" y="T3"/>
                </a:cxn>
                <a:cxn ang="0">
                  <a:pos x="T4" y="T5"/>
                </a:cxn>
                <a:cxn ang="0">
                  <a:pos x="T6" y="T7"/>
                </a:cxn>
              </a:cxnLst>
              <a:rect l="0" t="0" r="r" b="b"/>
              <a:pathLst>
                <a:path w="26" h="1">
                  <a:moveTo>
                    <a:pt x="13" y="0"/>
                  </a:moveTo>
                  <a:cubicBezTo>
                    <a:pt x="8" y="0"/>
                    <a:pt x="4" y="0"/>
                    <a:pt x="0" y="1"/>
                  </a:cubicBezTo>
                  <a:cubicBezTo>
                    <a:pt x="26" y="1"/>
                    <a:pt x="26" y="1"/>
                    <a:pt x="26" y="1"/>
                  </a:cubicBezTo>
                  <a:cubicBezTo>
                    <a:pt x="22" y="0"/>
                    <a:pt x="17" y="0"/>
                    <a:pt x="13" y="0"/>
                  </a:cubicBezTo>
                </a:path>
              </a:pathLst>
            </a:custGeom>
            <a:solidFill>
              <a:srgbClr val="7C3F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67"/>
            <p:cNvSpPr>
              <a:spLocks/>
            </p:cNvSpPr>
            <p:nvPr/>
          </p:nvSpPr>
          <p:spPr bwMode="auto">
            <a:xfrm>
              <a:off x="10820400" y="6535738"/>
              <a:ext cx="504825" cy="176213"/>
            </a:xfrm>
            <a:custGeom>
              <a:avLst/>
              <a:gdLst>
                <a:gd name="T0" fmla="*/ 106 w 106"/>
                <a:gd name="T1" fmla="*/ 0 h 37"/>
                <a:gd name="T2" fmla="*/ 0 w 106"/>
                <a:gd name="T3" fmla="*/ 0 h 37"/>
                <a:gd name="T4" fmla="*/ 32 w 106"/>
                <a:gd name="T5" fmla="*/ 36 h 37"/>
                <a:gd name="T6" fmla="*/ 32 w 106"/>
                <a:gd name="T7" fmla="*/ 24 h 37"/>
                <a:gd name="T8" fmla="*/ 71 w 106"/>
                <a:gd name="T9" fmla="*/ 24 h 37"/>
                <a:gd name="T10" fmla="*/ 71 w 106"/>
                <a:gd name="T11" fmla="*/ 37 h 37"/>
                <a:gd name="T12" fmla="*/ 106 w 106"/>
                <a:gd name="T13" fmla="*/ 0 h 37"/>
              </a:gdLst>
              <a:ahLst/>
              <a:cxnLst>
                <a:cxn ang="0">
                  <a:pos x="T0" y="T1"/>
                </a:cxn>
                <a:cxn ang="0">
                  <a:pos x="T2" y="T3"/>
                </a:cxn>
                <a:cxn ang="0">
                  <a:pos x="T4" y="T5"/>
                </a:cxn>
                <a:cxn ang="0">
                  <a:pos x="T6" y="T7"/>
                </a:cxn>
                <a:cxn ang="0">
                  <a:pos x="T8" y="T9"/>
                </a:cxn>
                <a:cxn ang="0">
                  <a:pos x="T10" y="T11"/>
                </a:cxn>
                <a:cxn ang="0">
                  <a:pos x="T12" y="T13"/>
                </a:cxn>
              </a:cxnLst>
              <a:rect l="0" t="0" r="r" b="b"/>
              <a:pathLst>
                <a:path w="106" h="37">
                  <a:moveTo>
                    <a:pt x="106" y="0"/>
                  </a:moveTo>
                  <a:cubicBezTo>
                    <a:pt x="0" y="0"/>
                    <a:pt x="0" y="0"/>
                    <a:pt x="0" y="0"/>
                  </a:cubicBezTo>
                  <a:cubicBezTo>
                    <a:pt x="4" y="16"/>
                    <a:pt x="16" y="30"/>
                    <a:pt x="32" y="36"/>
                  </a:cubicBezTo>
                  <a:cubicBezTo>
                    <a:pt x="32" y="24"/>
                    <a:pt x="32" y="24"/>
                    <a:pt x="32" y="24"/>
                  </a:cubicBezTo>
                  <a:cubicBezTo>
                    <a:pt x="71" y="24"/>
                    <a:pt x="71" y="24"/>
                    <a:pt x="71" y="24"/>
                  </a:cubicBezTo>
                  <a:cubicBezTo>
                    <a:pt x="71" y="37"/>
                    <a:pt x="71" y="37"/>
                    <a:pt x="71" y="37"/>
                  </a:cubicBezTo>
                  <a:cubicBezTo>
                    <a:pt x="88" y="31"/>
                    <a:pt x="101" y="17"/>
                    <a:pt x="106" y="0"/>
                  </a:cubicBezTo>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68"/>
            <p:cNvSpPr>
              <a:spLocks/>
            </p:cNvSpPr>
            <p:nvPr/>
          </p:nvSpPr>
          <p:spPr bwMode="auto">
            <a:xfrm>
              <a:off x="10972800" y="6650038"/>
              <a:ext cx="185738" cy="76200"/>
            </a:xfrm>
            <a:custGeom>
              <a:avLst/>
              <a:gdLst>
                <a:gd name="T0" fmla="*/ 39 w 39"/>
                <a:gd name="T1" fmla="*/ 0 h 16"/>
                <a:gd name="T2" fmla="*/ 0 w 39"/>
                <a:gd name="T3" fmla="*/ 0 h 16"/>
                <a:gd name="T4" fmla="*/ 0 w 39"/>
                <a:gd name="T5" fmla="*/ 12 h 16"/>
                <a:gd name="T6" fmla="*/ 21 w 39"/>
                <a:gd name="T7" fmla="*/ 16 h 16"/>
                <a:gd name="T8" fmla="*/ 39 w 39"/>
                <a:gd name="T9" fmla="*/ 13 h 16"/>
                <a:gd name="T10" fmla="*/ 39 w 39"/>
                <a:gd name="T11" fmla="*/ 0 h 16"/>
              </a:gdLst>
              <a:ahLst/>
              <a:cxnLst>
                <a:cxn ang="0">
                  <a:pos x="T0" y="T1"/>
                </a:cxn>
                <a:cxn ang="0">
                  <a:pos x="T2" y="T3"/>
                </a:cxn>
                <a:cxn ang="0">
                  <a:pos x="T4" y="T5"/>
                </a:cxn>
                <a:cxn ang="0">
                  <a:pos x="T6" y="T7"/>
                </a:cxn>
                <a:cxn ang="0">
                  <a:pos x="T8" y="T9"/>
                </a:cxn>
                <a:cxn ang="0">
                  <a:pos x="T10" y="T11"/>
                </a:cxn>
              </a:cxnLst>
              <a:rect l="0" t="0" r="r" b="b"/>
              <a:pathLst>
                <a:path w="39" h="16">
                  <a:moveTo>
                    <a:pt x="39" y="0"/>
                  </a:moveTo>
                  <a:cubicBezTo>
                    <a:pt x="0" y="0"/>
                    <a:pt x="0" y="0"/>
                    <a:pt x="0" y="0"/>
                  </a:cubicBezTo>
                  <a:cubicBezTo>
                    <a:pt x="0" y="12"/>
                    <a:pt x="0" y="12"/>
                    <a:pt x="0" y="12"/>
                  </a:cubicBezTo>
                  <a:cubicBezTo>
                    <a:pt x="7" y="15"/>
                    <a:pt x="14" y="16"/>
                    <a:pt x="21" y="16"/>
                  </a:cubicBezTo>
                  <a:cubicBezTo>
                    <a:pt x="27" y="16"/>
                    <a:pt x="34" y="15"/>
                    <a:pt x="39" y="13"/>
                  </a:cubicBezTo>
                  <a:cubicBezTo>
                    <a:pt x="39" y="0"/>
                    <a:pt x="39" y="0"/>
                    <a:pt x="39" y="0"/>
                  </a:cubicBezTo>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69"/>
            <p:cNvSpPr>
              <a:spLocks/>
            </p:cNvSpPr>
            <p:nvPr/>
          </p:nvSpPr>
          <p:spPr bwMode="auto">
            <a:xfrm>
              <a:off x="10810875" y="6350000"/>
              <a:ext cx="523875" cy="185738"/>
            </a:xfrm>
            <a:custGeom>
              <a:avLst/>
              <a:gdLst>
                <a:gd name="T0" fmla="*/ 104 w 110"/>
                <a:gd name="T1" fmla="*/ 0 h 39"/>
                <a:gd name="T2" fmla="*/ 6 w 110"/>
                <a:gd name="T3" fmla="*/ 0 h 39"/>
                <a:gd name="T4" fmla="*/ 0 w 110"/>
                <a:gd name="T5" fmla="*/ 25 h 39"/>
                <a:gd name="T6" fmla="*/ 2 w 110"/>
                <a:gd name="T7" fmla="*/ 39 h 39"/>
                <a:gd name="T8" fmla="*/ 108 w 110"/>
                <a:gd name="T9" fmla="*/ 39 h 39"/>
                <a:gd name="T10" fmla="*/ 110 w 110"/>
                <a:gd name="T11" fmla="*/ 25 h 39"/>
                <a:gd name="T12" fmla="*/ 104 w 110"/>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10" h="39">
                  <a:moveTo>
                    <a:pt x="104" y="0"/>
                  </a:moveTo>
                  <a:cubicBezTo>
                    <a:pt x="6" y="0"/>
                    <a:pt x="6" y="0"/>
                    <a:pt x="6" y="0"/>
                  </a:cubicBezTo>
                  <a:cubicBezTo>
                    <a:pt x="2" y="7"/>
                    <a:pt x="0" y="16"/>
                    <a:pt x="0" y="25"/>
                  </a:cubicBezTo>
                  <a:cubicBezTo>
                    <a:pt x="0" y="29"/>
                    <a:pt x="1" y="34"/>
                    <a:pt x="2" y="39"/>
                  </a:cubicBezTo>
                  <a:cubicBezTo>
                    <a:pt x="108" y="39"/>
                    <a:pt x="108" y="39"/>
                    <a:pt x="108" y="39"/>
                  </a:cubicBezTo>
                  <a:cubicBezTo>
                    <a:pt x="109" y="34"/>
                    <a:pt x="110" y="29"/>
                    <a:pt x="110" y="25"/>
                  </a:cubicBezTo>
                  <a:cubicBezTo>
                    <a:pt x="110" y="16"/>
                    <a:pt x="108" y="7"/>
                    <a:pt x="104" y="0"/>
                  </a:cubicBezTo>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Oval 70"/>
            <p:cNvSpPr>
              <a:spLocks noChangeArrowheads="1"/>
            </p:cNvSpPr>
            <p:nvPr/>
          </p:nvSpPr>
          <p:spPr bwMode="auto">
            <a:xfrm>
              <a:off x="10715625" y="6108700"/>
              <a:ext cx="519113" cy="522288"/>
            </a:xfrm>
            <a:prstGeom prst="ellipse">
              <a:avLst/>
            </a:pr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71"/>
            <p:cNvSpPr>
              <a:spLocks noEditPoints="1"/>
            </p:cNvSpPr>
            <p:nvPr/>
          </p:nvSpPr>
          <p:spPr bwMode="auto">
            <a:xfrm>
              <a:off x="10844213" y="6261100"/>
              <a:ext cx="261938" cy="217488"/>
            </a:xfrm>
            <a:custGeom>
              <a:avLst/>
              <a:gdLst>
                <a:gd name="T0" fmla="*/ 52 w 55"/>
                <a:gd name="T1" fmla="*/ 44 h 46"/>
                <a:gd name="T2" fmla="*/ 0 w 55"/>
                <a:gd name="T3" fmla="*/ 8 h 46"/>
                <a:gd name="T4" fmla="*/ 0 w 55"/>
                <a:gd name="T5" fmla="*/ 46 h 46"/>
                <a:gd name="T6" fmla="*/ 55 w 55"/>
                <a:gd name="T7" fmla="*/ 0 h 46"/>
                <a:gd name="T8" fmla="*/ 0 w 55"/>
                <a:gd name="T9" fmla="*/ 0 h 46"/>
                <a:gd name="T10" fmla="*/ 32 w 55"/>
                <a:gd name="T11" fmla="*/ 26 h 46"/>
                <a:gd name="T12" fmla="*/ 30 w 55"/>
                <a:gd name="T13" fmla="*/ 23 h 46"/>
                <a:gd name="T14" fmla="*/ 29 w 55"/>
                <a:gd name="T15" fmla="*/ 22 h 46"/>
                <a:gd name="T16" fmla="*/ 26 w 55"/>
                <a:gd name="T17" fmla="*/ 20 h 46"/>
                <a:gd name="T18" fmla="*/ 23 w 55"/>
                <a:gd name="T19" fmla="*/ 20 h 46"/>
                <a:gd name="T20" fmla="*/ 20 w 55"/>
                <a:gd name="T21" fmla="*/ 22 h 46"/>
                <a:gd name="T22" fmla="*/ 18 w 55"/>
                <a:gd name="T23" fmla="*/ 23 h 46"/>
                <a:gd name="T24" fmla="*/ 17 w 55"/>
                <a:gd name="T25" fmla="*/ 26 h 46"/>
                <a:gd name="T26" fmla="*/ 16 w 55"/>
                <a:gd name="T27" fmla="*/ 28 h 46"/>
                <a:gd name="T28" fmla="*/ 17 w 55"/>
                <a:gd name="T29" fmla="*/ 31 h 46"/>
                <a:gd name="T30" fmla="*/ 18 w 55"/>
                <a:gd name="T31" fmla="*/ 33 h 46"/>
                <a:gd name="T32" fmla="*/ 21 w 55"/>
                <a:gd name="T33" fmla="*/ 36 h 46"/>
                <a:gd name="T34" fmla="*/ 23 w 55"/>
                <a:gd name="T35" fmla="*/ 36 h 46"/>
                <a:gd name="T36" fmla="*/ 25 w 55"/>
                <a:gd name="T37" fmla="*/ 34 h 46"/>
                <a:gd name="T38" fmla="*/ 28 w 55"/>
                <a:gd name="T39" fmla="*/ 36 h 46"/>
                <a:gd name="T40" fmla="*/ 28 w 55"/>
                <a:gd name="T41" fmla="*/ 33 h 46"/>
                <a:gd name="T42" fmla="*/ 32 w 55"/>
                <a:gd name="T43" fmla="*/ 32 h 46"/>
                <a:gd name="T44" fmla="*/ 30 w 55"/>
                <a:gd name="T45" fmla="*/ 29 h 46"/>
                <a:gd name="T46" fmla="*/ 28 w 55"/>
                <a:gd name="T47" fmla="*/ 29 h 46"/>
                <a:gd name="T48" fmla="*/ 22 w 55"/>
                <a:gd name="T49" fmla="*/ 31 h 46"/>
                <a:gd name="T50" fmla="*/ 24 w 55"/>
                <a:gd name="T51" fmla="*/ 25 h 46"/>
                <a:gd name="T52" fmla="*/ 23 w 55"/>
                <a:gd name="T53" fmla="*/ 29 h 46"/>
                <a:gd name="T54" fmla="*/ 24 w 55"/>
                <a:gd name="T55" fmla="*/ 30 h 46"/>
                <a:gd name="T56" fmla="*/ 38 w 55"/>
                <a:gd name="T57" fmla="*/ 23 h 46"/>
                <a:gd name="T58" fmla="*/ 39 w 55"/>
                <a:gd name="T59" fmla="*/ 21 h 46"/>
                <a:gd name="T60" fmla="*/ 38 w 55"/>
                <a:gd name="T61" fmla="*/ 20 h 46"/>
                <a:gd name="T62" fmla="*/ 36 w 55"/>
                <a:gd name="T63" fmla="*/ 20 h 46"/>
                <a:gd name="T64" fmla="*/ 34 w 55"/>
                <a:gd name="T65" fmla="*/ 18 h 46"/>
                <a:gd name="T66" fmla="*/ 32 w 55"/>
                <a:gd name="T67" fmla="*/ 20 h 46"/>
                <a:gd name="T68" fmla="*/ 31 w 55"/>
                <a:gd name="T69" fmla="*/ 20 h 46"/>
                <a:gd name="T70" fmla="*/ 30 w 55"/>
                <a:gd name="T71" fmla="*/ 21 h 46"/>
                <a:gd name="T72" fmla="*/ 31 w 55"/>
                <a:gd name="T73" fmla="*/ 23 h 46"/>
                <a:gd name="T74" fmla="*/ 30 w 55"/>
                <a:gd name="T75" fmla="*/ 25 h 46"/>
                <a:gd name="T76" fmla="*/ 31 w 55"/>
                <a:gd name="T77" fmla="*/ 25 h 46"/>
                <a:gd name="T78" fmla="*/ 34 w 55"/>
                <a:gd name="T79" fmla="*/ 27 h 46"/>
                <a:gd name="T80" fmla="*/ 35 w 55"/>
                <a:gd name="T81" fmla="*/ 27 h 46"/>
                <a:gd name="T82" fmla="*/ 38 w 55"/>
                <a:gd name="T83" fmla="*/ 25 h 46"/>
                <a:gd name="T84" fmla="*/ 39 w 55"/>
                <a:gd name="T85" fmla="*/ 25 h 46"/>
                <a:gd name="T86" fmla="*/ 38 w 55"/>
                <a:gd name="T87" fmla="*/ 23 h 46"/>
                <a:gd name="T88" fmla="*/ 33 w 55"/>
                <a:gd name="T89" fmla="*/ 23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 h="46">
                  <a:moveTo>
                    <a:pt x="3" y="11"/>
                  </a:moveTo>
                  <a:cubicBezTo>
                    <a:pt x="3" y="44"/>
                    <a:pt x="3" y="44"/>
                    <a:pt x="3" y="44"/>
                  </a:cubicBezTo>
                  <a:cubicBezTo>
                    <a:pt x="52" y="44"/>
                    <a:pt x="52" y="44"/>
                    <a:pt x="52" y="44"/>
                  </a:cubicBezTo>
                  <a:cubicBezTo>
                    <a:pt x="52" y="11"/>
                    <a:pt x="52" y="11"/>
                    <a:pt x="52" y="11"/>
                  </a:cubicBezTo>
                  <a:cubicBezTo>
                    <a:pt x="3" y="11"/>
                    <a:pt x="3" y="11"/>
                    <a:pt x="3" y="11"/>
                  </a:cubicBezTo>
                  <a:close/>
                  <a:moveTo>
                    <a:pt x="0" y="8"/>
                  </a:moveTo>
                  <a:cubicBezTo>
                    <a:pt x="55" y="8"/>
                    <a:pt x="55" y="8"/>
                    <a:pt x="55" y="8"/>
                  </a:cubicBezTo>
                  <a:cubicBezTo>
                    <a:pt x="55" y="46"/>
                    <a:pt x="55" y="46"/>
                    <a:pt x="55" y="46"/>
                  </a:cubicBezTo>
                  <a:cubicBezTo>
                    <a:pt x="0" y="46"/>
                    <a:pt x="0" y="46"/>
                    <a:pt x="0" y="46"/>
                  </a:cubicBezTo>
                  <a:cubicBezTo>
                    <a:pt x="0" y="8"/>
                    <a:pt x="0" y="8"/>
                    <a:pt x="0" y="8"/>
                  </a:cubicBezTo>
                  <a:close/>
                  <a:moveTo>
                    <a:pt x="0" y="0"/>
                  </a:moveTo>
                  <a:cubicBezTo>
                    <a:pt x="55" y="0"/>
                    <a:pt x="55" y="0"/>
                    <a:pt x="55" y="0"/>
                  </a:cubicBezTo>
                  <a:cubicBezTo>
                    <a:pt x="55" y="5"/>
                    <a:pt x="55" y="5"/>
                    <a:pt x="55" y="5"/>
                  </a:cubicBezTo>
                  <a:cubicBezTo>
                    <a:pt x="0" y="5"/>
                    <a:pt x="0" y="5"/>
                    <a:pt x="0" y="5"/>
                  </a:cubicBezTo>
                  <a:cubicBezTo>
                    <a:pt x="0" y="0"/>
                    <a:pt x="0" y="0"/>
                    <a:pt x="0" y="0"/>
                  </a:cubicBezTo>
                  <a:close/>
                  <a:moveTo>
                    <a:pt x="33" y="28"/>
                  </a:moveTo>
                  <a:cubicBezTo>
                    <a:pt x="32" y="26"/>
                    <a:pt x="32" y="26"/>
                    <a:pt x="32" y="26"/>
                  </a:cubicBezTo>
                  <a:cubicBezTo>
                    <a:pt x="32" y="26"/>
                    <a:pt x="32" y="26"/>
                    <a:pt x="32" y="26"/>
                  </a:cubicBezTo>
                  <a:cubicBezTo>
                    <a:pt x="30" y="26"/>
                    <a:pt x="30" y="26"/>
                    <a:pt x="30" y="26"/>
                  </a:cubicBezTo>
                  <a:cubicBezTo>
                    <a:pt x="29" y="25"/>
                    <a:pt x="29" y="25"/>
                    <a:pt x="29" y="25"/>
                  </a:cubicBezTo>
                  <a:cubicBezTo>
                    <a:pt x="30" y="23"/>
                    <a:pt x="30" y="23"/>
                    <a:pt x="30" y="23"/>
                  </a:cubicBezTo>
                  <a:cubicBezTo>
                    <a:pt x="30" y="23"/>
                    <a:pt x="30" y="23"/>
                    <a:pt x="30" y="23"/>
                  </a:cubicBezTo>
                  <a:cubicBezTo>
                    <a:pt x="29" y="22"/>
                    <a:pt x="29" y="22"/>
                    <a:pt x="29" y="22"/>
                  </a:cubicBezTo>
                  <a:cubicBezTo>
                    <a:pt x="29" y="22"/>
                    <a:pt x="29" y="22"/>
                    <a:pt x="29" y="22"/>
                  </a:cubicBezTo>
                  <a:cubicBezTo>
                    <a:pt x="27" y="23"/>
                    <a:pt x="27" y="23"/>
                    <a:pt x="27" y="23"/>
                  </a:cubicBezTo>
                  <a:cubicBezTo>
                    <a:pt x="26" y="23"/>
                    <a:pt x="26" y="23"/>
                    <a:pt x="26" y="23"/>
                  </a:cubicBezTo>
                  <a:cubicBezTo>
                    <a:pt x="26" y="20"/>
                    <a:pt x="26" y="20"/>
                    <a:pt x="26" y="20"/>
                  </a:cubicBezTo>
                  <a:cubicBezTo>
                    <a:pt x="25" y="20"/>
                    <a:pt x="25" y="20"/>
                    <a:pt x="25" y="20"/>
                  </a:cubicBezTo>
                  <a:cubicBezTo>
                    <a:pt x="24" y="20"/>
                    <a:pt x="24" y="20"/>
                    <a:pt x="24" y="20"/>
                  </a:cubicBezTo>
                  <a:cubicBezTo>
                    <a:pt x="23" y="20"/>
                    <a:pt x="23" y="20"/>
                    <a:pt x="23" y="20"/>
                  </a:cubicBezTo>
                  <a:cubicBezTo>
                    <a:pt x="23" y="23"/>
                    <a:pt x="23" y="23"/>
                    <a:pt x="23" y="23"/>
                  </a:cubicBezTo>
                  <a:cubicBezTo>
                    <a:pt x="22" y="23"/>
                    <a:pt x="22" y="23"/>
                    <a:pt x="22" y="23"/>
                  </a:cubicBezTo>
                  <a:cubicBezTo>
                    <a:pt x="20" y="22"/>
                    <a:pt x="20" y="22"/>
                    <a:pt x="20" y="22"/>
                  </a:cubicBezTo>
                  <a:cubicBezTo>
                    <a:pt x="20" y="22"/>
                    <a:pt x="20" y="22"/>
                    <a:pt x="20" y="22"/>
                  </a:cubicBezTo>
                  <a:cubicBezTo>
                    <a:pt x="19" y="23"/>
                    <a:pt x="19" y="23"/>
                    <a:pt x="19" y="23"/>
                  </a:cubicBezTo>
                  <a:cubicBezTo>
                    <a:pt x="18" y="23"/>
                    <a:pt x="18" y="23"/>
                    <a:pt x="18" y="23"/>
                  </a:cubicBezTo>
                  <a:cubicBezTo>
                    <a:pt x="19" y="25"/>
                    <a:pt x="19" y="25"/>
                    <a:pt x="19" y="25"/>
                  </a:cubicBezTo>
                  <a:cubicBezTo>
                    <a:pt x="19" y="26"/>
                    <a:pt x="19" y="26"/>
                    <a:pt x="19" y="26"/>
                  </a:cubicBezTo>
                  <a:cubicBezTo>
                    <a:pt x="17" y="26"/>
                    <a:pt x="17" y="26"/>
                    <a:pt x="17" y="26"/>
                  </a:cubicBezTo>
                  <a:cubicBezTo>
                    <a:pt x="16" y="26"/>
                    <a:pt x="16" y="26"/>
                    <a:pt x="16" y="26"/>
                  </a:cubicBezTo>
                  <a:cubicBezTo>
                    <a:pt x="16" y="28"/>
                    <a:pt x="16" y="28"/>
                    <a:pt x="16" y="28"/>
                  </a:cubicBezTo>
                  <a:cubicBezTo>
                    <a:pt x="16" y="28"/>
                    <a:pt x="16" y="28"/>
                    <a:pt x="16" y="28"/>
                  </a:cubicBezTo>
                  <a:cubicBezTo>
                    <a:pt x="19" y="29"/>
                    <a:pt x="19" y="29"/>
                    <a:pt x="19" y="29"/>
                  </a:cubicBezTo>
                  <a:cubicBezTo>
                    <a:pt x="19" y="30"/>
                    <a:pt x="19" y="30"/>
                    <a:pt x="19" y="30"/>
                  </a:cubicBezTo>
                  <a:cubicBezTo>
                    <a:pt x="17" y="31"/>
                    <a:pt x="17" y="31"/>
                    <a:pt x="17" y="31"/>
                  </a:cubicBezTo>
                  <a:cubicBezTo>
                    <a:pt x="17" y="32"/>
                    <a:pt x="17" y="32"/>
                    <a:pt x="17" y="32"/>
                  </a:cubicBezTo>
                  <a:cubicBezTo>
                    <a:pt x="18" y="33"/>
                    <a:pt x="18" y="33"/>
                    <a:pt x="18" y="33"/>
                  </a:cubicBezTo>
                  <a:cubicBezTo>
                    <a:pt x="18" y="33"/>
                    <a:pt x="18" y="33"/>
                    <a:pt x="18" y="33"/>
                  </a:cubicBezTo>
                  <a:cubicBezTo>
                    <a:pt x="20" y="33"/>
                    <a:pt x="20" y="33"/>
                    <a:pt x="20" y="33"/>
                  </a:cubicBezTo>
                  <a:cubicBezTo>
                    <a:pt x="21" y="33"/>
                    <a:pt x="21" y="33"/>
                    <a:pt x="21" y="33"/>
                  </a:cubicBezTo>
                  <a:cubicBezTo>
                    <a:pt x="21" y="36"/>
                    <a:pt x="21" y="36"/>
                    <a:pt x="21" y="36"/>
                  </a:cubicBezTo>
                  <a:cubicBezTo>
                    <a:pt x="21" y="36"/>
                    <a:pt x="21" y="36"/>
                    <a:pt x="21" y="36"/>
                  </a:cubicBezTo>
                  <a:cubicBezTo>
                    <a:pt x="22" y="37"/>
                    <a:pt x="22" y="37"/>
                    <a:pt x="22" y="37"/>
                  </a:cubicBezTo>
                  <a:cubicBezTo>
                    <a:pt x="23" y="36"/>
                    <a:pt x="23" y="36"/>
                    <a:pt x="23" y="36"/>
                  </a:cubicBezTo>
                  <a:cubicBezTo>
                    <a:pt x="24" y="34"/>
                    <a:pt x="24" y="34"/>
                    <a:pt x="24" y="34"/>
                  </a:cubicBezTo>
                  <a:cubicBezTo>
                    <a:pt x="24" y="34"/>
                    <a:pt x="24" y="34"/>
                    <a:pt x="24" y="34"/>
                  </a:cubicBezTo>
                  <a:cubicBezTo>
                    <a:pt x="25" y="34"/>
                    <a:pt x="25" y="34"/>
                    <a:pt x="25" y="34"/>
                  </a:cubicBezTo>
                  <a:cubicBezTo>
                    <a:pt x="26" y="36"/>
                    <a:pt x="26" y="36"/>
                    <a:pt x="26" y="36"/>
                  </a:cubicBezTo>
                  <a:cubicBezTo>
                    <a:pt x="26" y="37"/>
                    <a:pt x="26" y="37"/>
                    <a:pt x="26" y="37"/>
                  </a:cubicBezTo>
                  <a:cubicBezTo>
                    <a:pt x="28" y="36"/>
                    <a:pt x="28" y="36"/>
                    <a:pt x="28" y="36"/>
                  </a:cubicBezTo>
                  <a:cubicBezTo>
                    <a:pt x="28" y="36"/>
                    <a:pt x="28" y="36"/>
                    <a:pt x="28" y="36"/>
                  </a:cubicBezTo>
                  <a:cubicBezTo>
                    <a:pt x="28" y="33"/>
                    <a:pt x="28" y="33"/>
                    <a:pt x="28" y="33"/>
                  </a:cubicBezTo>
                  <a:cubicBezTo>
                    <a:pt x="28" y="33"/>
                    <a:pt x="28" y="33"/>
                    <a:pt x="28" y="33"/>
                  </a:cubicBezTo>
                  <a:cubicBezTo>
                    <a:pt x="31" y="33"/>
                    <a:pt x="31" y="33"/>
                    <a:pt x="31" y="33"/>
                  </a:cubicBezTo>
                  <a:cubicBezTo>
                    <a:pt x="31" y="33"/>
                    <a:pt x="31" y="33"/>
                    <a:pt x="31" y="33"/>
                  </a:cubicBezTo>
                  <a:cubicBezTo>
                    <a:pt x="32" y="32"/>
                    <a:pt x="32" y="32"/>
                    <a:pt x="32" y="32"/>
                  </a:cubicBezTo>
                  <a:cubicBezTo>
                    <a:pt x="32" y="31"/>
                    <a:pt x="32" y="31"/>
                    <a:pt x="32" y="31"/>
                  </a:cubicBezTo>
                  <a:cubicBezTo>
                    <a:pt x="30" y="30"/>
                    <a:pt x="30" y="30"/>
                    <a:pt x="30" y="30"/>
                  </a:cubicBezTo>
                  <a:cubicBezTo>
                    <a:pt x="30" y="29"/>
                    <a:pt x="30" y="29"/>
                    <a:pt x="30" y="29"/>
                  </a:cubicBezTo>
                  <a:cubicBezTo>
                    <a:pt x="32" y="28"/>
                    <a:pt x="32" y="28"/>
                    <a:pt x="32" y="28"/>
                  </a:cubicBezTo>
                  <a:lnTo>
                    <a:pt x="33" y="28"/>
                  </a:lnTo>
                  <a:close/>
                  <a:moveTo>
                    <a:pt x="28" y="29"/>
                  </a:moveTo>
                  <a:cubicBezTo>
                    <a:pt x="28" y="29"/>
                    <a:pt x="27" y="30"/>
                    <a:pt x="27" y="31"/>
                  </a:cubicBezTo>
                  <a:cubicBezTo>
                    <a:pt x="26" y="31"/>
                    <a:pt x="25" y="32"/>
                    <a:pt x="24" y="32"/>
                  </a:cubicBezTo>
                  <a:cubicBezTo>
                    <a:pt x="23" y="32"/>
                    <a:pt x="23" y="31"/>
                    <a:pt x="22" y="31"/>
                  </a:cubicBezTo>
                  <a:cubicBezTo>
                    <a:pt x="22" y="30"/>
                    <a:pt x="21" y="29"/>
                    <a:pt x="21" y="29"/>
                  </a:cubicBezTo>
                  <a:cubicBezTo>
                    <a:pt x="21" y="28"/>
                    <a:pt x="22" y="27"/>
                    <a:pt x="22" y="26"/>
                  </a:cubicBezTo>
                  <a:cubicBezTo>
                    <a:pt x="23" y="26"/>
                    <a:pt x="23" y="25"/>
                    <a:pt x="24" y="25"/>
                  </a:cubicBezTo>
                  <a:cubicBezTo>
                    <a:pt x="25" y="25"/>
                    <a:pt x="26" y="26"/>
                    <a:pt x="27" y="26"/>
                  </a:cubicBezTo>
                  <a:cubicBezTo>
                    <a:pt x="27" y="27"/>
                    <a:pt x="28" y="28"/>
                    <a:pt x="28" y="29"/>
                  </a:cubicBezTo>
                  <a:close/>
                  <a:moveTo>
                    <a:pt x="23" y="29"/>
                  </a:moveTo>
                  <a:cubicBezTo>
                    <a:pt x="23" y="28"/>
                    <a:pt x="24" y="27"/>
                    <a:pt x="24" y="27"/>
                  </a:cubicBezTo>
                  <a:cubicBezTo>
                    <a:pt x="25" y="27"/>
                    <a:pt x="26" y="28"/>
                    <a:pt x="26" y="29"/>
                  </a:cubicBezTo>
                  <a:cubicBezTo>
                    <a:pt x="26" y="29"/>
                    <a:pt x="25" y="30"/>
                    <a:pt x="24" y="30"/>
                  </a:cubicBezTo>
                  <a:cubicBezTo>
                    <a:pt x="24" y="30"/>
                    <a:pt x="23" y="29"/>
                    <a:pt x="23" y="29"/>
                  </a:cubicBezTo>
                  <a:close/>
                  <a:moveTo>
                    <a:pt x="38" y="23"/>
                  </a:moveTo>
                  <a:cubicBezTo>
                    <a:pt x="38" y="23"/>
                    <a:pt x="38" y="23"/>
                    <a:pt x="38" y="23"/>
                  </a:cubicBezTo>
                  <a:cubicBezTo>
                    <a:pt x="38" y="22"/>
                    <a:pt x="38" y="22"/>
                    <a:pt x="38" y="22"/>
                  </a:cubicBezTo>
                  <a:cubicBezTo>
                    <a:pt x="38" y="21"/>
                    <a:pt x="38" y="21"/>
                    <a:pt x="38" y="21"/>
                  </a:cubicBezTo>
                  <a:cubicBezTo>
                    <a:pt x="39" y="21"/>
                    <a:pt x="39" y="21"/>
                    <a:pt x="39" y="21"/>
                  </a:cubicBezTo>
                  <a:cubicBezTo>
                    <a:pt x="39" y="21"/>
                    <a:pt x="39" y="21"/>
                    <a:pt x="39" y="21"/>
                  </a:cubicBezTo>
                  <a:cubicBezTo>
                    <a:pt x="38" y="20"/>
                    <a:pt x="38" y="20"/>
                    <a:pt x="38" y="20"/>
                  </a:cubicBezTo>
                  <a:cubicBezTo>
                    <a:pt x="38" y="20"/>
                    <a:pt x="38" y="20"/>
                    <a:pt x="38" y="20"/>
                  </a:cubicBezTo>
                  <a:cubicBezTo>
                    <a:pt x="38" y="20"/>
                    <a:pt x="38" y="20"/>
                    <a:pt x="38" y="20"/>
                  </a:cubicBezTo>
                  <a:cubicBezTo>
                    <a:pt x="37" y="20"/>
                    <a:pt x="37" y="20"/>
                    <a:pt x="37" y="20"/>
                  </a:cubicBezTo>
                  <a:cubicBezTo>
                    <a:pt x="36" y="20"/>
                    <a:pt x="36" y="20"/>
                    <a:pt x="36" y="20"/>
                  </a:cubicBezTo>
                  <a:cubicBezTo>
                    <a:pt x="35" y="19"/>
                    <a:pt x="35" y="19"/>
                    <a:pt x="35" y="19"/>
                  </a:cubicBezTo>
                  <a:cubicBezTo>
                    <a:pt x="35" y="18"/>
                    <a:pt x="35" y="18"/>
                    <a:pt x="35" y="18"/>
                  </a:cubicBezTo>
                  <a:cubicBezTo>
                    <a:pt x="34" y="18"/>
                    <a:pt x="34" y="18"/>
                    <a:pt x="34" y="18"/>
                  </a:cubicBezTo>
                  <a:cubicBezTo>
                    <a:pt x="34" y="19"/>
                    <a:pt x="34" y="19"/>
                    <a:pt x="34" y="19"/>
                  </a:cubicBezTo>
                  <a:cubicBezTo>
                    <a:pt x="33" y="20"/>
                    <a:pt x="33" y="20"/>
                    <a:pt x="33" y="20"/>
                  </a:cubicBezTo>
                  <a:cubicBezTo>
                    <a:pt x="33" y="20"/>
                    <a:pt x="33" y="20"/>
                    <a:pt x="32" y="20"/>
                  </a:cubicBezTo>
                  <a:cubicBezTo>
                    <a:pt x="31" y="20"/>
                    <a:pt x="31" y="20"/>
                    <a:pt x="31" y="20"/>
                  </a:cubicBezTo>
                  <a:cubicBezTo>
                    <a:pt x="31" y="20"/>
                    <a:pt x="31" y="20"/>
                    <a:pt x="31" y="20"/>
                  </a:cubicBezTo>
                  <a:cubicBezTo>
                    <a:pt x="31" y="20"/>
                    <a:pt x="31" y="20"/>
                    <a:pt x="31" y="20"/>
                  </a:cubicBezTo>
                  <a:cubicBezTo>
                    <a:pt x="30" y="21"/>
                    <a:pt x="30" y="21"/>
                    <a:pt x="30" y="21"/>
                  </a:cubicBezTo>
                  <a:cubicBezTo>
                    <a:pt x="30" y="21"/>
                    <a:pt x="30" y="21"/>
                    <a:pt x="30" y="21"/>
                  </a:cubicBezTo>
                  <a:cubicBezTo>
                    <a:pt x="30" y="21"/>
                    <a:pt x="30" y="21"/>
                    <a:pt x="30" y="21"/>
                  </a:cubicBezTo>
                  <a:cubicBezTo>
                    <a:pt x="31" y="22"/>
                    <a:pt x="31" y="22"/>
                    <a:pt x="31" y="22"/>
                  </a:cubicBezTo>
                  <a:cubicBezTo>
                    <a:pt x="31" y="23"/>
                    <a:pt x="31" y="23"/>
                    <a:pt x="31" y="23"/>
                  </a:cubicBezTo>
                  <a:cubicBezTo>
                    <a:pt x="31" y="23"/>
                    <a:pt x="31" y="23"/>
                    <a:pt x="31" y="23"/>
                  </a:cubicBezTo>
                  <a:cubicBezTo>
                    <a:pt x="30" y="24"/>
                    <a:pt x="30" y="24"/>
                    <a:pt x="30" y="24"/>
                  </a:cubicBezTo>
                  <a:cubicBezTo>
                    <a:pt x="30" y="24"/>
                    <a:pt x="30" y="24"/>
                    <a:pt x="30" y="24"/>
                  </a:cubicBezTo>
                  <a:cubicBezTo>
                    <a:pt x="30" y="25"/>
                    <a:pt x="30" y="25"/>
                    <a:pt x="30" y="25"/>
                  </a:cubicBezTo>
                  <a:cubicBezTo>
                    <a:pt x="31" y="25"/>
                    <a:pt x="31" y="25"/>
                    <a:pt x="31" y="25"/>
                  </a:cubicBezTo>
                  <a:cubicBezTo>
                    <a:pt x="31" y="25"/>
                    <a:pt x="31" y="25"/>
                    <a:pt x="31" y="25"/>
                  </a:cubicBezTo>
                  <a:cubicBezTo>
                    <a:pt x="31" y="25"/>
                    <a:pt x="31" y="25"/>
                    <a:pt x="31" y="25"/>
                  </a:cubicBezTo>
                  <a:cubicBezTo>
                    <a:pt x="32" y="25"/>
                    <a:pt x="32" y="25"/>
                    <a:pt x="32" y="25"/>
                  </a:cubicBezTo>
                  <a:cubicBezTo>
                    <a:pt x="33" y="25"/>
                    <a:pt x="33" y="26"/>
                    <a:pt x="33" y="26"/>
                  </a:cubicBezTo>
                  <a:cubicBezTo>
                    <a:pt x="34" y="27"/>
                    <a:pt x="34" y="27"/>
                    <a:pt x="34" y="27"/>
                  </a:cubicBezTo>
                  <a:cubicBezTo>
                    <a:pt x="34" y="27"/>
                    <a:pt x="34" y="27"/>
                    <a:pt x="34" y="27"/>
                  </a:cubicBezTo>
                  <a:cubicBezTo>
                    <a:pt x="35" y="27"/>
                    <a:pt x="35" y="27"/>
                    <a:pt x="35" y="27"/>
                  </a:cubicBezTo>
                  <a:cubicBezTo>
                    <a:pt x="35" y="27"/>
                    <a:pt x="35" y="27"/>
                    <a:pt x="35" y="27"/>
                  </a:cubicBezTo>
                  <a:cubicBezTo>
                    <a:pt x="36" y="26"/>
                    <a:pt x="36" y="26"/>
                    <a:pt x="36" y="26"/>
                  </a:cubicBezTo>
                  <a:cubicBezTo>
                    <a:pt x="36" y="26"/>
                    <a:pt x="36" y="25"/>
                    <a:pt x="37" y="25"/>
                  </a:cubicBezTo>
                  <a:cubicBezTo>
                    <a:pt x="38" y="25"/>
                    <a:pt x="38" y="25"/>
                    <a:pt x="38" y="25"/>
                  </a:cubicBezTo>
                  <a:cubicBezTo>
                    <a:pt x="38" y="25"/>
                    <a:pt x="38" y="25"/>
                    <a:pt x="38" y="25"/>
                  </a:cubicBezTo>
                  <a:cubicBezTo>
                    <a:pt x="38" y="25"/>
                    <a:pt x="38" y="25"/>
                    <a:pt x="38" y="25"/>
                  </a:cubicBezTo>
                  <a:cubicBezTo>
                    <a:pt x="39" y="25"/>
                    <a:pt x="39" y="25"/>
                    <a:pt x="39" y="25"/>
                  </a:cubicBezTo>
                  <a:cubicBezTo>
                    <a:pt x="39" y="24"/>
                    <a:pt x="39" y="24"/>
                    <a:pt x="39" y="24"/>
                  </a:cubicBezTo>
                  <a:cubicBezTo>
                    <a:pt x="38" y="24"/>
                    <a:pt x="38" y="24"/>
                    <a:pt x="38" y="24"/>
                  </a:cubicBezTo>
                  <a:cubicBezTo>
                    <a:pt x="38" y="23"/>
                    <a:pt x="38" y="23"/>
                    <a:pt x="38" y="23"/>
                  </a:cubicBezTo>
                  <a:close/>
                  <a:moveTo>
                    <a:pt x="36" y="23"/>
                  </a:moveTo>
                  <a:cubicBezTo>
                    <a:pt x="36" y="23"/>
                    <a:pt x="35" y="24"/>
                    <a:pt x="34" y="24"/>
                  </a:cubicBezTo>
                  <a:cubicBezTo>
                    <a:pt x="34" y="24"/>
                    <a:pt x="33" y="23"/>
                    <a:pt x="33" y="23"/>
                  </a:cubicBezTo>
                  <a:cubicBezTo>
                    <a:pt x="33" y="22"/>
                    <a:pt x="34" y="22"/>
                    <a:pt x="34" y="22"/>
                  </a:cubicBezTo>
                  <a:cubicBezTo>
                    <a:pt x="35" y="22"/>
                    <a:pt x="36" y="22"/>
                    <a:pt x="36" y="23"/>
                  </a:cubicBez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Footer Placeholder 1"/>
          <p:cNvSpPr>
            <a:spLocks noGrp="1"/>
          </p:cNvSpPr>
          <p:nvPr>
            <p:ph type="ftr" sz="quarter" idx="16"/>
          </p:nvPr>
        </p:nvSpPr>
        <p:spPr/>
        <p:txBody>
          <a:bodyPr/>
          <a:lstStyle/>
          <a:p>
            <a:pPr>
              <a:defRPr/>
            </a:pPr>
            <a:r>
              <a:rPr lang="en-US" sz="1400" dirty="0">
                <a:gradFill>
                  <a:gsLst>
                    <a:gs pos="8367">
                      <a:schemeClr val="accent6">
                        <a:lumMod val="75000"/>
                      </a:schemeClr>
                    </a:gs>
                    <a:gs pos="100000">
                      <a:schemeClr val="accent6">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OneNote API</a:t>
            </a:r>
          </a:p>
          <a:p>
            <a:endParaRPr lang="en-US" dirty="0"/>
          </a:p>
        </p:txBody>
      </p:sp>
    </p:spTree>
    <p:extLst>
      <p:ext uri="{BB962C8B-B14F-4D97-AF65-F5344CB8AC3E}">
        <p14:creationId xmlns:p14="http://schemas.microsoft.com/office/powerpoint/2010/main" val="975724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Rectangle 1"/>
          <p:cNvSpPr/>
          <p:nvPr/>
        </p:nvSpPr>
        <p:spPr bwMode="auto">
          <a:xfrm>
            <a:off x="5907314" y="6371771"/>
            <a:ext cx="1828800" cy="449943"/>
          </a:xfrm>
          <a:prstGeom prst="rect">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 name="Title 8"/>
          <p:cNvSpPr>
            <a:spLocks noGrp="1"/>
          </p:cNvSpPr>
          <p:nvPr>
            <p:ph type="title"/>
          </p:nvPr>
        </p:nvSpPr>
        <p:spPr/>
        <p:txBody>
          <a:bodyPr/>
          <a:lstStyle/>
          <a:p>
            <a:r>
              <a:rPr lang="en-US" smtClean="0"/>
              <a:t>Which Scenario?</a:t>
            </a:r>
            <a:endParaRPr lang="en-US" dirty="0"/>
          </a:p>
        </p:txBody>
      </p:sp>
      <p:sp>
        <p:nvSpPr>
          <p:cNvPr id="10" name="Text Placeholder 9"/>
          <p:cNvSpPr>
            <a:spLocks noGrp="1"/>
          </p:cNvSpPr>
          <p:nvPr>
            <p:ph type="body" sz="quarter" idx="10"/>
          </p:nvPr>
        </p:nvSpPr>
        <p:spPr>
          <a:xfrm>
            <a:off x="274638" y="1212850"/>
            <a:ext cx="5783262" cy="4136517"/>
          </a:xfrm>
        </p:spPr>
        <p:txBody>
          <a:bodyPr/>
          <a:lstStyle/>
          <a:p>
            <a:pPr>
              <a:spcBef>
                <a:spcPts val="1800"/>
              </a:spcBef>
            </a:pPr>
            <a:r>
              <a:rPr lang="en-US" sz="3600" dirty="0" smtClean="0"/>
              <a:t>Do you require editable content or just an image?</a:t>
            </a:r>
          </a:p>
          <a:p>
            <a:pPr>
              <a:spcBef>
                <a:spcPts val="1800"/>
              </a:spcBef>
            </a:pPr>
            <a:r>
              <a:rPr lang="en-US" sz="3600" dirty="0" smtClean="0"/>
              <a:t>Content is “local” </a:t>
            </a:r>
            <a:br>
              <a:rPr lang="en-US" sz="3600" dirty="0" smtClean="0"/>
            </a:br>
            <a:r>
              <a:rPr lang="en-US" sz="3600" dirty="0" smtClean="0"/>
              <a:t>or at some URL?</a:t>
            </a:r>
          </a:p>
          <a:p>
            <a:pPr>
              <a:spcBef>
                <a:spcPts val="1800"/>
              </a:spcBef>
            </a:pPr>
            <a:r>
              <a:rPr lang="en-US" sz="3600" dirty="0" smtClean="0"/>
              <a:t>Content is accessible </a:t>
            </a:r>
            <a:br>
              <a:rPr lang="en-US" sz="3600" dirty="0" smtClean="0"/>
            </a:br>
            <a:r>
              <a:rPr lang="en-US" sz="3600" dirty="0" smtClean="0"/>
              <a:t>by OneNote service, or requires authentication?</a:t>
            </a:r>
          </a:p>
        </p:txBody>
      </p:sp>
      <p:grpSp>
        <p:nvGrpSpPr>
          <p:cNvPr id="20" name="Group 19"/>
          <p:cNvGrpSpPr/>
          <p:nvPr/>
        </p:nvGrpSpPr>
        <p:grpSpPr>
          <a:xfrm>
            <a:off x="6675437" y="0"/>
            <a:ext cx="5761038" cy="6994525"/>
            <a:chOff x="6675437" y="0"/>
            <a:chExt cx="5761038" cy="6994525"/>
          </a:xfrm>
        </p:grpSpPr>
        <p:sp>
          <p:nvSpPr>
            <p:cNvPr id="8" name="Rectangle 7"/>
            <p:cNvSpPr/>
            <p:nvPr/>
          </p:nvSpPr>
          <p:spPr bwMode="auto">
            <a:xfrm>
              <a:off x="6675437" y="0"/>
              <a:ext cx="5761038" cy="6994525"/>
            </a:xfrm>
            <a:prstGeom prst="rect">
              <a:avLst/>
            </a:prstGeom>
            <a:solidFill>
              <a:srgbClr val="5C2D9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 name="Freeform 5"/>
            <p:cNvSpPr>
              <a:spLocks noEditPoints="1"/>
            </p:cNvSpPr>
            <p:nvPr/>
          </p:nvSpPr>
          <p:spPr bwMode="auto">
            <a:xfrm>
              <a:off x="7387752" y="2814410"/>
              <a:ext cx="4336408" cy="1365704"/>
            </a:xfrm>
            <a:custGeom>
              <a:avLst/>
              <a:gdLst>
                <a:gd name="T0" fmla="*/ 871 w 2774"/>
                <a:gd name="T1" fmla="*/ 182 h 872"/>
                <a:gd name="T2" fmla="*/ 817 w 2774"/>
                <a:gd name="T3" fmla="*/ 109 h 872"/>
                <a:gd name="T4" fmla="*/ 508 w 2774"/>
                <a:gd name="T5" fmla="*/ 73 h 872"/>
                <a:gd name="T6" fmla="*/ 508 w 2774"/>
                <a:gd name="T7" fmla="*/ 872 h 872"/>
                <a:gd name="T8" fmla="*/ 799 w 2774"/>
                <a:gd name="T9" fmla="*/ 736 h 872"/>
                <a:gd name="T10" fmla="*/ 865 w 2774"/>
                <a:gd name="T11" fmla="*/ 699 h 872"/>
                <a:gd name="T12" fmla="*/ 871 w 2774"/>
                <a:gd name="T13" fmla="*/ 581 h 872"/>
                <a:gd name="T14" fmla="*/ 858 w 2774"/>
                <a:gd name="T15" fmla="*/ 527 h 872"/>
                <a:gd name="T16" fmla="*/ 871 w 2774"/>
                <a:gd name="T17" fmla="*/ 472 h 872"/>
                <a:gd name="T18" fmla="*/ 865 w 2774"/>
                <a:gd name="T19" fmla="*/ 354 h 872"/>
                <a:gd name="T20" fmla="*/ 393 w 2774"/>
                <a:gd name="T21" fmla="*/ 620 h 872"/>
                <a:gd name="T22" fmla="*/ 182 w 2774"/>
                <a:gd name="T23" fmla="*/ 368 h 872"/>
                <a:gd name="T24" fmla="*/ 176 w 2774"/>
                <a:gd name="T25" fmla="*/ 366 h 872"/>
                <a:gd name="T26" fmla="*/ 177 w 2774"/>
                <a:gd name="T27" fmla="*/ 608 h 872"/>
                <a:gd name="T28" fmla="*/ 308 w 2774"/>
                <a:gd name="T29" fmla="*/ 470 h 872"/>
                <a:gd name="T30" fmla="*/ 324 w 2774"/>
                <a:gd name="T31" fmla="*/ 501 h 872"/>
                <a:gd name="T32" fmla="*/ 323 w 2774"/>
                <a:gd name="T33" fmla="*/ 467 h 872"/>
                <a:gd name="T34" fmla="*/ 393 w 2774"/>
                <a:gd name="T35" fmla="*/ 620 h 872"/>
                <a:gd name="T36" fmla="*/ 799 w 2774"/>
                <a:gd name="T37" fmla="*/ 545 h 872"/>
                <a:gd name="T38" fmla="*/ 835 w 2774"/>
                <a:gd name="T39" fmla="*/ 472 h 872"/>
                <a:gd name="T40" fmla="*/ 817 w 2774"/>
                <a:gd name="T41" fmla="*/ 363 h 872"/>
                <a:gd name="T42" fmla="*/ 817 w 2774"/>
                <a:gd name="T43" fmla="*/ 327 h 872"/>
                <a:gd name="T44" fmla="*/ 508 w 2774"/>
                <a:gd name="T45" fmla="*/ 763 h 872"/>
                <a:gd name="T46" fmla="*/ 508 w 2774"/>
                <a:gd name="T47" fmla="*/ 618 h 872"/>
                <a:gd name="T48" fmla="*/ 508 w 2774"/>
                <a:gd name="T49" fmla="*/ 509 h 872"/>
                <a:gd name="T50" fmla="*/ 508 w 2774"/>
                <a:gd name="T51" fmla="*/ 400 h 872"/>
                <a:gd name="T52" fmla="*/ 508 w 2774"/>
                <a:gd name="T53" fmla="*/ 291 h 872"/>
                <a:gd name="T54" fmla="*/ 508 w 2774"/>
                <a:gd name="T55" fmla="*/ 182 h 872"/>
                <a:gd name="T56" fmla="*/ 817 w 2774"/>
                <a:gd name="T57" fmla="*/ 146 h 872"/>
                <a:gd name="T58" fmla="*/ 1402 w 2774"/>
                <a:gd name="T59" fmla="*/ 518 h 872"/>
                <a:gd name="T60" fmla="*/ 1149 w 2774"/>
                <a:gd name="T61" fmla="*/ 520 h 872"/>
                <a:gd name="T62" fmla="*/ 1280 w 2774"/>
                <a:gd name="T63" fmla="*/ 279 h 872"/>
                <a:gd name="T64" fmla="*/ 1382 w 2774"/>
                <a:gd name="T65" fmla="*/ 437 h 872"/>
                <a:gd name="T66" fmla="*/ 1182 w 2774"/>
                <a:gd name="T67" fmla="*/ 371 h 872"/>
                <a:gd name="T68" fmla="*/ 1274 w 2774"/>
                <a:gd name="T69" fmla="*/ 562 h 872"/>
                <a:gd name="T70" fmla="*/ 1609 w 2774"/>
                <a:gd name="T71" fmla="*/ 589 h 872"/>
                <a:gd name="T72" fmla="*/ 1498 w 2774"/>
                <a:gd name="T73" fmla="*/ 464 h 872"/>
                <a:gd name="T74" fmla="*/ 1498 w 2774"/>
                <a:gd name="T75" fmla="*/ 371 h 872"/>
                <a:gd name="T76" fmla="*/ 1625 w 2774"/>
                <a:gd name="T77" fmla="*/ 389 h 872"/>
                <a:gd name="T78" fmla="*/ 1718 w 2774"/>
                <a:gd name="T79" fmla="*/ 488 h 872"/>
                <a:gd name="T80" fmla="*/ 1856 w 2774"/>
                <a:gd name="T81" fmla="*/ 573 h 872"/>
                <a:gd name="T82" fmla="*/ 1695 w 2774"/>
                <a:gd name="T83" fmla="*/ 422 h 872"/>
                <a:gd name="T84" fmla="*/ 1871 w 2774"/>
                <a:gd name="T85" fmla="*/ 470 h 872"/>
                <a:gd name="T86" fmla="*/ 1781 w 2774"/>
                <a:gd name="T87" fmla="*/ 395 h 872"/>
                <a:gd name="T88" fmla="*/ 2161 w 2774"/>
                <a:gd name="T89" fmla="*/ 589 h 872"/>
                <a:gd name="T90" fmla="*/ 1949 w 2774"/>
                <a:gd name="T91" fmla="*/ 326 h 872"/>
                <a:gd name="T92" fmla="*/ 1915 w 2774"/>
                <a:gd name="T93" fmla="*/ 284 h 872"/>
                <a:gd name="T94" fmla="*/ 2128 w 2774"/>
                <a:gd name="T95" fmla="*/ 543 h 872"/>
                <a:gd name="T96" fmla="*/ 2161 w 2774"/>
                <a:gd name="T97" fmla="*/ 589 h 872"/>
                <a:gd name="T98" fmla="*/ 2237 w 2774"/>
                <a:gd name="T99" fmla="*/ 563 h 872"/>
                <a:gd name="T100" fmla="*/ 2395 w 2774"/>
                <a:gd name="T101" fmla="*/ 396 h 872"/>
                <a:gd name="T102" fmla="*/ 2317 w 2774"/>
                <a:gd name="T103" fmla="*/ 395 h 872"/>
                <a:gd name="T104" fmla="*/ 2317 w 2774"/>
                <a:gd name="T105" fmla="*/ 564 h 872"/>
                <a:gd name="T106" fmla="*/ 2533 w 2774"/>
                <a:gd name="T107" fmla="*/ 593 h 872"/>
                <a:gd name="T108" fmla="*/ 2439 w 2774"/>
                <a:gd name="T109" fmla="*/ 371 h 872"/>
                <a:gd name="T110" fmla="*/ 2511 w 2774"/>
                <a:gd name="T111" fmla="*/ 371 h 872"/>
                <a:gd name="T112" fmla="*/ 2511 w 2774"/>
                <a:gd name="T113" fmla="*/ 523 h 872"/>
                <a:gd name="T114" fmla="*/ 2566 w 2774"/>
                <a:gd name="T115" fmla="*/ 586 h 872"/>
                <a:gd name="T116" fmla="*/ 2691 w 2774"/>
                <a:gd name="T117" fmla="*/ 564 h 872"/>
                <a:gd name="T118" fmla="*/ 2610 w 2774"/>
                <a:gd name="T119" fmla="*/ 564 h 872"/>
                <a:gd name="T120" fmla="*/ 2684 w 2774"/>
                <a:gd name="T121" fmla="*/ 365 h 872"/>
                <a:gd name="T122" fmla="*/ 2738 w 2774"/>
                <a:gd name="T123" fmla="*/ 459 h 872"/>
                <a:gd name="T124" fmla="*/ 2621 w 2774"/>
                <a:gd name="T125" fmla="*/ 459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74" h="872">
                  <a:moveTo>
                    <a:pt x="871" y="300"/>
                  </a:moveTo>
                  <a:cubicBezTo>
                    <a:pt x="871" y="295"/>
                    <a:pt x="871" y="295"/>
                    <a:pt x="871" y="295"/>
                  </a:cubicBezTo>
                  <a:cubicBezTo>
                    <a:pt x="871" y="291"/>
                    <a:pt x="871" y="291"/>
                    <a:pt x="871" y="291"/>
                  </a:cubicBezTo>
                  <a:cubicBezTo>
                    <a:pt x="871" y="182"/>
                    <a:pt x="871" y="182"/>
                    <a:pt x="871" y="182"/>
                  </a:cubicBezTo>
                  <a:cubicBezTo>
                    <a:pt x="871" y="178"/>
                    <a:pt x="871" y="178"/>
                    <a:pt x="871" y="178"/>
                  </a:cubicBezTo>
                  <a:cubicBezTo>
                    <a:pt x="871" y="173"/>
                    <a:pt x="871" y="173"/>
                    <a:pt x="871" y="173"/>
                  </a:cubicBezTo>
                  <a:cubicBezTo>
                    <a:pt x="871" y="161"/>
                    <a:pt x="871" y="148"/>
                    <a:pt x="865" y="137"/>
                  </a:cubicBezTo>
                  <a:cubicBezTo>
                    <a:pt x="856" y="119"/>
                    <a:pt x="838" y="109"/>
                    <a:pt x="817" y="109"/>
                  </a:cubicBezTo>
                  <a:cubicBezTo>
                    <a:pt x="817" y="109"/>
                    <a:pt x="806" y="109"/>
                    <a:pt x="796" y="109"/>
                  </a:cubicBezTo>
                  <a:cubicBezTo>
                    <a:pt x="795" y="106"/>
                    <a:pt x="793" y="103"/>
                    <a:pt x="792" y="100"/>
                  </a:cubicBezTo>
                  <a:cubicBezTo>
                    <a:pt x="783" y="83"/>
                    <a:pt x="766" y="73"/>
                    <a:pt x="744" y="73"/>
                  </a:cubicBezTo>
                  <a:cubicBezTo>
                    <a:pt x="508" y="73"/>
                    <a:pt x="508" y="73"/>
                    <a:pt x="508" y="73"/>
                  </a:cubicBezTo>
                  <a:cubicBezTo>
                    <a:pt x="508" y="0"/>
                    <a:pt x="508" y="0"/>
                    <a:pt x="508" y="0"/>
                  </a:cubicBezTo>
                  <a:cubicBezTo>
                    <a:pt x="0" y="91"/>
                    <a:pt x="0" y="91"/>
                    <a:pt x="0" y="91"/>
                  </a:cubicBezTo>
                  <a:cubicBezTo>
                    <a:pt x="0" y="781"/>
                    <a:pt x="0" y="781"/>
                    <a:pt x="0" y="781"/>
                  </a:cubicBezTo>
                  <a:cubicBezTo>
                    <a:pt x="508" y="872"/>
                    <a:pt x="508" y="872"/>
                    <a:pt x="508" y="872"/>
                  </a:cubicBezTo>
                  <a:cubicBezTo>
                    <a:pt x="508" y="799"/>
                    <a:pt x="508" y="799"/>
                    <a:pt x="508" y="799"/>
                  </a:cubicBezTo>
                  <a:cubicBezTo>
                    <a:pt x="744" y="799"/>
                    <a:pt x="744" y="799"/>
                    <a:pt x="744" y="799"/>
                  </a:cubicBezTo>
                  <a:cubicBezTo>
                    <a:pt x="766" y="799"/>
                    <a:pt x="783" y="789"/>
                    <a:pt x="792" y="772"/>
                  </a:cubicBezTo>
                  <a:cubicBezTo>
                    <a:pt x="798" y="759"/>
                    <a:pt x="799" y="747"/>
                    <a:pt x="799" y="736"/>
                  </a:cubicBezTo>
                  <a:cubicBezTo>
                    <a:pt x="799" y="731"/>
                    <a:pt x="799" y="731"/>
                    <a:pt x="799" y="731"/>
                  </a:cubicBezTo>
                  <a:cubicBezTo>
                    <a:pt x="799" y="726"/>
                    <a:pt x="799" y="726"/>
                    <a:pt x="799" y="726"/>
                  </a:cubicBezTo>
                  <a:cubicBezTo>
                    <a:pt x="817" y="726"/>
                    <a:pt x="817" y="726"/>
                    <a:pt x="817" y="726"/>
                  </a:cubicBezTo>
                  <a:cubicBezTo>
                    <a:pt x="838" y="726"/>
                    <a:pt x="856" y="716"/>
                    <a:pt x="865" y="699"/>
                  </a:cubicBezTo>
                  <a:cubicBezTo>
                    <a:pt x="871" y="687"/>
                    <a:pt x="871" y="675"/>
                    <a:pt x="871" y="663"/>
                  </a:cubicBezTo>
                  <a:cubicBezTo>
                    <a:pt x="871" y="658"/>
                    <a:pt x="871" y="658"/>
                    <a:pt x="871" y="658"/>
                  </a:cubicBezTo>
                  <a:cubicBezTo>
                    <a:pt x="871" y="654"/>
                    <a:pt x="871" y="654"/>
                    <a:pt x="871" y="654"/>
                  </a:cubicBezTo>
                  <a:cubicBezTo>
                    <a:pt x="871" y="581"/>
                    <a:pt x="871" y="581"/>
                    <a:pt x="871" y="581"/>
                  </a:cubicBezTo>
                  <a:cubicBezTo>
                    <a:pt x="871" y="577"/>
                    <a:pt x="871" y="577"/>
                    <a:pt x="871" y="577"/>
                  </a:cubicBezTo>
                  <a:cubicBezTo>
                    <a:pt x="871" y="572"/>
                    <a:pt x="871" y="572"/>
                    <a:pt x="871" y="572"/>
                  </a:cubicBezTo>
                  <a:cubicBezTo>
                    <a:pt x="871" y="561"/>
                    <a:pt x="871" y="548"/>
                    <a:pt x="865" y="536"/>
                  </a:cubicBezTo>
                  <a:cubicBezTo>
                    <a:pt x="863" y="533"/>
                    <a:pt x="861" y="530"/>
                    <a:pt x="858" y="527"/>
                  </a:cubicBezTo>
                  <a:cubicBezTo>
                    <a:pt x="861" y="524"/>
                    <a:pt x="863" y="521"/>
                    <a:pt x="865" y="517"/>
                  </a:cubicBezTo>
                  <a:cubicBezTo>
                    <a:pt x="871" y="506"/>
                    <a:pt x="871" y="493"/>
                    <a:pt x="871" y="482"/>
                  </a:cubicBezTo>
                  <a:cubicBezTo>
                    <a:pt x="871" y="477"/>
                    <a:pt x="871" y="477"/>
                    <a:pt x="871" y="477"/>
                  </a:cubicBezTo>
                  <a:cubicBezTo>
                    <a:pt x="871" y="472"/>
                    <a:pt x="871" y="472"/>
                    <a:pt x="871" y="472"/>
                  </a:cubicBezTo>
                  <a:cubicBezTo>
                    <a:pt x="871" y="400"/>
                    <a:pt x="871" y="400"/>
                    <a:pt x="871" y="400"/>
                  </a:cubicBezTo>
                  <a:cubicBezTo>
                    <a:pt x="871" y="395"/>
                    <a:pt x="871" y="395"/>
                    <a:pt x="871" y="395"/>
                  </a:cubicBezTo>
                  <a:cubicBezTo>
                    <a:pt x="871" y="390"/>
                    <a:pt x="871" y="390"/>
                    <a:pt x="871" y="390"/>
                  </a:cubicBezTo>
                  <a:cubicBezTo>
                    <a:pt x="871" y="379"/>
                    <a:pt x="871" y="367"/>
                    <a:pt x="865" y="354"/>
                  </a:cubicBezTo>
                  <a:cubicBezTo>
                    <a:pt x="863" y="351"/>
                    <a:pt x="860" y="348"/>
                    <a:pt x="858" y="345"/>
                  </a:cubicBezTo>
                  <a:cubicBezTo>
                    <a:pt x="860" y="342"/>
                    <a:pt x="863" y="340"/>
                    <a:pt x="865" y="336"/>
                  </a:cubicBezTo>
                  <a:cubicBezTo>
                    <a:pt x="871" y="324"/>
                    <a:pt x="871" y="311"/>
                    <a:pt x="871" y="300"/>
                  </a:cubicBezTo>
                  <a:close/>
                  <a:moveTo>
                    <a:pt x="393" y="620"/>
                  </a:moveTo>
                  <a:cubicBezTo>
                    <a:pt x="318" y="616"/>
                    <a:pt x="318" y="616"/>
                    <a:pt x="318" y="616"/>
                  </a:cubicBezTo>
                  <a:cubicBezTo>
                    <a:pt x="191" y="384"/>
                    <a:pt x="191" y="384"/>
                    <a:pt x="191" y="384"/>
                  </a:cubicBezTo>
                  <a:cubicBezTo>
                    <a:pt x="190" y="381"/>
                    <a:pt x="188" y="378"/>
                    <a:pt x="187" y="375"/>
                  </a:cubicBezTo>
                  <a:cubicBezTo>
                    <a:pt x="185" y="373"/>
                    <a:pt x="184" y="370"/>
                    <a:pt x="182" y="368"/>
                  </a:cubicBezTo>
                  <a:cubicBezTo>
                    <a:pt x="181" y="365"/>
                    <a:pt x="180" y="363"/>
                    <a:pt x="179" y="361"/>
                  </a:cubicBezTo>
                  <a:cubicBezTo>
                    <a:pt x="178" y="359"/>
                    <a:pt x="177" y="357"/>
                    <a:pt x="177" y="355"/>
                  </a:cubicBezTo>
                  <a:cubicBezTo>
                    <a:pt x="176" y="355"/>
                    <a:pt x="176" y="355"/>
                    <a:pt x="176" y="355"/>
                  </a:cubicBezTo>
                  <a:cubicBezTo>
                    <a:pt x="176" y="358"/>
                    <a:pt x="176" y="362"/>
                    <a:pt x="176" y="366"/>
                  </a:cubicBezTo>
                  <a:cubicBezTo>
                    <a:pt x="177" y="370"/>
                    <a:pt x="177" y="374"/>
                    <a:pt x="177" y="379"/>
                  </a:cubicBezTo>
                  <a:cubicBezTo>
                    <a:pt x="177" y="384"/>
                    <a:pt x="177" y="389"/>
                    <a:pt x="177" y="395"/>
                  </a:cubicBezTo>
                  <a:cubicBezTo>
                    <a:pt x="177" y="400"/>
                    <a:pt x="177" y="406"/>
                    <a:pt x="177" y="412"/>
                  </a:cubicBezTo>
                  <a:cubicBezTo>
                    <a:pt x="177" y="608"/>
                    <a:pt x="177" y="608"/>
                    <a:pt x="177" y="608"/>
                  </a:cubicBezTo>
                  <a:cubicBezTo>
                    <a:pt x="116" y="604"/>
                    <a:pt x="116" y="604"/>
                    <a:pt x="116" y="604"/>
                  </a:cubicBezTo>
                  <a:cubicBezTo>
                    <a:pt x="116" y="256"/>
                    <a:pt x="116" y="256"/>
                    <a:pt x="116" y="256"/>
                  </a:cubicBezTo>
                  <a:cubicBezTo>
                    <a:pt x="186" y="252"/>
                    <a:pt x="186" y="252"/>
                    <a:pt x="186" y="252"/>
                  </a:cubicBezTo>
                  <a:cubicBezTo>
                    <a:pt x="308" y="470"/>
                    <a:pt x="308" y="470"/>
                    <a:pt x="308" y="470"/>
                  </a:cubicBezTo>
                  <a:cubicBezTo>
                    <a:pt x="309" y="472"/>
                    <a:pt x="310" y="474"/>
                    <a:pt x="311" y="476"/>
                  </a:cubicBezTo>
                  <a:cubicBezTo>
                    <a:pt x="312" y="479"/>
                    <a:pt x="314" y="481"/>
                    <a:pt x="315" y="484"/>
                  </a:cubicBezTo>
                  <a:cubicBezTo>
                    <a:pt x="316" y="486"/>
                    <a:pt x="318" y="489"/>
                    <a:pt x="319" y="492"/>
                  </a:cubicBezTo>
                  <a:cubicBezTo>
                    <a:pt x="321" y="495"/>
                    <a:pt x="322" y="498"/>
                    <a:pt x="324" y="501"/>
                  </a:cubicBezTo>
                  <a:cubicBezTo>
                    <a:pt x="325" y="501"/>
                    <a:pt x="325" y="501"/>
                    <a:pt x="325" y="501"/>
                  </a:cubicBezTo>
                  <a:cubicBezTo>
                    <a:pt x="324" y="499"/>
                    <a:pt x="324" y="496"/>
                    <a:pt x="324" y="493"/>
                  </a:cubicBezTo>
                  <a:cubicBezTo>
                    <a:pt x="324" y="489"/>
                    <a:pt x="323" y="486"/>
                    <a:pt x="323" y="481"/>
                  </a:cubicBezTo>
                  <a:cubicBezTo>
                    <a:pt x="323" y="477"/>
                    <a:pt x="323" y="472"/>
                    <a:pt x="323" y="467"/>
                  </a:cubicBezTo>
                  <a:cubicBezTo>
                    <a:pt x="323" y="462"/>
                    <a:pt x="323" y="456"/>
                    <a:pt x="323" y="450"/>
                  </a:cubicBezTo>
                  <a:cubicBezTo>
                    <a:pt x="323" y="244"/>
                    <a:pt x="323" y="244"/>
                    <a:pt x="323" y="244"/>
                  </a:cubicBezTo>
                  <a:cubicBezTo>
                    <a:pt x="393" y="240"/>
                    <a:pt x="393" y="240"/>
                    <a:pt x="393" y="240"/>
                  </a:cubicBezTo>
                  <a:lnTo>
                    <a:pt x="393" y="620"/>
                  </a:lnTo>
                  <a:close/>
                  <a:moveTo>
                    <a:pt x="835" y="654"/>
                  </a:moveTo>
                  <a:cubicBezTo>
                    <a:pt x="835" y="674"/>
                    <a:pt x="837" y="690"/>
                    <a:pt x="817" y="690"/>
                  </a:cubicBezTo>
                  <a:cubicBezTo>
                    <a:pt x="799" y="690"/>
                    <a:pt x="799" y="690"/>
                    <a:pt x="799" y="690"/>
                  </a:cubicBezTo>
                  <a:cubicBezTo>
                    <a:pt x="799" y="656"/>
                    <a:pt x="799" y="601"/>
                    <a:pt x="799" y="545"/>
                  </a:cubicBezTo>
                  <a:cubicBezTo>
                    <a:pt x="817" y="545"/>
                    <a:pt x="817" y="545"/>
                    <a:pt x="817" y="545"/>
                  </a:cubicBezTo>
                  <a:cubicBezTo>
                    <a:pt x="837" y="545"/>
                    <a:pt x="835" y="561"/>
                    <a:pt x="835" y="581"/>
                  </a:cubicBezTo>
                  <a:lnTo>
                    <a:pt x="835" y="654"/>
                  </a:lnTo>
                  <a:close/>
                  <a:moveTo>
                    <a:pt x="835" y="472"/>
                  </a:moveTo>
                  <a:cubicBezTo>
                    <a:pt x="835" y="492"/>
                    <a:pt x="837" y="509"/>
                    <a:pt x="817" y="509"/>
                  </a:cubicBezTo>
                  <a:cubicBezTo>
                    <a:pt x="799" y="509"/>
                    <a:pt x="799" y="509"/>
                    <a:pt x="799" y="509"/>
                  </a:cubicBezTo>
                  <a:cubicBezTo>
                    <a:pt x="799" y="445"/>
                    <a:pt x="799" y="386"/>
                    <a:pt x="799" y="363"/>
                  </a:cubicBezTo>
                  <a:cubicBezTo>
                    <a:pt x="817" y="363"/>
                    <a:pt x="817" y="363"/>
                    <a:pt x="817" y="363"/>
                  </a:cubicBezTo>
                  <a:cubicBezTo>
                    <a:pt x="837" y="363"/>
                    <a:pt x="835" y="380"/>
                    <a:pt x="835" y="400"/>
                  </a:cubicBezTo>
                  <a:lnTo>
                    <a:pt x="835" y="472"/>
                  </a:lnTo>
                  <a:close/>
                  <a:moveTo>
                    <a:pt x="835" y="291"/>
                  </a:moveTo>
                  <a:cubicBezTo>
                    <a:pt x="835" y="311"/>
                    <a:pt x="837" y="327"/>
                    <a:pt x="817" y="327"/>
                  </a:cubicBezTo>
                  <a:cubicBezTo>
                    <a:pt x="762" y="327"/>
                    <a:pt x="762" y="327"/>
                    <a:pt x="762" y="327"/>
                  </a:cubicBezTo>
                  <a:cubicBezTo>
                    <a:pt x="762" y="726"/>
                    <a:pt x="762" y="726"/>
                    <a:pt x="762" y="726"/>
                  </a:cubicBezTo>
                  <a:cubicBezTo>
                    <a:pt x="762" y="746"/>
                    <a:pt x="764" y="763"/>
                    <a:pt x="744" y="763"/>
                  </a:cubicBezTo>
                  <a:cubicBezTo>
                    <a:pt x="508" y="763"/>
                    <a:pt x="508" y="763"/>
                    <a:pt x="508" y="763"/>
                  </a:cubicBezTo>
                  <a:cubicBezTo>
                    <a:pt x="508" y="654"/>
                    <a:pt x="508" y="654"/>
                    <a:pt x="508" y="654"/>
                  </a:cubicBezTo>
                  <a:cubicBezTo>
                    <a:pt x="690" y="654"/>
                    <a:pt x="690" y="654"/>
                    <a:pt x="690" y="654"/>
                  </a:cubicBezTo>
                  <a:cubicBezTo>
                    <a:pt x="690" y="618"/>
                    <a:pt x="690" y="618"/>
                    <a:pt x="690" y="618"/>
                  </a:cubicBezTo>
                  <a:cubicBezTo>
                    <a:pt x="508" y="618"/>
                    <a:pt x="508" y="618"/>
                    <a:pt x="508" y="618"/>
                  </a:cubicBezTo>
                  <a:cubicBezTo>
                    <a:pt x="508" y="545"/>
                    <a:pt x="508" y="545"/>
                    <a:pt x="508" y="545"/>
                  </a:cubicBezTo>
                  <a:cubicBezTo>
                    <a:pt x="690" y="545"/>
                    <a:pt x="690" y="545"/>
                    <a:pt x="690" y="545"/>
                  </a:cubicBezTo>
                  <a:cubicBezTo>
                    <a:pt x="690" y="509"/>
                    <a:pt x="690" y="509"/>
                    <a:pt x="690" y="509"/>
                  </a:cubicBezTo>
                  <a:cubicBezTo>
                    <a:pt x="508" y="509"/>
                    <a:pt x="508" y="509"/>
                    <a:pt x="508" y="509"/>
                  </a:cubicBezTo>
                  <a:cubicBezTo>
                    <a:pt x="508" y="436"/>
                    <a:pt x="508" y="436"/>
                    <a:pt x="508" y="436"/>
                  </a:cubicBezTo>
                  <a:cubicBezTo>
                    <a:pt x="690" y="436"/>
                    <a:pt x="690" y="436"/>
                    <a:pt x="690" y="436"/>
                  </a:cubicBezTo>
                  <a:cubicBezTo>
                    <a:pt x="690" y="400"/>
                    <a:pt x="690" y="400"/>
                    <a:pt x="690" y="400"/>
                  </a:cubicBezTo>
                  <a:cubicBezTo>
                    <a:pt x="508" y="400"/>
                    <a:pt x="508" y="400"/>
                    <a:pt x="508" y="400"/>
                  </a:cubicBezTo>
                  <a:cubicBezTo>
                    <a:pt x="508" y="327"/>
                    <a:pt x="508" y="327"/>
                    <a:pt x="508" y="327"/>
                  </a:cubicBezTo>
                  <a:cubicBezTo>
                    <a:pt x="690" y="327"/>
                    <a:pt x="690" y="327"/>
                    <a:pt x="690" y="327"/>
                  </a:cubicBezTo>
                  <a:cubicBezTo>
                    <a:pt x="690" y="291"/>
                    <a:pt x="690" y="291"/>
                    <a:pt x="690" y="291"/>
                  </a:cubicBezTo>
                  <a:cubicBezTo>
                    <a:pt x="508" y="291"/>
                    <a:pt x="508" y="291"/>
                    <a:pt x="508" y="291"/>
                  </a:cubicBezTo>
                  <a:cubicBezTo>
                    <a:pt x="508" y="218"/>
                    <a:pt x="508" y="218"/>
                    <a:pt x="508" y="218"/>
                  </a:cubicBezTo>
                  <a:cubicBezTo>
                    <a:pt x="690" y="218"/>
                    <a:pt x="690" y="218"/>
                    <a:pt x="690" y="218"/>
                  </a:cubicBezTo>
                  <a:cubicBezTo>
                    <a:pt x="690" y="182"/>
                    <a:pt x="690" y="182"/>
                    <a:pt x="690" y="182"/>
                  </a:cubicBezTo>
                  <a:cubicBezTo>
                    <a:pt x="508" y="182"/>
                    <a:pt x="508" y="182"/>
                    <a:pt x="508" y="182"/>
                  </a:cubicBezTo>
                  <a:cubicBezTo>
                    <a:pt x="508" y="109"/>
                    <a:pt x="508" y="109"/>
                    <a:pt x="508" y="109"/>
                  </a:cubicBezTo>
                  <a:cubicBezTo>
                    <a:pt x="744" y="109"/>
                    <a:pt x="744" y="109"/>
                    <a:pt x="744" y="109"/>
                  </a:cubicBezTo>
                  <a:cubicBezTo>
                    <a:pt x="764" y="109"/>
                    <a:pt x="762" y="126"/>
                    <a:pt x="762" y="146"/>
                  </a:cubicBezTo>
                  <a:cubicBezTo>
                    <a:pt x="817" y="146"/>
                    <a:pt x="817" y="146"/>
                    <a:pt x="817" y="146"/>
                  </a:cubicBezTo>
                  <a:cubicBezTo>
                    <a:pt x="837" y="146"/>
                    <a:pt x="835" y="162"/>
                    <a:pt x="835" y="182"/>
                  </a:cubicBezTo>
                  <a:lnTo>
                    <a:pt x="835" y="291"/>
                  </a:lnTo>
                  <a:close/>
                  <a:moveTo>
                    <a:pt x="1420" y="432"/>
                  </a:moveTo>
                  <a:cubicBezTo>
                    <a:pt x="1420" y="465"/>
                    <a:pt x="1414" y="493"/>
                    <a:pt x="1402" y="518"/>
                  </a:cubicBezTo>
                  <a:cubicBezTo>
                    <a:pt x="1390" y="542"/>
                    <a:pt x="1373" y="561"/>
                    <a:pt x="1351" y="574"/>
                  </a:cubicBezTo>
                  <a:cubicBezTo>
                    <a:pt x="1329" y="587"/>
                    <a:pt x="1303" y="594"/>
                    <a:pt x="1274" y="594"/>
                  </a:cubicBezTo>
                  <a:cubicBezTo>
                    <a:pt x="1246" y="594"/>
                    <a:pt x="1222" y="588"/>
                    <a:pt x="1200" y="575"/>
                  </a:cubicBezTo>
                  <a:cubicBezTo>
                    <a:pt x="1178" y="562"/>
                    <a:pt x="1161" y="544"/>
                    <a:pt x="1149" y="520"/>
                  </a:cubicBezTo>
                  <a:cubicBezTo>
                    <a:pt x="1137" y="496"/>
                    <a:pt x="1131" y="470"/>
                    <a:pt x="1131" y="440"/>
                  </a:cubicBezTo>
                  <a:cubicBezTo>
                    <a:pt x="1131" y="408"/>
                    <a:pt x="1137" y="379"/>
                    <a:pt x="1150" y="355"/>
                  </a:cubicBezTo>
                  <a:cubicBezTo>
                    <a:pt x="1162" y="330"/>
                    <a:pt x="1179" y="311"/>
                    <a:pt x="1201" y="298"/>
                  </a:cubicBezTo>
                  <a:cubicBezTo>
                    <a:pt x="1224" y="285"/>
                    <a:pt x="1250" y="279"/>
                    <a:pt x="1280" y="279"/>
                  </a:cubicBezTo>
                  <a:cubicBezTo>
                    <a:pt x="1307" y="279"/>
                    <a:pt x="1331" y="285"/>
                    <a:pt x="1353" y="298"/>
                  </a:cubicBezTo>
                  <a:cubicBezTo>
                    <a:pt x="1374" y="311"/>
                    <a:pt x="1391" y="329"/>
                    <a:pt x="1402" y="352"/>
                  </a:cubicBezTo>
                  <a:cubicBezTo>
                    <a:pt x="1414" y="376"/>
                    <a:pt x="1420" y="402"/>
                    <a:pt x="1420" y="432"/>
                  </a:cubicBezTo>
                  <a:close/>
                  <a:moveTo>
                    <a:pt x="1382" y="437"/>
                  </a:moveTo>
                  <a:cubicBezTo>
                    <a:pt x="1382" y="397"/>
                    <a:pt x="1373" y="366"/>
                    <a:pt x="1355" y="344"/>
                  </a:cubicBezTo>
                  <a:cubicBezTo>
                    <a:pt x="1336" y="322"/>
                    <a:pt x="1310" y="311"/>
                    <a:pt x="1277" y="311"/>
                  </a:cubicBezTo>
                  <a:cubicBezTo>
                    <a:pt x="1256" y="311"/>
                    <a:pt x="1237" y="316"/>
                    <a:pt x="1221" y="327"/>
                  </a:cubicBezTo>
                  <a:cubicBezTo>
                    <a:pt x="1204" y="337"/>
                    <a:pt x="1192" y="352"/>
                    <a:pt x="1182" y="371"/>
                  </a:cubicBezTo>
                  <a:cubicBezTo>
                    <a:pt x="1173" y="391"/>
                    <a:pt x="1169" y="413"/>
                    <a:pt x="1169" y="437"/>
                  </a:cubicBezTo>
                  <a:cubicBezTo>
                    <a:pt x="1169" y="461"/>
                    <a:pt x="1173" y="483"/>
                    <a:pt x="1182" y="502"/>
                  </a:cubicBezTo>
                  <a:cubicBezTo>
                    <a:pt x="1191" y="521"/>
                    <a:pt x="1203" y="536"/>
                    <a:pt x="1219" y="546"/>
                  </a:cubicBezTo>
                  <a:cubicBezTo>
                    <a:pt x="1235" y="556"/>
                    <a:pt x="1254" y="562"/>
                    <a:pt x="1274" y="562"/>
                  </a:cubicBezTo>
                  <a:cubicBezTo>
                    <a:pt x="1308" y="562"/>
                    <a:pt x="1335" y="551"/>
                    <a:pt x="1354" y="528"/>
                  </a:cubicBezTo>
                  <a:cubicBezTo>
                    <a:pt x="1373" y="506"/>
                    <a:pt x="1382" y="476"/>
                    <a:pt x="1382" y="437"/>
                  </a:cubicBezTo>
                  <a:close/>
                  <a:moveTo>
                    <a:pt x="1644" y="589"/>
                  </a:moveTo>
                  <a:cubicBezTo>
                    <a:pt x="1609" y="589"/>
                    <a:pt x="1609" y="589"/>
                    <a:pt x="1609" y="589"/>
                  </a:cubicBezTo>
                  <a:cubicBezTo>
                    <a:pt x="1609" y="464"/>
                    <a:pt x="1609" y="464"/>
                    <a:pt x="1609" y="464"/>
                  </a:cubicBezTo>
                  <a:cubicBezTo>
                    <a:pt x="1609" y="418"/>
                    <a:pt x="1592" y="395"/>
                    <a:pt x="1559" y="395"/>
                  </a:cubicBezTo>
                  <a:cubicBezTo>
                    <a:pt x="1541" y="395"/>
                    <a:pt x="1527" y="402"/>
                    <a:pt x="1516" y="415"/>
                  </a:cubicBezTo>
                  <a:cubicBezTo>
                    <a:pt x="1504" y="428"/>
                    <a:pt x="1498" y="444"/>
                    <a:pt x="1498" y="464"/>
                  </a:cubicBezTo>
                  <a:cubicBezTo>
                    <a:pt x="1498" y="589"/>
                    <a:pt x="1498" y="589"/>
                    <a:pt x="1498" y="589"/>
                  </a:cubicBezTo>
                  <a:cubicBezTo>
                    <a:pt x="1463" y="589"/>
                    <a:pt x="1463" y="589"/>
                    <a:pt x="1463" y="589"/>
                  </a:cubicBezTo>
                  <a:cubicBezTo>
                    <a:pt x="1463" y="371"/>
                    <a:pt x="1463" y="371"/>
                    <a:pt x="1463" y="371"/>
                  </a:cubicBezTo>
                  <a:cubicBezTo>
                    <a:pt x="1498" y="371"/>
                    <a:pt x="1498" y="371"/>
                    <a:pt x="1498" y="371"/>
                  </a:cubicBezTo>
                  <a:cubicBezTo>
                    <a:pt x="1498" y="407"/>
                    <a:pt x="1498" y="407"/>
                    <a:pt x="1498" y="407"/>
                  </a:cubicBezTo>
                  <a:cubicBezTo>
                    <a:pt x="1499" y="407"/>
                    <a:pt x="1499" y="407"/>
                    <a:pt x="1499" y="407"/>
                  </a:cubicBezTo>
                  <a:cubicBezTo>
                    <a:pt x="1515" y="379"/>
                    <a:pt x="1539" y="365"/>
                    <a:pt x="1571" y="365"/>
                  </a:cubicBezTo>
                  <a:cubicBezTo>
                    <a:pt x="1594" y="365"/>
                    <a:pt x="1613" y="373"/>
                    <a:pt x="1625" y="389"/>
                  </a:cubicBezTo>
                  <a:cubicBezTo>
                    <a:pt x="1638" y="404"/>
                    <a:pt x="1644" y="427"/>
                    <a:pt x="1644" y="455"/>
                  </a:cubicBezTo>
                  <a:lnTo>
                    <a:pt x="1644" y="589"/>
                  </a:lnTo>
                  <a:close/>
                  <a:moveTo>
                    <a:pt x="1871" y="488"/>
                  </a:moveTo>
                  <a:cubicBezTo>
                    <a:pt x="1718" y="488"/>
                    <a:pt x="1718" y="488"/>
                    <a:pt x="1718" y="488"/>
                  </a:cubicBezTo>
                  <a:cubicBezTo>
                    <a:pt x="1718" y="513"/>
                    <a:pt x="1725" y="532"/>
                    <a:pt x="1737" y="545"/>
                  </a:cubicBezTo>
                  <a:cubicBezTo>
                    <a:pt x="1749" y="558"/>
                    <a:pt x="1767" y="564"/>
                    <a:pt x="1789" y="564"/>
                  </a:cubicBezTo>
                  <a:cubicBezTo>
                    <a:pt x="1813" y="564"/>
                    <a:pt x="1836" y="556"/>
                    <a:pt x="1856" y="540"/>
                  </a:cubicBezTo>
                  <a:cubicBezTo>
                    <a:pt x="1856" y="573"/>
                    <a:pt x="1856" y="573"/>
                    <a:pt x="1856" y="573"/>
                  </a:cubicBezTo>
                  <a:cubicBezTo>
                    <a:pt x="1837" y="587"/>
                    <a:pt x="1812" y="594"/>
                    <a:pt x="1780" y="594"/>
                  </a:cubicBezTo>
                  <a:cubicBezTo>
                    <a:pt x="1749" y="594"/>
                    <a:pt x="1725" y="584"/>
                    <a:pt x="1708" y="564"/>
                  </a:cubicBezTo>
                  <a:cubicBezTo>
                    <a:pt x="1690" y="544"/>
                    <a:pt x="1681" y="516"/>
                    <a:pt x="1681" y="481"/>
                  </a:cubicBezTo>
                  <a:cubicBezTo>
                    <a:pt x="1681" y="459"/>
                    <a:pt x="1686" y="439"/>
                    <a:pt x="1695" y="422"/>
                  </a:cubicBezTo>
                  <a:cubicBezTo>
                    <a:pt x="1703" y="404"/>
                    <a:pt x="1715" y="390"/>
                    <a:pt x="1731" y="380"/>
                  </a:cubicBezTo>
                  <a:cubicBezTo>
                    <a:pt x="1746" y="370"/>
                    <a:pt x="1763" y="365"/>
                    <a:pt x="1782" y="365"/>
                  </a:cubicBezTo>
                  <a:cubicBezTo>
                    <a:pt x="1810" y="365"/>
                    <a:pt x="1832" y="375"/>
                    <a:pt x="1848" y="393"/>
                  </a:cubicBezTo>
                  <a:cubicBezTo>
                    <a:pt x="1863" y="411"/>
                    <a:pt x="1871" y="437"/>
                    <a:pt x="1871" y="470"/>
                  </a:cubicBezTo>
                  <a:lnTo>
                    <a:pt x="1871" y="488"/>
                  </a:lnTo>
                  <a:close/>
                  <a:moveTo>
                    <a:pt x="1836" y="459"/>
                  </a:moveTo>
                  <a:cubicBezTo>
                    <a:pt x="1835" y="439"/>
                    <a:pt x="1831" y="423"/>
                    <a:pt x="1821" y="412"/>
                  </a:cubicBezTo>
                  <a:cubicBezTo>
                    <a:pt x="1812" y="401"/>
                    <a:pt x="1798" y="395"/>
                    <a:pt x="1781" y="395"/>
                  </a:cubicBezTo>
                  <a:cubicBezTo>
                    <a:pt x="1765" y="395"/>
                    <a:pt x="1751" y="401"/>
                    <a:pt x="1740" y="413"/>
                  </a:cubicBezTo>
                  <a:cubicBezTo>
                    <a:pt x="1728" y="424"/>
                    <a:pt x="1721" y="440"/>
                    <a:pt x="1718" y="459"/>
                  </a:cubicBezTo>
                  <a:lnTo>
                    <a:pt x="1836" y="459"/>
                  </a:lnTo>
                  <a:close/>
                  <a:moveTo>
                    <a:pt x="2161" y="589"/>
                  </a:moveTo>
                  <a:cubicBezTo>
                    <a:pt x="2118" y="589"/>
                    <a:pt x="2118" y="589"/>
                    <a:pt x="2118" y="589"/>
                  </a:cubicBezTo>
                  <a:cubicBezTo>
                    <a:pt x="1960" y="345"/>
                    <a:pt x="1960" y="345"/>
                    <a:pt x="1960" y="345"/>
                  </a:cubicBezTo>
                  <a:cubicBezTo>
                    <a:pt x="1957" y="340"/>
                    <a:pt x="1953" y="333"/>
                    <a:pt x="1951" y="326"/>
                  </a:cubicBezTo>
                  <a:cubicBezTo>
                    <a:pt x="1949" y="326"/>
                    <a:pt x="1949" y="326"/>
                    <a:pt x="1949" y="326"/>
                  </a:cubicBezTo>
                  <a:cubicBezTo>
                    <a:pt x="1951" y="333"/>
                    <a:pt x="1951" y="347"/>
                    <a:pt x="1951" y="368"/>
                  </a:cubicBezTo>
                  <a:cubicBezTo>
                    <a:pt x="1951" y="589"/>
                    <a:pt x="1951" y="589"/>
                    <a:pt x="1951" y="589"/>
                  </a:cubicBezTo>
                  <a:cubicBezTo>
                    <a:pt x="1915" y="589"/>
                    <a:pt x="1915" y="589"/>
                    <a:pt x="1915" y="589"/>
                  </a:cubicBezTo>
                  <a:cubicBezTo>
                    <a:pt x="1915" y="284"/>
                    <a:pt x="1915" y="284"/>
                    <a:pt x="1915" y="284"/>
                  </a:cubicBezTo>
                  <a:cubicBezTo>
                    <a:pt x="1962" y="284"/>
                    <a:pt x="1962" y="284"/>
                    <a:pt x="1962" y="284"/>
                  </a:cubicBezTo>
                  <a:cubicBezTo>
                    <a:pt x="2114" y="523"/>
                    <a:pt x="2114" y="523"/>
                    <a:pt x="2114" y="523"/>
                  </a:cubicBezTo>
                  <a:cubicBezTo>
                    <a:pt x="2127" y="543"/>
                    <a:pt x="2127" y="543"/>
                    <a:pt x="2127" y="543"/>
                  </a:cubicBezTo>
                  <a:cubicBezTo>
                    <a:pt x="2128" y="543"/>
                    <a:pt x="2128" y="543"/>
                    <a:pt x="2128" y="543"/>
                  </a:cubicBezTo>
                  <a:cubicBezTo>
                    <a:pt x="2126" y="534"/>
                    <a:pt x="2125" y="520"/>
                    <a:pt x="2125" y="498"/>
                  </a:cubicBezTo>
                  <a:cubicBezTo>
                    <a:pt x="2125" y="284"/>
                    <a:pt x="2125" y="284"/>
                    <a:pt x="2125" y="284"/>
                  </a:cubicBezTo>
                  <a:cubicBezTo>
                    <a:pt x="2161" y="284"/>
                    <a:pt x="2161" y="284"/>
                    <a:pt x="2161" y="284"/>
                  </a:cubicBezTo>
                  <a:lnTo>
                    <a:pt x="2161" y="589"/>
                  </a:lnTo>
                  <a:close/>
                  <a:moveTo>
                    <a:pt x="2422" y="479"/>
                  </a:moveTo>
                  <a:cubicBezTo>
                    <a:pt x="2422" y="513"/>
                    <a:pt x="2413" y="541"/>
                    <a:pt x="2393" y="562"/>
                  </a:cubicBezTo>
                  <a:cubicBezTo>
                    <a:pt x="2373" y="583"/>
                    <a:pt x="2347" y="594"/>
                    <a:pt x="2314" y="594"/>
                  </a:cubicBezTo>
                  <a:cubicBezTo>
                    <a:pt x="2282" y="594"/>
                    <a:pt x="2256" y="584"/>
                    <a:pt x="2237" y="563"/>
                  </a:cubicBezTo>
                  <a:cubicBezTo>
                    <a:pt x="2218" y="543"/>
                    <a:pt x="2208" y="516"/>
                    <a:pt x="2208" y="482"/>
                  </a:cubicBezTo>
                  <a:cubicBezTo>
                    <a:pt x="2208" y="446"/>
                    <a:pt x="2218" y="418"/>
                    <a:pt x="2238" y="397"/>
                  </a:cubicBezTo>
                  <a:cubicBezTo>
                    <a:pt x="2257" y="376"/>
                    <a:pt x="2285" y="365"/>
                    <a:pt x="2319" y="365"/>
                  </a:cubicBezTo>
                  <a:cubicBezTo>
                    <a:pt x="2351" y="365"/>
                    <a:pt x="2377" y="376"/>
                    <a:pt x="2395" y="396"/>
                  </a:cubicBezTo>
                  <a:cubicBezTo>
                    <a:pt x="2413" y="416"/>
                    <a:pt x="2422" y="444"/>
                    <a:pt x="2422" y="479"/>
                  </a:cubicBezTo>
                  <a:close/>
                  <a:moveTo>
                    <a:pt x="2387" y="480"/>
                  </a:moveTo>
                  <a:cubicBezTo>
                    <a:pt x="2387" y="453"/>
                    <a:pt x="2381" y="432"/>
                    <a:pt x="2369" y="417"/>
                  </a:cubicBezTo>
                  <a:cubicBezTo>
                    <a:pt x="2356" y="403"/>
                    <a:pt x="2339" y="395"/>
                    <a:pt x="2317" y="395"/>
                  </a:cubicBezTo>
                  <a:cubicBezTo>
                    <a:pt x="2294" y="395"/>
                    <a:pt x="2276" y="403"/>
                    <a:pt x="2263" y="418"/>
                  </a:cubicBezTo>
                  <a:cubicBezTo>
                    <a:pt x="2250" y="433"/>
                    <a:pt x="2244" y="454"/>
                    <a:pt x="2244" y="481"/>
                  </a:cubicBezTo>
                  <a:cubicBezTo>
                    <a:pt x="2244" y="507"/>
                    <a:pt x="2250" y="527"/>
                    <a:pt x="2264" y="542"/>
                  </a:cubicBezTo>
                  <a:cubicBezTo>
                    <a:pt x="2277" y="557"/>
                    <a:pt x="2294" y="564"/>
                    <a:pt x="2317" y="564"/>
                  </a:cubicBezTo>
                  <a:cubicBezTo>
                    <a:pt x="2339" y="564"/>
                    <a:pt x="2357" y="557"/>
                    <a:pt x="2369" y="542"/>
                  </a:cubicBezTo>
                  <a:cubicBezTo>
                    <a:pt x="2381" y="528"/>
                    <a:pt x="2387" y="507"/>
                    <a:pt x="2387" y="480"/>
                  </a:cubicBezTo>
                  <a:close/>
                  <a:moveTo>
                    <a:pt x="2566" y="586"/>
                  </a:moveTo>
                  <a:cubicBezTo>
                    <a:pt x="2557" y="591"/>
                    <a:pt x="2546" y="593"/>
                    <a:pt x="2533" y="593"/>
                  </a:cubicBezTo>
                  <a:cubicBezTo>
                    <a:pt x="2495" y="593"/>
                    <a:pt x="2476" y="572"/>
                    <a:pt x="2476" y="529"/>
                  </a:cubicBezTo>
                  <a:cubicBezTo>
                    <a:pt x="2476" y="400"/>
                    <a:pt x="2476" y="400"/>
                    <a:pt x="2476" y="400"/>
                  </a:cubicBezTo>
                  <a:cubicBezTo>
                    <a:pt x="2439" y="400"/>
                    <a:pt x="2439" y="400"/>
                    <a:pt x="2439" y="400"/>
                  </a:cubicBezTo>
                  <a:cubicBezTo>
                    <a:pt x="2439" y="371"/>
                    <a:pt x="2439" y="371"/>
                    <a:pt x="2439" y="371"/>
                  </a:cubicBezTo>
                  <a:cubicBezTo>
                    <a:pt x="2476" y="371"/>
                    <a:pt x="2476" y="371"/>
                    <a:pt x="2476" y="371"/>
                  </a:cubicBezTo>
                  <a:cubicBezTo>
                    <a:pt x="2476" y="318"/>
                    <a:pt x="2476" y="318"/>
                    <a:pt x="2476" y="318"/>
                  </a:cubicBezTo>
                  <a:cubicBezTo>
                    <a:pt x="2511" y="306"/>
                    <a:pt x="2511" y="306"/>
                    <a:pt x="2511" y="306"/>
                  </a:cubicBezTo>
                  <a:cubicBezTo>
                    <a:pt x="2511" y="371"/>
                    <a:pt x="2511" y="371"/>
                    <a:pt x="2511" y="371"/>
                  </a:cubicBezTo>
                  <a:cubicBezTo>
                    <a:pt x="2566" y="371"/>
                    <a:pt x="2566" y="371"/>
                    <a:pt x="2566" y="371"/>
                  </a:cubicBezTo>
                  <a:cubicBezTo>
                    <a:pt x="2566" y="400"/>
                    <a:pt x="2566" y="400"/>
                    <a:pt x="2566" y="400"/>
                  </a:cubicBezTo>
                  <a:cubicBezTo>
                    <a:pt x="2511" y="400"/>
                    <a:pt x="2511" y="400"/>
                    <a:pt x="2511" y="400"/>
                  </a:cubicBezTo>
                  <a:cubicBezTo>
                    <a:pt x="2511" y="523"/>
                    <a:pt x="2511" y="523"/>
                    <a:pt x="2511" y="523"/>
                  </a:cubicBezTo>
                  <a:cubicBezTo>
                    <a:pt x="2511" y="538"/>
                    <a:pt x="2513" y="548"/>
                    <a:pt x="2518" y="554"/>
                  </a:cubicBezTo>
                  <a:cubicBezTo>
                    <a:pt x="2523" y="561"/>
                    <a:pt x="2532" y="564"/>
                    <a:pt x="2543" y="564"/>
                  </a:cubicBezTo>
                  <a:cubicBezTo>
                    <a:pt x="2552" y="564"/>
                    <a:pt x="2559" y="561"/>
                    <a:pt x="2566" y="557"/>
                  </a:cubicBezTo>
                  <a:lnTo>
                    <a:pt x="2566" y="586"/>
                  </a:lnTo>
                  <a:close/>
                  <a:moveTo>
                    <a:pt x="2774" y="488"/>
                  </a:moveTo>
                  <a:cubicBezTo>
                    <a:pt x="2620" y="488"/>
                    <a:pt x="2620" y="488"/>
                    <a:pt x="2620" y="488"/>
                  </a:cubicBezTo>
                  <a:cubicBezTo>
                    <a:pt x="2621" y="513"/>
                    <a:pt x="2627" y="532"/>
                    <a:pt x="2640" y="545"/>
                  </a:cubicBezTo>
                  <a:cubicBezTo>
                    <a:pt x="2652" y="558"/>
                    <a:pt x="2669" y="564"/>
                    <a:pt x="2691" y="564"/>
                  </a:cubicBezTo>
                  <a:cubicBezTo>
                    <a:pt x="2716" y="564"/>
                    <a:pt x="2738" y="556"/>
                    <a:pt x="2759" y="540"/>
                  </a:cubicBezTo>
                  <a:cubicBezTo>
                    <a:pt x="2759" y="573"/>
                    <a:pt x="2759" y="573"/>
                    <a:pt x="2759" y="573"/>
                  </a:cubicBezTo>
                  <a:cubicBezTo>
                    <a:pt x="2740" y="587"/>
                    <a:pt x="2714" y="594"/>
                    <a:pt x="2683" y="594"/>
                  </a:cubicBezTo>
                  <a:cubicBezTo>
                    <a:pt x="2652" y="594"/>
                    <a:pt x="2628" y="584"/>
                    <a:pt x="2610" y="564"/>
                  </a:cubicBezTo>
                  <a:cubicBezTo>
                    <a:pt x="2593" y="544"/>
                    <a:pt x="2584" y="516"/>
                    <a:pt x="2584" y="481"/>
                  </a:cubicBezTo>
                  <a:cubicBezTo>
                    <a:pt x="2584" y="459"/>
                    <a:pt x="2588" y="439"/>
                    <a:pt x="2597" y="422"/>
                  </a:cubicBezTo>
                  <a:cubicBezTo>
                    <a:pt x="2606" y="404"/>
                    <a:pt x="2618" y="390"/>
                    <a:pt x="2633" y="380"/>
                  </a:cubicBezTo>
                  <a:cubicBezTo>
                    <a:pt x="2648" y="370"/>
                    <a:pt x="2665" y="365"/>
                    <a:pt x="2684" y="365"/>
                  </a:cubicBezTo>
                  <a:cubicBezTo>
                    <a:pt x="2712" y="365"/>
                    <a:pt x="2734" y="375"/>
                    <a:pt x="2750" y="393"/>
                  </a:cubicBezTo>
                  <a:cubicBezTo>
                    <a:pt x="2766" y="411"/>
                    <a:pt x="2774" y="437"/>
                    <a:pt x="2774" y="470"/>
                  </a:cubicBezTo>
                  <a:lnTo>
                    <a:pt x="2774" y="488"/>
                  </a:lnTo>
                  <a:close/>
                  <a:moveTo>
                    <a:pt x="2738" y="459"/>
                  </a:moveTo>
                  <a:cubicBezTo>
                    <a:pt x="2738" y="439"/>
                    <a:pt x="2733" y="423"/>
                    <a:pt x="2724" y="412"/>
                  </a:cubicBezTo>
                  <a:cubicBezTo>
                    <a:pt x="2714" y="401"/>
                    <a:pt x="2701" y="395"/>
                    <a:pt x="2684" y="395"/>
                  </a:cubicBezTo>
                  <a:cubicBezTo>
                    <a:pt x="2668" y="395"/>
                    <a:pt x="2654" y="401"/>
                    <a:pt x="2642" y="413"/>
                  </a:cubicBezTo>
                  <a:cubicBezTo>
                    <a:pt x="2631" y="424"/>
                    <a:pt x="2624" y="440"/>
                    <a:pt x="2621" y="459"/>
                  </a:cubicBezTo>
                  <a:lnTo>
                    <a:pt x="2738" y="45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 name="Footer Placeholder 2"/>
          <p:cNvSpPr>
            <a:spLocks noGrp="1"/>
          </p:cNvSpPr>
          <p:nvPr>
            <p:ph type="ftr" sz="quarter" idx="16"/>
          </p:nvPr>
        </p:nvSpPr>
        <p:spPr/>
        <p:txBody>
          <a:bodyPr/>
          <a:lstStyle/>
          <a:p>
            <a:pPr>
              <a:defRPr/>
            </a:pPr>
            <a:r>
              <a:rPr lang="en-US" sz="1400" dirty="0">
                <a:gradFill>
                  <a:gsLst>
                    <a:gs pos="8367">
                      <a:schemeClr val="bg1"/>
                    </a:gs>
                    <a:gs pos="100000">
                      <a:schemeClr val="bg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chemeClr val="bg1"/>
                    </a:gs>
                    <a:gs pos="100000">
                      <a:schemeClr val="bg1"/>
                    </a:gs>
                  </a:gsLst>
                  <a:lin ang="5400000" scaled="0"/>
                </a:gradFill>
              </a:rPr>
              <a:t> OneNote API</a:t>
            </a:r>
          </a:p>
          <a:p>
            <a:endParaRPr lang="en-US" dirty="0">
              <a:gradFill>
                <a:gsLst>
                  <a:gs pos="8367">
                    <a:schemeClr val="bg1"/>
                  </a:gs>
                  <a:gs pos="100000">
                    <a:schemeClr val="bg1"/>
                  </a:gs>
                </a:gsLst>
                <a:lin ang="5400000" scaled="0"/>
              </a:gradFill>
            </a:endParaRPr>
          </a:p>
        </p:txBody>
      </p:sp>
    </p:spTree>
    <p:extLst>
      <p:ext uri="{BB962C8B-B14F-4D97-AF65-F5344CB8AC3E}">
        <p14:creationId xmlns:p14="http://schemas.microsoft.com/office/powerpoint/2010/main" val="2701882585"/>
      </p:ext>
    </p:extLst>
  </p:cSld>
  <p:clrMapOvr>
    <a:masterClrMapping/>
  </p:clrMapOvr>
  <p:transition spd="slow">
    <p:push/>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smtClean="0"/>
              <a:t>Getting started with the OneNote Service</a:t>
            </a:r>
            <a:endParaRPr lang="en-US" dirty="0"/>
          </a:p>
        </p:txBody>
      </p:sp>
      <p:sp>
        <p:nvSpPr>
          <p:cNvPr id="5" name="Text Placeholder 4"/>
          <p:cNvSpPr>
            <a:spLocks noGrp="1"/>
          </p:cNvSpPr>
          <p:nvPr>
            <p:ph type="body" sz="quarter" idx="12"/>
          </p:nvPr>
        </p:nvSpPr>
        <p:spPr/>
        <p:txBody>
          <a:bodyPr/>
          <a:lstStyle/>
          <a:p>
            <a:r>
              <a:rPr lang="en-US" dirty="0" smtClean="0"/>
              <a:t>3</a:t>
            </a:r>
            <a:endParaRPr lang="en-US" dirty="0"/>
          </a:p>
        </p:txBody>
      </p:sp>
      <p:grpSp>
        <p:nvGrpSpPr>
          <p:cNvPr id="75" name="Group 74"/>
          <p:cNvGrpSpPr/>
          <p:nvPr/>
        </p:nvGrpSpPr>
        <p:grpSpPr>
          <a:xfrm>
            <a:off x="7505498" y="3029255"/>
            <a:ext cx="4421939" cy="3536416"/>
            <a:chOff x="6527800" y="2483620"/>
            <a:chExt cx="5473700" cy="4377555"/>
          </a:xfrm>
        </p:grpSpPr>
        <p:grpSp>
          <p:nvGrpSpPr>
            <p:cNvPr id="76" name="Group 75"/>
            <p:cNvGrpSpPr/>
            <p:nvPr/>
          </p:nvGrpSpPr>
          <p:grpSpPr>
            <a:xfrm flipH="1">
              <a:off x="8613773" y="2483620"/>
              <a:ext cx="1958976" cy="4377555"/>
              <a:chOff x="8956675" y="449263"/>
              <a:chExt cx="2063751" cy="4611687"/>
            </a:xfrm>
          </p:grpSpPr>
          <p:sp>
            <p:nvSpPr>
              <p:cNvPr id="145" name="Freeform 36"/>
              <p:cNvSpPr>
                <a:spLocks/>
              </p:cNvSpPr>
              <p:nvPr/>
            </p:nvSpPr>
            <p:spPr bwMode="auto">
              <a:xfrm>
                <a:off x="9283700" y="3189288"/>
                <a:ext cx="895350" cy="1662112"/>
              </a:xfrm>
              <a:custGeom>
                <a:avLst/>
                <a:gdLst>
                  <a:gd name="T0" fmla="*/ 0 w 564"/>
                  <a:gd name="T1" fmla="*/ 0 h 1047"/>
                  <a:gd name="T2" fmla="*/ 0 w 564"/>
                  <a:gd name="T3" fmla="*/ 0 h 1047"/>
                  <a:gd name="T4" fmla="*/ 146 w 564"/>
                  <a:gd name="T5" fmla="*/ 0 h 1047"/>
                  <a:gd name="T6" fmla="*/ 418 w 564"/>
                  <a:gd name="T7" fmla="*/ 0 h 1047"/>
                  <a:gd name="T8" fmla="*/ 564 w 564"/>
                  <a:gd name="T9" fmla="*/ 0 h 1047"/>
                  <a:gd name="T10" fmla="*/ 564 w 564"/>
                  <a:gd name="T11" fmla="*/ 158 h 1047"/>
                  <a:gd name="T12" fmla="*/ 564 w 564"/>
                  <a:gd name="T13" fmla="*/ 1047 h 1047"/>
                  <a:gd name="T14" fmla="*/ 418 w 564"/>
                  <a:gd name="T15" fmla="*/ 1047 h 1047"/>
                  <a:gd name="T16" fmla="*/ 418 w 564"/>
                  <a:gd name="T17" fmla="*/ 158 h 1047"/>
                  <a:gd name="T18" fmla="*/ 146 w 564"/>
                  <a:gd name="T19" fmla="*/ 158 h 1047"/>
                  <a:gd name="T20" fmla="*/ 146 w 564"/>
                  <a:gd name="T21" fmla="*/ 1047 h 1047"/>
                  <a:gd name="T22" fmla="*/ 0 w 564"/>
                  <a:gd name="T23" fmla="*/ 1047 h 1047"/>
                  <a:gd name="T24" fmla="*/ 0 w 564"/>
                  <a:gd name="T25" fmla="*/ 158 h 1047"/>
                  <a:gd name="T26" fmla="*/ 0 w 564"/>
                  <a:gd name="T27" fmla="*/ 158 h 1047"/>
                  <a:gd name="T28" fmla="*/ 0 w 564"/>
                  <a:gd name="T29" fmla="*/ 0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1047">
                    <a:moveTo>
                      <a:pt x="0" y="0"/>
                    </a:moveTo>
                    <a:lnTo>
                      <a:pt x="0" y="0"/>
                    </a:lnTo>
                    <a:lnTo>
                      <a:pt x="146" y="0"/>
                    </a:lnTo>
                    <a:lnTo>
                      <a:pt x="418" y="0"/>
                    </a:lnTo>
                    <a:lnTo>
                      <a:pt x="564" y="0"/>
                    </a:lnTo>
                    <a:lnTo>
                      <a:pt x="564" y="158"/>
                    </a:lnTo>
                    <a:lnTo>
                      <a:pt x="564" y="1047"/>
                    </a:lnTo>
                    <a:lnTo>
                      <a:pt x="418" y="1047"/>
                    </a:lnTo>
                    <a:lnTo>
                      <a:pt x="418" y="158"/>
                    </a:lnTo>
                    <a:lnTo>
                      <a:pt x="146" y="158"/>
                    </a:lnTo>
                    <a:lnTo>
                      <a:pt x="146" y="1047"/>
                    </a:lnTo>
                    <a:lnTo>
                      <a:pt x="0" y="1047"/>
                    </a:lnTo>
                    <a:lnTo>
                      <a:pt x="0" y="158"/>
                    </a:lnTo>
                    <a:lnTo>
                      <a:pt x="0" y="158"/>
                    </a:lnTo>
                    <a:lnTo>
                      <a:pt x="0" y="0"/>
                    </a:lnTo>
                    <a:close/>
                  </a:path>
                </a:pathLst>
              </a:custGeom>
              <a:solidFill>
                <a:srgbClr val="BB25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FFFFFF"/>
                  </a:solidFill>
                </a:endParaRPr>
              </a:p>
            </p:txBody>
          </p:sp>
          <p:sp>
            <p:nvSpPr>
              <p:cNvPr id="146" name="Freeform 37"/>
              <p:cNvSpPr>
                <a:spLocks/>
              </p:cNvSpPr>
              <p:nvPr/>
            </p:nvSpPr>
            <p:spPr bwMode="auto">
              <a:xfrm>
                <a:off x="9283700"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FFFFFF"/>
                  </a:solidFill>
                </a:endParaRPr>
              </a:p>
            </p:txBody>
          </p:sp>
          <p:sp>
            <p:nvSpPr>
              <p:cNvPr id="147" name="Freeform 38"/>
              <p:cNvSpPr>
                <a:spLocks/>
              </p:cNvSpPr>
              <p:nvPr/>
            </p:nvSpPr>
            <p:spPr bwMode="auto">
              <a:xfrm>
                <a:off x="8956675" y="1819275"/>
                <a:ext cx="1558925" cy="1370012"/>
              </a:xfrm>
              <a:custGeom>
                <a:avLst/>
                <a:gdLst>
                  <a:gd name="T0" fmla="*/ 31 w 148"/>
                  <a:gd name="T1" fmla="*/ 0 h 131"/>
                  <a:gd name="T2" fmla="*/ 116 w 148"/>
                  <a:gd name="T3" fmla="*/ 0 h 131"/>
                  <a:gd name="T4" fmla="*/ 148 w 148"/>
                  <a:gd name="T5" fmla="*/ 27 h 131"/>
                  <a:gd name="T6" fmla="*/ 148 w 148"/>
                  <a:gd name="T7" fmla="*/ 49 h 131"/>
                  <a:gd name="T8" fmla="*/ 116 w 148"/>
                  <a:gd name="T9" fmla="*/ 49 h 131"/>
                  <a:gd name="T10" fmla="*/ 116 w 148"/>
                  <a:gd name="T11" fmla="*/ 131 h 131"/>
                  <a:gd name="T12" fmla="*/ 31 w 148"/>
                  <a:gd name="T13" fmla="*/ 131 h 131"/>
                  <a:gd name="T14" fmla="*/ 31 w 148"/>
                  <a:gd name="T15" fmla="*/ 49 h 131"/>
                  <a:gd name="T16" fmla="*/ 0 w 148"/>
                  <a:gd name="T17" fmla="*/ 49 h 131"/>
                  <a:gd name="T18" fmla="*/ 0 w 148"/>
                  <a:gd name="T19" fmla="*/ 27 h 131"/>
                  <a:gd name="T20" fmla="*/ 31 w 148"/>
                  <a:gd name="T2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131">
                    <a:moveTo>
                      <a:pt x="31" y="0"/>
                    </a:moveTo>
                    <a:cubicBezTo>
                      <a:pt x="116" y="0"/>
                      <a:pt x="116" y="0"/>
                      <a:pt x="116" y="0"/>
                    </a:cubicBezTo>
                    <a:cubicBezTo>
                      <a:pt x="134" y="0"/>
                      <a:pt x="148" y="12"/>
                      <a:pt x="148" y="27"/>
                    </a:cubicBezTo>
                    <a:cubicBezTo>
                      <a:pt x="148" y="49"/>
                      <a:pt x="148" y="49"/>
                      <a:pt x="148" y="49"/>
                    </a:cubicBezTo>
                    <a:cubicBezTo>
                      <a:pt x="116" y="49"/>
                      <a:pt x="116" y="49"/>
                      <a:pt x="116" y="49"/>
                    </a:cubicBezTo>
                    <a:cubicBezTo>
                      <a:pt x="116" y="131"/>
                      <a:pt x="116" y="131"/>
                      <a:pt x="116" y="131"/>
                    </a:cubicBezTo>
                    <a:cubicBezTo>
                      <a:pt x="31" y="131"/>
                      <a:pt x="31" y="131"/>
                      <a:pt x="31" y="131"/>
                    </a:cubicBezTo>
                    <a:cubicBezTo>
                      <a:pt x="31" y="49"/>
                      <a:pt x="31" y="49"/>
                      <a:pt x="31" y="49"/>
                    </a:cubicBezTo>
                    <a:cubicBezTo>
                      <a:pt x="0" y="49"/>
                      <a:pt x="0" y="49"/>
                      <a:pt x="0" y="49"/>
                    </a:cubicBezTo>
                    <a:cubicBezTo>
                      <a:pt x="0" y="27"/>
                      <a:pt x="0" y="27"/>
                      <a:pt x="0" y="27"/>
                    </a:cubicBezTo>
                    <a:cubicBezTo>
                      <a:pt x="0" y="12"/>
                      <a:pt x="14" y="0"/>
                      <a:pt x="3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FFFFFF"/>
                  </a:solidFill>
                </a:endParaRPr>
              </a:p>
            </p:txBody>
          </p:sp>
          <p:sp>
            <p:nvSpPr>
              <p:cNvPr id="148" name="Freeform 39"/>
              <p:cNvSpPr>
                <a:spLocks/>
              </p:cNvSpPr>
              <p:nvPr/>
            </p:nvSpPr>
            <p:spPr bwMode="auto">
              <a:xfrm>
                <a:off x="10231438" y="2332038"/>
                <a:ext cx="547688" cy="709612"/>
              </a:xfrm>
              <a:custGeom>
                <a:avLst/>
                <a:gdLst>
                  <a:gd name="T0" fmla="*/ 19 w 52"/>
                  <a:gd name="T1" fmla="*/ 68 h 68"/>
                  <a:gd name="T2" fmla="*/ 52 w 52"/>
                  <a:gd name="T3" fmla="*/ 68 h 68"/>
                  <a:gd name="T4" fmla="*/ 52 w 52"/>
                  <a:gd name="T5" fmla="*/ 48 h 68"/>
                  <a:gd name="T6" fmla="*/ 22 w 52"/>
                  <a:gd name="T7" fmla="*/ 48 h 68"/>
                  <a:gd name="T8" fmla="*/ 22 w 52"/>
                  <a:gd name="T9" fmla="*/ 0 h 68"/>
                  <a:gd name="T10" fmla="*/ 0 w 52"/>
                  <a:gd name="T11" fmla="*/ 0 h 68"/>
                  <a:gd name="T12" fmla="*/ 0 w 52"/>
                  <a:gd name="T13" fmla="*/ 51 h 68"/>
                  <a:gd name="T14" fmla="*/ 19 w 52"/>
                  <a:gd name="T15" fmla="*/ 6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68">
                    <a:moveTo>
                      <a:pt x="19" y="68"/>
                    </a:moveTo>
                    <a:cubicBezTo>
                      <a:pt x="52" y="68"/>
                      <a:pt x="52" y="68"/>
                      <a:pt x="52" y="68"/>
                    </a:cubicBezTo>
                    <a:cubicBezTo>
                      <a:pt x="52" y="48"/>
                      <a:pt x="52" y="48"/>
                      <a:pt x="52" y="48"/>
                    </a:cubicBezTo>
                    <a:cubicBezTo>
                      <a:pt x="22" y="48"/>
                      <a:pt x="22" y="48"/>
                      <a:pt x="22" y="48"/>
                    </a:cubicBezTo>
                    <a:cubicBezTo>
                      <a:pt x="22" y="0"/>
                      <a:pt x="22" y="0"/>
                      <a:pt x="22" y="0"/>
                    </a:cubicBezTo>
                    <a:cubicBezTo>
                      <a:pt x="0" y="0"/>
                      <a:pt x="0" y="0"/>
                      <a:pt x="0" y="0"/>
                    </a:cubicBezTo>
                    <a:cubicBezTo>
                      <a:pt x="0" y="51"/>
                      <a:pt x="0" y="51"/>
                      <a:pt x="0" y="51"/>
                    </a:cubicBezTo>
                    <a:cubicBezTo>
                      <a:pt x="0" y="60"/>
                      <a:pt x="8" y="68"/>
                      <a:pt x="19" y="68"/>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FFFFFF"/>
                  </a:solidFill>
                </a:endParaRPr>
              </a:p>
            </p:txBody>
          </p:sp>
          <p:sp>
            <p:nvSpPr>
              <p:cNvPr id="149" name="Rectangle 40"/>
              <p:cNvSpPr>
                <a:spLocks noChangeArrowheads="1"/>
              </p:cNvSpPr>
              <p:nvPr/>
            </p:nvSpPr>
            <p:spPr bwMode="auto">
              <a:xfrm>
                <a:off x="8999538" y="2332038"/>
                <a:ext cx="241300" cy="1222375"/>
              </a:xfrm>
              <a:prstGeom prst="rect">
                <a:avLst/>
              </a:prstGeom>
              <a:solidFill>
                <a:srgbClr val="6E583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FFFFFF"/>
                  </a:solidFill>
                </a:endParaRPr>
              </a:p>
            </p:txBody>
          </p:sp>
          <p:sp>
            <p:nvSpPr>
              <p:cNvPr id="150" name="Freeform 41"/>
              <p:cNvSpPr>
                <a:spLocks/>
              </p:cNvSpPr>
              <p:nvPr/>
            </p:nvSpPr>
            <p:spPr bwMode="auto">
              <a:xfrm>
                <a:off x="8999538" y="3355975"/>
                <a:ext cx="241300" cy="407987"/>
              </a:xfrm>
              <a:custGeom>
                <a:avLst/>
                <a:gdLst>
                  <a:gd name="T0" fmla="*/ 23 w 23"/>
                  <a:gd name="T1" fmla="*/ 0 h 39"/>
                  <a:gd name="T2" fmla="*/ 23 w 23"/>
                  <a:gd name="T3" fmla="*/ 39 h 39"/>
                  <a:gd name="T4" fmla="*/ 0 w 23"/>
                  <a:gd name="T5" fmla="*/ 19 h 39"/>
                  <a:gd name="T6" fmla="*/ 23 w 23"/>
                  <a:gd name="T7" fmla="*/ 0 h 39"/>
                </a:gdLst>
                <a:ahLst/>
                <a:cxnLst>
                  <a:cxn ang="0">
                    <a:pos x="T0" y="T1"/>
                  </a:cxn>
                  <a:cxn ang="0">
                    <a:pos x="T2" y="T3"/>
                  </a:cxn>
                  <a:cxn ang="0">
                    <a:pos x="T4" y="T5"/>
                  </a:cxn>
                  <a:cxn ang="0">
                    <a:pos x="T6" y="T7"/>
                  </a:cxn>
                </a:cxnLst>
                <a:rect l="0" t="0" r="r" b="b"/>
                <a:pathLst>
                  <a:path w="23" h="39">
                    <a:moveTo>
                      <a:pt x="23" y="0"/>
                    </a:moveTo>
                    <a:cubicBezTo>
                      <a:pt x="23" y="39"/>
                      <a:pt x="23" y="39"/>
                      <a:pt x="23" y="39"/>
                    </a:cubicBezTo>
                    <a:cubicBezTo>
                      <a:pt x="10" y="39"/>
                      <a:pt x="0" y="30"/>
                      <a:pt x="0" y="19"/>
                    </a:cubicBezTo>
                    <a:cubicBezTo>
                      <a:pt x="0" y="8"/>
                      <a:pt x="10" y="0"/>
                      <a:pt x="23"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FFFFFF"/>
                  </a:solidFill>
                </a:endParaRPr>
              </a:p>
            </p:txBody>
          </p:sp>
          <p:sp>
            <p:nvSpPr>
              <p:cNvPr id="151" name="Freeform 42"/>
              <p:cNvSpPr>
                <a:spLocks/>
              </p:cNvSpPr>
              <p:nvPr/>
            </p:nvSpPr>
            <p:spPr bwMode="auto">
              <a:xfrm>
                <a:off x="10536238" y="2833688"/>
                <a:ext cx="484188" cy="207962"/>
              </a:xfrm>
              <a:custGeom>
                <a:avLst/>
                <a:gdLst>
                  <a:gd name="T0" fmla="*/ 0 w 46"/>
                  <a:gd name="T1" fmla="*/ 0 h 20"/>
                  <a:gd name="T2" fmla="*/ 46 w 46"/>
                  <a:gd name="T3" fmla="*/ 0 h 20"/>
                  <a:gd name="T4" fmla="*/ 23 w 46"/>
                  <a:gd name="T5" fmla="*/ 20 h 20"/>
                  <a:gd name="T6" fmla="*/ 0 w 46"/>
                  <a:gd name="T7" fmla="*/ 0 h 20"/>
                </a:gdLst>
                <a:ahLst/>
                <a:cxnLst>
                  <a:cxn ang="0">
                    <a:pos x="T0" y="T1"/>
                  </a:cxn>
                  <a:cxn ang="0">
                    <a:pos x="T2" y="T3"/>
                  </a:cxn>
                  <a:cxn ang="0">
                    <a:pos x="T4" y="T5"/>
                  </a:cxn>
                  <a:cxn ang="0">
                    <a:pos x="T6" y="T7"/>
                  </a:cxn>
                </a:cxnLst>
                <a:rect l="0" t="0" r="r" b="b"/>
                <a:pathLst>
                  <a:path w="46" h="20">
                    <a:moveTo>
                      <a:pt x="0" y="0"/>
                    </a:moveTo>
                    <a:cubicBezTo>
                      <a:pt x="46" y="0"/>
                      <a:pt x="46" y="0"/>
                      <a:pt x="46" y="0"/>
                    </a:cubicBezTo>
                    <a:cubicBezTo>
                      <a:pt x="46" y="11"/>
                      <a:pt x="36" y="20"/>
                      <a:pt x="23" y="20"/>
                    </a:cubicBezTo>
                    <a:cubicBezTo>
                      <a:pt x="10" y="20"/>
                      <a:pt x="0" y="11"/>
                      <a:pt x="0" y="0"/>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FFFFFF"/>
                  </a:solidFill>
                </a:endParaRPr>
              </a:p>
            </p:txBody>
          </p:sp>
          <p:sp>
            <p:nvSpPr>
              <p:cNvPr id="152" name="Rectangle 44"/>
              <p:cNvSpPr>
                <a:spLocks noChangeArrowheads="1"/>
              </p:cNvSpPr>
              <p:nvPr/>
            </p:nvSpPr>
            <p:spPr bwMode="auto">
              <a:xfrm>
                <a:off x="8999538" y="2332038"/>
                <a:ext cx="241300"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FFFFFF"/>
                  </a:solidFill>
                </a:endParaRPr>
              </a:p>
            </p:txBody>
          </p:sp>
          <p:sp>
            <p:nvSpPr>
              <p:cNvPr id="153" name="Rectangle 45"/>
              <p:cNvSpPr>
                <a:spLocks noChangeArrowheads="1"/>
              </p:cNvSpPr>
              <p:nvPr/>
            </p:nvSpPr>
            <p:spPr bwMode="auto">
              <a:xfrm>
                <a:off x="10231438" y="2332038"/>
                <a:ext cx="231775" cy="61912"/>
              </a:xfrm>
              <a:prstGeom prst="rect">
                <a:avLst/>
              </a:prstGeom>
              <a:solidFill>
                <a:srgbClr val="4B3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FFFFFF"/>
                  </a:solidFill>
                </a:endParaRPr>
              </a:p>
            </p:txBody>
          </p:sp>
          <p:sp>
            <p:nvSpPr>
              <p:cNvPr id="154" name="Freeform 46"/>
              <p:cNvSpPr>
                <a:spLocks/>
              </p:cNvSpPr>
              <p:nvPr/>
            </p:nvSpPr>
            <p:spPr bwMode="auto">
              <a:xfrm>
                <a:off x="9947275" y="4819650"/>
                <a:ext cx="536575" cy="241300"/>
              </a:xfrm>
              <a:custGeom>
                <a:avLst/>
                <a:gdLst>
                  <a:gd name="T0" fmla="*/ 22 w 51"/>
                  <a:gd name="T1" fmla="*/ 0 h 23"/>
                  <a:gd name="T2" fmla="*/ 51 w 51"/>
                  <a:gd name="T3" fmla="*/ 23 h 23"/>
                  <a:gd name="T4" fmla="*/ 22 w 51"/>
                  <a:gd name="T5" fmla="*/ 23 h 23"/>
                  <a:gd name="T6" fmla="*/ 0 w 51"/>
                  <a:gd name="T7" fmla="*/ 23 h 23"/>
                  <a:gd name="T8" fmla="*/ 0 w 51"/>
                  <a:gd name="T9" fmla="*/ 0 h 23"/>
                  <a:gd name="T10" fmla="*/ 22 w 51"/>
                  <a:gd name="T11" fmla="*/ 0 h 23"/>
                </a:gdLst>
                <a:ahLst/>
                <a:cxnLst>
                  <a:cxn ang="0">
                    <a:pos x="T0" y="T1"/>
                  </a:cxn>
                  <a:cxn ang="0">
                    <a:pos x="T2" y="T3"/>
                  </a:cxn>
                  <a:cxn ang="0">
                    <a:pos x="T4" y="T5"/>
                  </a:cxn>
                  <a:cxn ang="0">
                    <a:pos x="T6" y="T7"/>
                  </a:cxn>
                  <a:cxn ang="0">
                    <a:pos x="T8" y="T9"/>
                  </a:cxn>
                  <a:cxn ang="0">
                    <a:pos x="T10" y="T11"/>
                  </a:cxn>
                </a:cxnLst>
                <a:rect l="0" t="0" r="r" b="b"/>
                <a:pathLst>
                  <a:path w="51" h="23">
                    <a:moveTo>
                      <a:pt x="22" y="0"/>
                    </a:moveTo>
                    <a:cubicBezTo>
                      <a:pt x="37" y="0"/>
                      <a:pt x="50" y="10"/>
                      <a:pt x="51" y="23"/>
                    </a:cubicBezTo>
                    <a:cubicBezTo>
                      <a:pt x="22" y="23"/>
                      <a:pt x="22" y="23"/>
                      <a:pt x="22" y="23"/>
                    </a:cubicBezTo>
                    <a:cubicBezTo>
                      <a:pt x="0" y="23"/>
                      <a:pt x="0" y="23"/>
                      <a:pt x="0" y="23"/>
                    </a:cubicBezTo>
                    <a:cubicBezTo>
                      <a:pt x="0" y="0"/>
                      <a:pt x="0" y="0"/>
                      <a:pt x="0" y="0"/>
                    </a:cubicBezTo>
                    <a:lnTo>
                      <a:pt x="22" y="0"/>
                    </a:lnTo>
                    <a:close/>
                  </a:path>
                </a:pathLst>
              </a:custGeom>
              <a:solidFill>
                <a:srgbClr val="5741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FFFFFF"/>
                  </a:solidFill>
                </a:endParaRPr>
              </a:p>
            </p:txBody>
          </p:sp>
          <p:sp>
            <p:nvSpPr>
              <p:cNvPr id="155" name="Freeform 47"/>
              <p:cNvSpPr>
                <a:spLocks/>
              </p:cNvSpPr>
              <p:nvPr/>
            </p:nvSpPr>
            <p:spPr bwMode="auto">
              <a:xfrm>
                <a:off x="9483725" y="1609725"/>
                <a:ext cx="515938" cy="366712"/>
              </a:xfrm>
              <a:custGeom>
                <a:avLst/>
                <a:gdLst>
                  <a:gd name="T0" fmla="*/ 0 w 49"/>
                  <a:gd name="T1" fmla="*/ 27 h 35"/>
                  <a:gd name="T2" fmla="*/ 26 w 49"/>
                  <a:gd name="T3" fmla="*/ 35 h 35"/>
                  <a:gd name="T4" fmla="*/ 49 w 49"/>
                  <a:gd name="T5" fmla="*/ 27 h 35"/>
                  <a:gd name="T6" fmla="*/ 49 w 49"/>
                  <a:gd name="T7" fmla="*/ 0 h 35"/>
                  <a:gd name="T8" fmla="*/ 0 w 49"/>
                  <a:gd name="T9" fmla="*/ 0 h 35"/>
                  <a:gd name="T10" fmla="*/ 0 w 49"/>
                  <a:gd name="T11" fmla="*/ 27 h 35"/>
                </a:gdLst>
                <a:ahLst/>
                <a:cxnLst>
                  <a:cxn ang="0">
                    <a:pos x="T0" y="T1"/>
                  </a:cxn>
                  <a:cxn ang="0">
                    <a:pos x="T2" y="T3"/>
                  </a:cxn>
                  <a:cxn ang="0">
                    <a:pos x="T4" y="T5"/>
                  </a:cxn>
                  <a:cxn ang="0">
                    <a:pos x="T6" y="T7"/>
                  </a:cxn>
                  <a:cxn ang="0">
                    <a:pos x="T8" y="T9"/>
                  </a:cxn>
                  <a:cxn ang="0">
                    <a:pos x="T10" y="T11"/>
                  </a:cxn>
                </a:cxnLst>
                <a:rect l="0" t="0" r="r" b="b"/>
                <a:pathLst>
                  <a:path w="49" h="35">
                    <a:moveTo>
                      <a:pt x="0" y="27"/>
                    </a:moveTo>
                    <a:cubicBezTo>
                      <a:pt x="0" y="33"/>
                      <a:pt x="26" y="35"/>
                      <a:pt x="26" y="35"/>
                    </a:cubicBezTo>
                    <a:cubicBezTo>
                      <a:pt x="26" y="35"/>
                      <a:pt x="49" y="32"/>
                      <a:pt x="49" y="27"/>
                    </a:cubicBezTo>
                    <a:cubicBezTo>
                      <a:pt x="49" y="22"/>
                      <a:pt x="49" y="0"/>
                      <a:pt x="49" y="0"/>
                    </a:cubicBezTo>
                    <a:cubicBezTo>
                      <a:pt x="0" y="0"/>
                      <a:pt x="0" y="0"/>
                      <a:pt x="0" y="0"/>
                    </a:cubicBezTo>
                    <a:cubicBezTo>
                      <a:pt x="0" y="0"/>
                      <a:pt x="0" y="22"/>
                      <a:pt x="0" y="27"/>
                    </a:cubicBezTo>
                    <a:close/>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FFFFFF"/>
                  </a:solidFill>
                </a:endParaRPr>
              </a:p>
            </p:txBody>
          </p:sp>
          <p:sp>
            <p:nvSpPr>
              <p:cNvPr id="156" name="Freeform 48"/>
              <p:cNvSpPr>
                <a:spLocks/>
              </p:cNvSpPr>
              <p:nvPr/>
            </p:nvSpPr>
            <p:spPr bwMode="auto">
              <a:xfrm>
                <a:off x="9483725" y="1609725"/>
                <a:ext cx="515938" cy="188912"/>
              </a:xfrm>
              <a:custGeom>
                <a:avLst/>
                <a:gdLst>
                  <a:gd name="T0" fmla="*/ 0 w 49"/>
                  <a:gd name="T1" fmla="*/ 14 h 18"/>
                  <a:gd name="T2" fmla="*/ 26 w 49"/>
                  <a:gd name="T3" fmla="*/ 18 h 18"/>
                  <a:gd name="T4" fmla="*/ 49 w 49"/>
                  <a:gd name="T5" fmla="*/ 14 h 18"/>
                  <a:gd name="T6" fmla="*/ 49 w 49"/>
                  <a:gd name="T7" fmla="*/ 0 h 18"/>
                  <a:gd name="T8" fmla="*/ 0 w 49"/>
                  <a:gd name="T9" fmla="*/ 0 h 18"/>
                  <a:gd name="T10" fmla="*/ 0 w 49"/>
                  <a:gd name="T11" fmla="*/ 14 h 18"/>
                </a:gdLst>
                <a:ahLst/>
                <a:cxnLst>
                  <a:cxn ang="0">
                    <a:pos x="T0" y="T1"/>
                  </a:cxn>
                  <a:cxn ang="0">
                    <a:pos x="T2" y="T3"/>
                  </a:cxn>
                  <a:cxn ang="0">
                    <a:pos x="T4" y="T5"/>
                  </a:cxn>
                  <a:cxn ang="0">
                    <a:pos x="T6" y="T7"/>
                  </a:cxn>
                  <a:cxn ang="0">
                    <a:pos x="T8" y="T9"/>
                  </a:cxn>
                  <a:cxn ang="0">
                    <a:pos x="T10" y="T11"/>
                  </a:cxn>
                </a:cxnLst>
                <a:rect l="0" t="0" r="r" b="b"/>
                <a:pathLst>
                  <a:path w="49" h="18">
                    <a:moveTo>
                      <a:pt x="0" y="14"/>
                    </a:moveTo>
                    <a:cubicBezTo>
                      <a:pt x="0" y="16"/>
                      <a:pt x="26" y="18"/>
                      <a:pt x="26" y="18"/>
                    </a:cubicBezTo>
                    <a:cubicBezTo>
                      <a:pt x="26" y="18"/>
                      <a:pt x="49" y="16"/>
                      <a:pt x="49" y="14"/>
                    </a:cubicBezTo>
                    <a:cubicBezTo>
                      <a:pt x="49" y="11"/>
                      <a:pt x="49" y="0"/>
                      <a:pt x="49" y="0"/>
                    </a:cubicBezTo>
                    <a:cubicBezTo>
                      <a:pt x="0" y="0"/>
                      <a:pt x="0" y="0"/>
                      <a:pt x="0" y="0"/>
                    </a:cubicBezTo>
                    <a:cubicBezTo>
                      <a:pt x="0" y="0"/>
                      <a:pt x="0" y="11"/>
                      <a:pt x="0" y="14"/>
                    </a:cubicBezTo>
                    <a:close/>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FFFFFF"/>
                  </a:solidFill>
                </a:endParaRPr>
              </a:p>
            </p:txBody>
          </p:sp>
          <p:sp>
            <p:nvSpPr>
              <p:cNvPr id="157" name="Freeform 49"/>
              <p:cNvSpPr>
                <a:spLocks/>
              </p:cNvSpPr>
              <p:nvPr/>
            </p:nvSpPr>
            <p:spPr bwMode="auto">
              <a:xfrm>
                <a:off x="9315450" y="554038"/>
                <a:ext cx="831850" cy="1139825"/>
              </a:xfrm>
              <a:custGeom>
                <a:avLst/>
                <a:gdLst>
                  <a:gd name="T0" fmla="*/ 77 w 79"/>
                  <a:gd name="T1" fmla="*/ 27 h 109"/>
                  <a:gd name="T2" fmla="*/ 62 w 79"/>
                  <a:gd name="T3" fmla="*/ 0 h 109"/>
                  <a:gd name="T4" fmla="*/ 20 w 79"/>
                  <a:gd name="T5" fmla="*/ 0 h 109"/>
                  <a:gd name="T6" fmla="*/ 7 w 79"/>
                  <a:gd name="T7" fmla="*/ 25 h 109"/>
                  <a:gd name="T8" fmla="*/ 7 w 79"/>
                  <a:gd name="T9" fmla="*/ 39 h 109"/>
                  <a:gd name="T10" fmla="*/ 0 w 79"/>
                  <a:gd name="T11" fmla="*/ 41 h 109"/>
                  <a:gd name="T12" fmla="*/ 0 w 79"/>
                  <a:gd name="T13" fmla="*/ 43 h 109"/>
                  <a:gd name="T14" fmla="*/ 0 w 79"/>
                  <a:gd name="T15" fmla="*/ 55 h 109"/>
                  <a:gd name="T16" fmla="*/ 1 w 79"/>
                  <a:gd name="T17" fmla="*/ 62 h 109"/>
                  <a:gd name="T18" fmla="*/ 1 w 79"/>
                  <a:gd name="T19" fmla="*/ 90 h 109"/>
                  <a:gd name="T20" fmla="*/ 45 w 79"/>
                  <a:gd name="T21" fmla="*/ 109 h 109"/>
                  <a:gd name="T22" fmla="*/ 79 w 79"/>
                  <a:gd name="T23" fmla="*/ 90 h 109"/>
                  <a:gd name="T24" fmla="*/ 79 w 79"/>
                  <a:gd name="T25" fmla="*/ 74 h 109"/>
                  <a:gd name="T26" fmla="*/ 77 w 79"/>
                  <a:gd name="T27" fmla="*/ 2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9" h="109">
                    <a:moveTo>
                      <a:pt x="77" y="27"/>
                    </a:moveTo>
                    <a:cubicBezTo>
                      <a:pt x="77" y="24"/>
                      <a:pt x="71" y="0"/>
                      <a:pt x="62" y="0"/>
                    </a:cubicBezTo>
                    <a:cubicBezTo>
                      <a:pt x="20" y="0"/>
                      <a:pt x="20" y="0"/>
                      <a:pt x="20" y="0"/>
                    </a:cubicBezTo>
                    <a:cubicBezTo>
                      <a:pt x="12" y="0"/>
                      <a:pt x="7" y="17"/>
                      <a:pt x="7" y="25"/>
                    </a:cubicBezTo>
                    <a:cubicBezTo>
                      <a:pt x="7" y="39"/>
                      <a:pt x="7" y="39"/>
                      <a:pt x="7" y="39"/>
                    </a:cubicBezTo>
                    <a:cubicBezTo>
                      <a:pt x="0" y="41"/>
                      <a:pt x="0" y="41"/>
                      <a:pt x="0" y="41"/>
                    </a:cubicBezTo>
                    <a:cubicBezTo>
                      <a:pt x="0" y="42"/>
                      <a:pt x="0" y="43"/>
                      <a:pt x="0" y="43"/>
                    </a:cubicBezTo>
                    <a:cubicBezTo>
                      <a:pt x="0" y="47"/>
                      <a:pt x="0" y="51"/>
                      <a:pt x="0" y="55"/>
                    </a:cubicBezTo>
                    <a:cubicBezTo>
                      <a:pt x="0" y="57"/>
                      <a:pt x="0" y="60"/>
                      <a:pt x="1" y="62"/>
                    </a:cubicBezTo>
                    <a:cubicBezTo>
                      <a:pt x="1" y="61"/>
                      <a:pt x="1" y="90"/>
                      <a:pt x="1" y="90"/>
                    </a:cubicBezTo>
                    <a:cubicBezTo>
                      <a:pt x="6" y="109"/>
                      <a:pt x="32" y="109"/>
                      <a:pt x="45" y="109"/>
                    </a:cubicBezTo>
                    <a:cubicBezTo>
                      <a:pt x="58" y="109"/>
                      <a:pt x="76" y="103"/>
                      <a:pt x="79" y="90"/>
                    </a:cubicBezTo>
                    <a:cubicBezTo>
                      <a:pt x="79" y="74"/>
                      <a:pt x="79" y="74"/>
                      <a:pt x="79" y="74"/>
                    </a:cubicBezTo>
                    <a:cubicBezTo>
                      <a:pt x="79" y="74"/>
                      <a:pt x="79" y="34"/>
                      <a:pt x="77" y="27"/>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FFFFFF"/>
                  </a:solidFill>
                </a:endParaRPr>
              </a:p>
            </p:txBody>
          </p:sp>
          <p:sp>
            <p:nvSpPr>
              <p:cNvPr id="158" name="Freeform 50"/>
              <p:cNvSpPr>
                <a:spLocks/>
              </p:cNvSpPr>
              <p:nvPr/>
            </p:nvSpPr>
            <p:spPr bwMode="auto">
              <a:xfrm>
                <a:off x="9663113" y="1411288"/>
                <a:ext cx="157163" cy="41275"/>
              </a:xfrm>
              <a:custGeom>
                <a:avLst/>
                <a:gdLst>
                  <a:gd name="T0" fmla="*/ 15 w 15"/>
                  <a:gd name="T1" fmla="*/ 0 h 4"/>
                  <a:gd name="T2" fmla="*/ 8 w 15"/>
                  <a:gd name="T3" fmla="*/ 4 h 4"/>
                  <a:gd name="T4" fmla="*/ 0 w 15"/>
                  <a:gd name="T5" fmla="*/ 0 h 4"/>
                  <a:gd name="T6" fmla="*/ 15 w 15"/>
                  <a:gd name="T7" fmla="*/ 0 h 4"/>
                </a:gdLst>
                <a:ahLst/>
                <a:cxnLst>
                  <a:cxn ang="0">
                    <a:pos x="T0" y="T1"/>
                  </a:cxn>
                  <a:cxn ang="0">
                    <a:pos x="T2" y="T3"/>
                  </a:cxn>
                  <a:cxn ang="0">
                    <a:pos x="T4" y="T5"/>
                  </a:cxn>
                  <a:cxn ang="0">
                    <a:pos x="T6" y="T7"/>
                  </a:cxn>
                </a:cxnLst>
                <a:rect l="0" t="0" r="r" b="b"/>
                <a:pathLst>
                  <a:path w="15" h="4">
                    <a:moveTo>
                      <a:pt x="15" y="0"/>
                    </a:moveTo>
                    <a:cubicBezTo>
                      <a:pt x="15" y="2"/>
                      <a:pt x="12" y="4"/>
                      <a:pt x="8" y="4"/>
                    </a:cubicBezTo>
                    <a:cubicBezTo>
                      <a:pt x="3" y="4"/>
                      <a:pt x="0" y="2"/>
                      <a:pt x="0" y="0"/>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FFFFFF"/>
                  </a:solidFill>
                </a:endParaRPr>
              </a:p>
            </p:txBody>
          </p:sp>
          <p:sp>
            <p:nvSpPr>
              <p:cNvPr id="159" name="Freeform 51"/>
              <p:cNvSpPr>
                <a:spLocks/>
              </p:cNvSpPr>
              <p:nvPr/>
            </p:nvSpPr>
            <p:spPr bwMode="auto">
              <a:xfrm>
                <a:off x="9324975" y="1192213"/>
                <a:ext cx="74613" cy="125412"/>
              </a:xfrm>
              <a:custGeom>
                <a:avLst/>
                <a:gdLst>
                  <a:gd name="T0" fmla="*/ 7 w 7"/>
                  <a:gd name="T1" fmla="*/ 0 h 12"/>
                  <a:gd name="T2" fmla="*/ 4 w 7"/>
                  <a:gd name="T3" fmla="*/ 4 h 12"/>
                  <a:gd name="T4" fmla="*/ 0 w 7"/>
                  <a:gd name="T5" fmla="*/ 8 h 12"/>
                  <a:gd name="T6" fmla="*/ 0 w 7"/>
                  <a:gd name="T7" fmla="*/ 12 h 12"/>
                  <a:gd name="T8" fmla="*/ 0 w 7"/>
                  <a:gd name="T9" fmla="*/ 12 h 12"/>
                  <a:gd name="T10" fmla="*/ 3 w 7"/>
                  <a:gd name="T11" fmla="*/ 11 h 12"/>
                  <a:gd name="T12" fmla="*/ 3 w 7"/>
                  <a:gd name="T13" fmla="*/ 11 h 12"/>
                  <a:gd name="T14" fmla="*/ 4 w 7"/>
                  <a:gd name="T15" fmla="*/ 10 h 12"/>
                  <a:gd name="T16" fmla="*/ 7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7" y="0"/>
                    </a:moveTo>
                    <a:cubicBezTo>
                      <a:pt x="4" y="4"/>
                      <a:pt x="4" y="4"/>
                      <a:pt x="4" y="4"/>
                    </a:cubicBezTo>
                    <a:cubicBezTo>
                      <a:pt x="3" y="6"/>
                      <a:pt x="2" y="7"/>
                      <a:pt x="0" y="8"/>
                    </a:cubicBezTo>
                    <a:cubicBezTo>
                      <a:pt x="0" y="12"/>
                      <a:pt x="0" y="12"/>
                      <a:pt x="0" y="12"/>
                    </a:cubicBezTo>
                    <a:cubicBezTo>
                      <a:pt x="0" y="12"/>
                      <a:pt x="0" y="12"/>
                      <a:pt x="0" y="12"/>
                    </a:cubicBezTo>
                    <a:cubicBezTo>
                      <a:pt x="1" y="12"/>
                      <a:pt x="2" y="12"/>
                      <a:pt x="3" y="11"/>
                    </a:cubicBezTo>
                    <a:cubicBezTo>
                      <a:pt x="3" y="11"/>
                      <a:pt x="3" y="11"/>
                      <a:pt x="3" y="11"/>
                    </a:cubicBezTo>
                    <a:cubicBezTo>
                      <a:pt x="4" y="11"/>
                      <a:pt x="4" y="10"/>
                      <a:pt x="4" y="10"/>
                    </a:cubicBezTo>
                    <a:cubicBezTo>
                      <a:pt x="7" y="5"/>
                      <a:pt x="7" y="0"/>
                      <a:pt x="7"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FFFFFF"/>
                  </a:solidFill>
                </a:endParaRPr>
              </a:p>
            </p:txBody>
          </p:sp>
          <p:sp>
            <p:nvSpPr>
              <p:cNvPr id="160" name="Freeform 52"/>
              <p:cNvSpPr>
                <a:spLocks/>
              </p:cNvSpPr>
              <p:nvPr/>
            </p:nvSpPr>
            <p:spPr bwMode="auto">
              <a:xfrm>
                <a:off x="9263063" y="449263"/>
                <a:ext cx="936625" cy="679450"/>
              </a:xfrm>
              <a:custGeom>
                <a:avLst/>
                <a:gdLst>
                  <a:gd name="T0" fmla="*/ 88 w 89"/>
                  <a:gd name="T1" fmla="*/ 29 h 65"/>
                  <a:gd name="T2" fmla="*/ 46 w 89"/>
                  <a:gd name="T3" fmla="*/ 0 h 65"/>
                  <a:gd name="T4" fmla="*/ 46 w 89"/>
                  <a:gd name="T5" fmla="*/ 0 h 65"/>
                  <a:gd name="T6" fmla="*/ 46 w 89"/>
                  <a:gd name="T7" fmla="*/ 0 h 65"/>
                  <a:gd name="T8" fmla="*/ 45 w 89"/>
                  <a:gd name="T9" fmla="*/ 0 h 65"/>
                  <a:gd name="T10" fmla="*/ 44 w 89"/>
                  <a:gd name="T11" fmla="*/ 0 h 65"/>
                  <a:gd name="T12" fmla="*/ 43 w 89"/>
                  <a:gd name="T13" fmla="*/ 0 h 65"/>
                  <a:gd name="T14" fmla="*/ 43 w 89"/>
                  <a:gd name="T15" fmla="*/ 0 h 65"/>
                  <a:gd name="T16" fmla="*/ 2 w 89"/>
                  <a:gd name="T17" fmla="*/ 29 h 65"/>
                  <a:gd name="T18" fmla="*/ 2 w 89"/>
                  <a:gd name="T19" fmla="*/ 52 h 65"/>
                  <a:gd name="T20" fmla="*/ 5 w 89"/>
                  <a:gd name="T21" fmla="*/ 54 h 65"/>
                  <a:gd name="T22" fmla="*/ 5 w 89"/>
                  <a:gd name="T23" fmla="*/ 54 h 65"/>
                  <a:gd name="T24" fmla="*/ 11 w 89"/>
                  <a:gd name="T25" fmla="*/ 65 h 65"/>
                  <a:gd name="T26" fmla="*/ 12 w 89"/>
                  <a:gd name="T27" fmla="*/ 34 h 65"/>
                  <a:gd name="T28" fmla="*/ 45 w 89"/>
                  <a:gd name="T29" fmla="*/ 16 h 65"/>
                  <a:gd name="T30" fmla="*/ 78 w 89"/>
                  <a:gd name="T31" fmla="*/ 34 h 65"/>
                  <a:gd name="T32" fmla="*/ 79 w 89"/>
                  <a:gd name="T33" fmla="*/ 65 h 65"/>
                  <a:gd name="T34" fmla="*/ 84 w 89"/>
                  <a:gd name="T35" fmla="*/ 54 h 65"/>
                  <a:gd name="T36" fmla="*/ 84 w 89"/>
                  <a:gd name="T37" fmla="*/ 54 h 65"/>
                  <a:gd name="T38" fmla="*/ 88 w 89"/>
                  <a:gd name="T39" fmla="*/ 52 h 65"/>
                  <a:gd name="T40" fmla="*/ 88 w 89"/>
                  <a:gd name="T41"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5">
                    <a:moveTo>
                      <a:pt x="88" y="29"/>
                    </a:moveTo>
                    <a:cubicBezTo>
                      <a:pt x="86" y="11"/>
                      <a:pt x="71" y="1"/>
                      <a:pt x="46" y="0"/>
                    </a:cubicBezTo>
                    <a:cubicBezTo>
                      <a:pt x="46" y="0"/>
                      <a:pt x="46" y="0"/>
                      <a:pt x="46" y="0"/>
                    </a:cubicBezTo>
                    <a:cubicBezTo>
                      <a:pt x="46" y="0"/>
                      <a:pt x="46" y="0"/>
                      <a:pt x="46" y="0"/>
                    </a:cubicBezTo>
                    <a:cubicBezTo>
                      <a:pt x="45" y="0"/>
                      <a:pt x="45" y="0"/>
                      <a:pt x="45" y="0"/>
                    </a:cubicBezTo>
                    <a:cubicBezTo>
                      <a:pt x="44" y="0"/>
                      <a:pt x="44" y="0"/>
                      <a:pt x="44" y="0"/>
                    </a:cubicBezTo>
                    <a:cubicBezTo>
                      <a:pt x="43" y="0"/>
                      <a:pt x="43" y="0"/>
                      <a:pt x="43" y="0"/>
                    </a:cubicBezTo>
                    <a:cubicBezTo>
                      <a:pt x="43" y="0"/>
                      <a:pt x="43" y="0"/>
                      <a:pt x="43" y="0"/>
                    </a:cubicBezTo>
                    <a:cubicBezTo>
                      <a:pt x="19" y="1"/>
                      <a:pt x="4" y="11"/>
                      <a:pt x="2" y="29"/>
                    </a:cubicBezTo>
                    <a:cubicBezTo>
                      <a:pt x="1" y="33"/>
                      <a:pt x="0" y="52"/>
                      <a:pt x="2" y="52"/>
                    </a:cubicBezTo>
                    <a:cubicBezTo>
                      <a:pt x="3" y="53"/>
                      <a:pt x="5" y="54"/>
                      <a:pt x="5" y="54"/>
                    </a:cubicBezTo>
                    <a:cubicBezTo>
                      <a:pt x="5" y="54"/>
                      <a:pt x="5" y="54"/>
                      <a:pt x="5" y="54"/>
                    </a:cubicBezTo>
                    <a:cubicBezTo>
                      <a:pt x="9" y="56"/>
                      <a:pt x="11" y="60"/>
                      <a:pt x="11" y="65"/>
                    </a:cubicBezTo>
                    <a:cubicBezTo>
                      <a:pt x="11" y="65"/>
                      <a:pt x="12" y="51"/>
                      <a:pt x="12" y="34"/>
                    </a:cubicBezTo>
                    <a:cubicBezTo>
                      <a:pt x="12" y="24"/>
                      <a:pt x="25" y="16"/>
                      <a:pt x="45" y="16"/>
                    </a:cubicBezTo>
                    <a:cubicBezTo>
                      <a:pt x="65" y="16"/>
                      <a:pt x="78" y="24"/>
                      <a:pt x="78" y="34"/>
                    </a:cubicBezTo>
                    <a:cubicBezTo>
                      <a:pt x="78" y="51"/>
                      <a:pt x="79" y="65"/>
                      <a:pt x="79" y="65"/>
                    </a:cubicBezTo>
                    <a:cubicBezTo>
                      <a:pt x="79" y="60"/>
                      <a:pt x="81" y="56"/>
                      <a:pt x="84" y="54"/>
                    </a:cubicBezTo>
                    <a:cubicBezTo>
                      <a:pt x="84" y="54"/>
                      <a:pt x="84" y="54"/>
                      <a:pt x="84" y="54"/>
                    </a:cubicBezTo>
                    <a:cubicBezTo>
                      <a:pt x="84" y="54"/>
                      <a:pt x="87" y="53"/>
                      <a:pt x="88" y="52"/>
                    </a:cubicBezTo>
                    <a:cubicBezTo>
                      <a:pt x="89" y="52"/>
                      <a:pt x="89" y="33"/>
                      <a:pt x="88" y="2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FFFFFF"/>
                  </a:solidFill>
                </a:endParaRPr>
              </a:p>
            </p:txBody>
          </p:sp>
          <p:sp>
            <p:nvSpPr>
              <p:cNvPr id="161" name="Freeform 53"/>
              <p:cNvSpPr>
                <a:spLocks/>
              </p:cNvSpPr>
              <p:nvPr/>
            </p:nvSpPr>
            <p:spPr bwMode="auto">
              <a:xfrm>
                <a:off x="10072688" y="1192213"/>
                <a:ext cx="74613" cy="125412"/>
              </a:xfrm>
              <a:custGeom>
                <a:avLst/>
                <a:gdLst>
                  <a:gd name="T0" fmla="*/ 0 w 7"/>
                  <a:gd name="T1" fmla="*/ 0 h 12"/>
                  <a:gd name="T2" fmla="*/ 2 w 7"/>
                  <a:gd name="T3" fmla="*/ 4 h 12"/>
                  <a:gd name="T4" fmla="*/ 7 w 7"/>
                  <a:gd name="T5" fmla="*/ 8 h 12"/>
                  <a:gd name="T6" fmla="*/ 7 w 7"/>
                  <a:gd name="T7" fmla="*/ 12 h 12"/>
                  <a:gd name="T8" fmla="*/ 6 w 7"/>
                  <a:gd name="T9" fmla="*/ 12 h 12"/>
                  <a:gd name="T10" fmla="*/ 4 w 7"/>
                  <a:gd name="T11" fmla="*/ 11 h 12"/>
                  <a:gd name="T12" fmla="*/ 4 w 7"/>
                  <a:gd name="T13" fmla="*/ 11 h 12"/>
                  <a:gd name="T14" fmla="*/ 2 w 7"/>
                  <a:gd name="T15" fmla="*/ 10 h 12"/>
                  <a:gd name="T16" fmla="*/ 0 w 7"/>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2">
                    <a:moveTo>
                      <a:pt x="0" y="0"/>
                    </a:moveTo>
                    <a:cubicBezTo>
                      <a:pt x="2" y="4"/>
                      <a:pt x="2" y="4"/>
                      <a:pt x="2" y="4"/>
                    </a:cubicBezTo>
                    <a:cubicBezTo>
                      <a:pt x="4" y="6"/>
                      <a:pt x="5" y="7"/>
                      <a:pt x="7" y="8"/>
                    </a:cubicBezTo>
                    <a:cubicBezTo>
                      <a:pt x="7" y="12"/>
                      <a:pt x="7" y="12"/>
                      <a:pt x="7" y="12"/>
                    </a:cubicBezTo>
                    <a:cubicBezTo>
                      <a:pt x="6" y="12"/>
                      <a:pt x="6" y="12"/>
                      <a:pt x="6" y="12"/>
                    </a:cubicBezTo>
                    <a:cubicBezTo>
                      <a:pt x="6" y="12"/>
                      <a:pt x="5" y="12"/>
                      <a:pt x="4" y="11"/>
                    </a:cubicBezTo>
                    <a:cubicBezTo>
                      <a:pt x="4" y="11"/>
                      <a:pt x="4" y="11"/>
                      <a:pt x="4" y="11"/>
                    </a:cubicBezTo>
                    <a:cubicBezTo>
                      <a:pt x="3" y="11"/>
                      <a:pt x="3" y="10"/>
                      <a:pt x="2" y="10"/>
                    </a:cubicBezTo>
                    <a:cubicBezTo>
                      <a:pt x="0" y="5"/>
                      <a:pt x="0" y="0"/>
                      <a:pt x="0" y="0"/>
                    </a:cubicBezTo>
                  </a:path>
                </a:pathLst>
              </a:custGeom>
              <a:solidFill>
                <a:srgbClr val="4B3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FFFFFF"/>
                  </a:solidFill>
                </a:endParaRPr>
              </a:p>
            </p:txBody>
          </p:sp>
          <p:sp>
            <p:nvSpPr>
              <p:cNvPr id="162" name="Freeform 54"/>
              <p:cNvSpPr>
                <a:spLocks/>
              </p:cNvSpPr>
              <p:nvPr/>
            </p:nvSpPr>
            <p:spPr bwMode="auto">
              <a:xfrm>
                <a:off x="9220200" y="962025"/>
                <a:ext cx="188913" cy="323850"/>
              </a:xfrm>
              <a:custGeom>
                <a:avLst/>
                <a:gdLst>
                  <a:gd name="T0" fmla="*/ 16 w 18"/>
                  <a:gd name="T1" fmla="*/ 14 h 31"/>
                  <a:gd name="T2" fmla="*/ 12 w 18"/>
                  <a:gd name="T3" fmla="*/ 30 h 31"/>
                  <a:gd name="T4" fmla="*/ 2 w 18"/>
                  <a:gd name="T5" fmla="*/ 17 h 31"/>
                  <a:gd name="T6" fmla="*/ 5 w 18"/>
                  <a:gd name="T7" fmla="*/ 1 h 31"/>
                  <a:gd name="T8" fmla="*/ 16 w 18"/>
                  <a:gd name="T9" fmla="*/ 14 h 31"/>
                </a:gdLst>
                <a:ahLst/>
                <a:cxnLst>
                  <a:cxn ang="0">
                    <a:pos x="T0" y="T1"/>
                  </a:cxn>
                  <a:cxn ang="0">
                    <a:pos x="T2" y="T3"/>
                  </a:cxn>
                  <a:cxn ang="0">
                    <a:pos x="T4" y="T5"/>
                  </a:cxn>
                  <a:cxn ang="0">
                    <a:pos x="T6" y="T7"/>
                  </a:cxn>
                  <a:cxn ang="0">
                    <a:pos x="T8" y="T9"/>
                  </a:cxn>
                </a:cxnLst>
                <a:rect l="0" t="0" r="r" b="b"/>
                <a:pathLst>
                  <a:path w="18" h="31">
                    <a:moveTo>
                      <a:pt x="16" y="14"/>
                    </a:moveTo>
                    <a:cubicBezTo>
                      <a:pt x="18" y="22"/>
                      <a:pt x="16" y="29"/>
                      <a:pt x="12" y="30"/>
                    </a:cubicBezTo>
                    <a:cubicBezTo>
                      <a:pt x="8" y="31"/>
                      <a:pt x="4" y="25"/>
                      <a:pt x="2" y="17"/>
                    </a:cubicBezTo>
                    <a:cubicBezTo>
                      <a:pt x="0" y="10"/>
                      <a:pt x="1" y="2"/>
                      <a:pt x="5" y="1"/>
                    </a:cubicBezTo>
                    <a:cubicBezTo>
                      <a:pt x="9" y="0"/>
                      <a:pt x="14" y="6"/>
                      <a:pt x="16"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FFFFFF"/>
                  </a:solidFill>
                </a:endParaRPr>
              </a:p>
            </p:txBody>
          </p:sp>
          <p:sp>
            <p:nvSpPr>
              <p:cNvPr id="163" name="Freeform 55"/>
              <p:cNvSpPr>
                <a:spLocks/>
              </p:cNvSpPr>
              <p:nvPr/>
            </p:nvSpPr>
            <p:spPr bwMode="auto">
              <a:xfrm>
                <a:off x="10063163" y="962025"/>
                <a:ext cx="188913" cy="323850"/>
              </a:xfrm>
              <a:custGeom>
                <a:avLst/>
                <a:gdLst>
                  <a:gd name="T0" fmla="*/ 2 w 18"/>
                  <a:gd name="T1" fmla="*/ 14 h 31"/>
                  <a:gd name="T2" fmla="*/ 5 w 18"/>
                  <a:gd name="T3" fmla="*/ 30 h 31"/>
                  <a:gd name="T4" fmla="*/ 16 w 18"/>
                  <a:gd name="T5" fmla="*/ 17 h 31"/>
                  <a:gd name="T6" fmla="*/ 12 w 18"/>
                  <a:gd name="T7" fmla="*/ 1 h 31"/>
                  <a:gd name="T8" fmla="*/ 2 w 18"/>
                  <a:gd name="T9" fmla="*/ 14 h 31"/>
                </a:gdLst>
                <a:ahLst/>
                <a:cxnLst>
                  <a:cxn ang="0">
                    <a:pos x="T0" y="T1"/>
                  </a:cxn>
                  <a:cxn ang="0">
                    <a:pos x="T2" y="T3"/>
                  </a:cxn>
                  <a:cxn ang="0">
                    <a:pos x="T4" y="T5"/>
                  </a:cxn>
                  <a:cxn ang="0">
                    <a:pos x="T6" y="T7"/>
                  </a:cxn>
                  <a:cxn ang="0">
                    <a:pos x="T8" y="T9"/>
                  </a:cxn>
                </a:cxnLst>
                <a:rect l="0" t="0" r="r" b="b"/>
                <a:pathLst>
                  <a:path w="18" h="31">
                    <a:moveTo>
                      <a:pt x="2" y="14"/>
                    </a:moveTo>
                    <a:cubicBezTo>
                      <a:pt x="0" y="22"/>
                      <a:pt x="1" y="29"/>
                      <a:pt x="5" y="30"/>
                    </a:cubicBezTo>
                    <a:cubicBezTo>
                      <a:pt x="9" y="31"/>
                      <a:pt x="14" y="25"/>
                      <a:pt x="16" y="17"/>
                    </a:cubicBezTo>
                    <a:cubicBezTo>
                      <a:pt x="18" y="10"/>
                      <a:pt x="16" y="2"/>
                      <a:pt x="12" y="1"/>
                    </a:cubicBezTo>
                    <a:cubicBezTo>
                      <a:pt x="9" y="0"/>
                      <a:pt x="4" y="6"/>
                      <a:pt x="2" y="14"/>
                    </a:cubicBezTo>
                  </a:path>
                </a:pathLst>
              </a:custGeom>
              <a:solidFill>
                <a:srgbClr val="6E58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FFFFFF"/>
                  </a:solidFill>
                </a:endParaRPr>
              </a:p>
            </p:txBody>
          </p:sp>
          <p:sp>
            <p:nvSpPr>
              <p:cNvPr id="164" name="Rectangle 56"/>
              <p:cNvSpPr>
                <a:spLocks noChangeArrowheads="1"/>
              </p:cNvSpPr>
              <p:nvPr/>
            </p:nvSpPr>
            <p:spPr bwMode="auto">
              <a:xfrm>
                <a:off x="9388475" y="919163"/>
                <a:ext cx="1588" cy="42862"/>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FFFFFF"/>
                  </a:solidFill>
                </a:endParaRPr>
              </a:p>
            </p:txBody>
          </p:sp>
          <p:sp>
            <p:nvSpPr>
              <p:cNvPr id="165" name="Freeform 57"/>
              <p:cNvSpPr>
                <a:spLocks/>
              </p:cNvSpPr>
              <p:nvPr/>
            </p:nvSpPr>
            <p:spPr bwMode="auto">
              <a:xfrm>
                <a:off x="9378950" y="857250"/>
                <a:ext cx="704850" cy="428625"/>
              </a:xfrm>
              <a:custGeom>
                <a:avLst/>
                <a:gdLst>
                  <a:gd name="T0" fmla="*/ 34 w 67"/>
                  <a:gd name="T1" fmla="*/ 0 h 41"/>
                  <a:gd name="T2" fmla="*/ 34 w 67"/>
                  <a:gd name="T3" fmla="*/ 0 h 41"/>
                  <a:gd name="T4" fmla="*/ 1 w 67"/>
                  <a:gd name="T5" fmla="*/ 5 h 41"/>
                  <a:gd name="T6" fmla="*/ 1 w 67"/>
                  <a:gd name="T7" fmla="*/ 6 h 41"/>
                  <a:gd name="T8" fmla="*/ 1 w 67"/>
                  <a:gd name="T9" fmla="*/ 10 h 41"/>
                  <a:gd name="T10" fmla="*/ 1 w 67"/>
                  <a:gd name="T11" fmla="*/ 10 h 41"/>
                  <a:gd name="T12" fmla="*/ 0 w 67"/>
                  <a:gd name="T13" fmla="*/ 22 h 41"/>
                  <a:gd name="T14" fmla="*/ 1 w 67"/>
                  <a:gd name="T15" fmla="*/ 24 h 41"/>
                  <a:gd name="T16" fmla="*/ 2 w 67"/>
                  <a:gd name="T17" fmla="*/ 33 h 41"/>
                  <a:gd name="T18" fmla="*/ 2 w 67"/>
                  <a:gd name="T19" fmla="*/ 32 h 41"/>
                  <a:gd name="T20" fmla="*/ 1 w 67"/>
                  <a:gd name="T21" fmla="*/ 36 h 41"/>
                  <a:gd name="T22" fmla="*/ 5 w 67"/>
                  <a:gd name="T23" fmla="*/ 38 h 41"/>
                  <a:gd name="T24" fmla="*/ 24 w 67"/>
                  <a:gd name="T25" fmla="*/ 41 h 41"/>
                  <a:gd name="T26" fmla="*/ 26 w 67"/>
                  <a:gd name="T27" fmla="*/ 41 h 41"/>
                  <a:gd name="T28" fmla="*/ 30 w 67"/>
                  <a:gd name="T29" fmla="*/ 36 h 41"/>
                  <a:gd name="T30" fmla="*/ 32 w 67"/>
                  <a:gd name="T31" fmla="*/ 30 h 41"/>
                  <a:gd name="T32" fmla="*/ 32 w 67"/>
                  <a:gd name="T33" fmla="*/ 30 h 41"/>
                  <a:gd name="T34" fmla="*/ 32 w 67"/>
                  <a:gd name="T35" fmla="*/ 30 h 41"/>
                  <a:gd name="T36" fmla="*/ 34 w 67"/>
                  <a:gd name="T37" fmla="*/ 30 h 41"/>
                  <a:gd name="T38" fmla="*/ 35 w 67"/>
                  <a:gd name="T39" fmla="*/ 30 h 41"/>
                  <a:gd name="T40" fmla="*/ 35 w 67"/>
                  <a:gd name="T41" fmla="*/ 30 h 41"/>
                  <a:gd name="T42" fmla="*/ 35 w 67"/>
                  <a:gd name="T43" fmla="*/ 30 h 41"/>
                  <a:gd name="T44" fmla="*/ 37 w 67"/>
                  <a:gd name="T45" fmla="*/ 36 h 41"/>
                  <a:gd name="T46" fmla="*/ 41 w 67"/>
                  <a:gd name="T47" fmla="*/ 41 h 41"/>
                  <a:gd name="T48" fmla="*/ 43 w 67"/>
                  <a:gd name="T49" fmla="*/ 41 h 41"/>
                  <a:gd name="T50" fmla="*/ 62 w 67"/>
                  <a:gd name="T51" fmla="*/ 38 h 41"/>
                  <a:gd name="T52" fmla="*/ 66 w 67"/>
                  <a:gd name="T53" fmla="*/ 36 h 41"/>
                  <a:gd name="T54" fmla="*/ 66 w 67"/>
                  <a:gd name="T55" fmla="*/ 32 h 41"/>
                  <a:gd name="T56" fmla="*/ 66 w 67"/>
                  <a:gd name="T57" fmla="*/ 33 h 41"/>
                  <a:gd name="T58" fmla="*/ 67 w 67"/>
                  <a:gd name="T59" fmla="*/ 24 h 41"/>
                  <a:gd name="T60" fmla="*/ 67 w 67"/>
                  <a:gd name="T61" fmla="*/ 22 h 41"/>
                  <a:gd name="T62" fmla="*/ 67 w 67"/>
                  <a:gd name="T63" fmla="*/ 5 h 41"/>
                  <a:gd name="T64" fmla="*/ 34 w 67"/>
                  <a:gd name="T6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 h="41">
                    <a:moveTo>
                      <a:pt x="34" y="0"/>
                    </a:moveTo>
                    <a:cubicBezTo>
                      <a:pt x="34" y="0"/>
                      <a:pt x="34" y="0"/>
                      <a:pt x="34" y="0"/>
                    </a:cubicBezTo>
                    <a:cubicBezTo>
                      <a:pt x="29" y="0"/>
                      <a:pt x="11" y="0"/>
                      <a:pt x="1" y="5"/>
                    </a:cubicBezTo>
                    <a:cubicBezTo>
                      <a:pt x="1" y="5"/>
                      <a:pt x="1" y="5"/>
                      <a:pt x="1" y="6"/>
                    </a:cubicBezTo>
                    <a:cubicBezTo>
                      <a:pt x="1" y="10"/>
                      <a:pt x="1" y="10"/>
                      <a:pt x="1" y="10"/>
                    </a:cubicBezTo>
                    <a:cubicBezTo>
                      <a:pt x="1" y="10"/>
                      <a:pt x="1" y="10"/>
                      <a:pt x="1" y="10"/>
                    </a:cubicBezTo>
                    <a:cubicBezTo>
                      <a:pt x="0" y="15"/>
                      <a:pt x="0" y="19"/>
                      <a:pt x="0" y="22"/>
                    </a:cubicBezTo>
                    <a:cubicBezTo>
                      <a:pt x="0" y="23"/>
                      <a:pt x="1" y="23"/>
                      <a:pt x="1" y="24"/>
                    </a:cubicBezTo>
                    <a:cubicBezTo>
                      <a:pt x="2" y="27"/>
                      <a:pt x="2" y="30"/>
                      <a:pt x="2" y="33"/>
                    </a:cubicBezTo>
                    <a:cubicBezTo>
                      <a:pt x="2" y="32"/>
                      <a:pt x="2" y="32"/>
                      <a:pt x="2" y="32"/>
                    </a:cubicBezTo>
                    <a:cubicBezTo>
                      <a:pt x="2" y="32"/>
                      <a:pt x="2" y="34"/>
                      <a:pt x="1" y="36"/>
                    </a:cubicBezTo>
                    <a:cubicBezTo>
                      <a:pt x="2" y="37"/>
                      <a:pt x="3" y="38"/>
                      <a:pt x="5" y="38"/>
                    </a:cubicBezTo>
                    <a:cubicBezTo>
                      <a:pt x="13" y="40"/>
                      <a:pt x="21" y="41"/>
                      <a:pt x="24" y="41"/>
                    </a:cubicBezTo>
                    <a:cubicBezTo>
                      <a:pt x="25" y="41"/>
                      <a:pt x="26" y="41"/>
                      <a:pt x="26" y="41"/>
                    </a:cubicBezTo>
                    <a:cubicBezTo>
                      <a:pt x="29" y="40"/>
                      <a:pt x="30" y="38"/>
                      <a:pt x="30" y="36"/>
                    </a:cubicBezTo>
                    <a:cubicBezTo>
                      <a:pt x="30" y="34"/>
                      <a:pt x="32" y="30"/>
                      <a:pt x="32" y="30"/>
                    </a:cubicBezTo>
                    <a:cubicBezTo>
                      <a:pt x="32" y="30"/>
                      <a:pt x="32" y="30"/>
                      <a:pt x="32" y="30"/>
                    </a:cubicBezTo>
                    <a:cubicBezTo>
                      <a:pt x="32" y="30"/>
                      <a:pt x="32" y="30"/>
                      <a:pt x="32" y="30"/>
                    </a:cubicBezTo>
                    <a:cubicBezTo>
                      <a:pt x="32" y="30"/>
                      <a:pt x="33" y="30"/>
                      <a:pt x="34" y="30"/>
                    </a:cubicBezTo>
                    <a:cubicBezTo>
                      <a:pt x="34" y="30"/>
                      <a:pt x="35" y="30"/>
                      <a:pt x="35" y="30"/>
                    </a:cubicBezTo>
                    <a:cubicBezTo>
                      <a:pt x="35" y="30"/>
                      <a:pt x="35" y="30"/>
                      <a:pt x="35" y="30"/>
                    </a:cubicBezTo>
                    <a:cubicBezTo>
                      <a:pt x="35" y="30"/>
                      <a:pt x="35" y="30"/>
                      <a:pt x="35" y="30"/>
                    </a:cubicBezTo>
                    <a:cubicBezTo>
                      <a:pt x="35" y="30"/>
                      <a:pt x="37" y="34"/>
                      <a:pt x="37" y="36"/>
                    </a:cubicBezTo>
                    <a:cubicBezTo>
                      <a:pt x="37" y="38"/>
                      <a:pt x="38" y="40"/>
                      <a:pt x="41" y="41"/>
                    </a:cubicBezTo>
                    <a:cubicBezTo>
                      <a:pt x="41" y="41"/>
                      <a:pt x="42" y="41"/>
                      <a:pt x="43" y="41"/>
                    </a:cubicBezTo>
                    <a:cubicBezTo>
                      <a:pt x="46" y="41"/>
                      <a:pt x="54" y="40"/>
                      <a:pt x="62" y="38"/>
                    </a:cubicBezTo>
                    <a:cubicBezTo>
                      <a:pt x="64" y="38"/>
                      <a:pt x="65" y="37"/>
                      <a:pt x="66" y="36"/>
                    </a:cubicBezTo>
                    <a:cubicBezTo>
                      <a:pt x="66" y="34"/>
                      <a:pt x="66" y="32"/>
                      <a:pt x="66" y="32"/>
                    </a:cubicBezTo>
                    <a:cubicBezTo>
                      <a:pt x="66" y="33"/>
                      <a:pt x="66" y="33"/>
                      <a:pt x="66" y="33"/>
                    </a:cubicBezTo>
                    <a:cubicBezTo>
                      <a:pt x="66" y="30"/>
                      <a:pt x="66" y="27"/>
                      <a:pt x="67" y="24"/>
                    </a:cubicBezTo>
                    <a:cubicBezTo>
                      <a:pt x="67" y="23"/>
                      <a:pt x="67" y="23"/>
                      <a:pt x="67" y="22"/>
                    </a:cubicBezTo>
                    <a:cubicBezTo>
                      <a:pt x="67" y="18"/>
                      <a:pt x="67" y="12"/>
                      <a:pt x="67" y="5"/>
                    </a:cubicBezTo>
                    <a:cubicBezTo>
                      <a:pt x="57" y="0"/>
                      <a:pt x="38" y="0"/>
                      <a:pt x="34"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FFFFFF"/>
                  </a:solidFill>
                </a:endParaRPr>
              </a:p>
            </p:txBody>
          </p:sp>
          <p:sp>
            <p:nvSpPr>
              <p:cNvPr id="166" name="Freeform 58"/>
              <p:cNvSpPr>
                <a:spLocks/>
              </p:cNvSpPr>
              <p:nvPr/>
            </p:nvSpPr>
            <p:spPr bwMode="auto">
              <a:xfrm>
                <a:off x="9388475" y="1192213"/>
                <a:ext cx="11113" cy="41275"/>
              </a:xfrm>
              <a:custGeom>
                <a:avLst/>
                <a:gdLst>
                  <a:gd name="T0" fmla="*/ 1 w 1"/>
                  <a:gd name="T1" fmla="*/ 0 h 4"/>
                  <a:gd name="T2" fmla="*/ 1 w 1"/>
                  <a:gd name="T3" fmla="*/ 1 h 4"/>
                  <a:gd name="T4" fmla="*/ 0 w 1"/>
                  <a:gd name="T5" fmla="*/ 4 h 4"/>
                  <a:gd name="T6" fmla="*/ 0 w 1"/>
                  <a:gd name="T7" fmla="*/ 4 h 4"/>
                  <a:gd name="T8" fmla="*/ 1 w 1"/>
                  <a:gd name="T9" fmla="*/ 0 h 4"/>
                </a:gdLst>
                <a:ahLst/>
                <a:cxnLst>
                  <a:cxn ang="0">
                    <a:pos x="T0" y="T1"/>
                  </a:cxn>
                  <a:cxn ang="0">
                    <a:pos x="T2" y="T3"/>
                  </a:cxn>
                  <a:cxn ang="0">
                    <a:pos x="T4" y="T5"/>
                  </a:cxn>
                  <a:cxn ang="0">
                    <a:pos x="T6" y="T7"/>
                  </a:cxn>
                  <a:cxn ang="0">
                    <a:pos x="T8" y="T9"/>
                  </a:cxn>
                </a:cxnLst>
                <a:rect l="0" t="0" r="r" b="b"/>
                <a:pathLst>
                  <a:path w="1" h="4">
                    <a:moveTo>
                      <a:pt x="1" y="0"/>
                    </a:moveTo>
                    <a:cubicBezTo>
                      <a:pt x="1" y="1"/>
                      <a:pt x="1" y="1"/>
                      <a:pt x="1" y="1"/>
                    </a:cubicBezTo>
                    <a:cubicBezTo>
                      <a:pt x="0" y="2"/>
                      <a:pt x="0" y="3"/>
                      <a:pt x="0" y="4"/>
                    </a:cubicBezTo>
                    <a:cubicBezTo>
                      <a:pt x="0" y="4"/>
                      <a:pt x="0" y="4"/>
                      <a:pt x="0" y="4"/>
                    </a:cubicBezTo>
                    <a:cubicBezTo>
                      <a:pt x="1" y="2"/>
                      <a:pt x="1" y="0"/>
                      <a:pt x="1"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FFFFFF"/>
                  </a:solidFill>
                </a:endParaRPr>
              </a:p>
            </p:txBody>
          </p:sp>
          <p:sp>
            <p:nvSpPr>
              <p:cNvPr id="167" name="Freeform 59"/>
              <p:cNvSpPr>
                <a:spLocks noEditPoints="1"/>
              </p:cNvSpPr>
              <p:nvPr/>
            </p:nvSpPr>
            <p:spPr bwMode="auto">
              <a:xfrm>
                <a:off x="9324975" y="909638"/>
                <a:ext cx="811213" cy="177800"/>
              </a:xfrm>
              <a:custGeom>
                <a:avLst/>
                <a:gdLst>
                  <a:gd name="T0" fmla="*/ 72 w 77"/>
                  <a:gd name="T1" fmla="*/ 0 h 17"/>
                  <a:gd name="T2" fmla="*/ 72 w 77"/>
                  <a:gd name="T3" fmla="*/ 17 h 17"/>
                  <a:gd name="T4" fmla="*/ 77 w 77"/>
                  <a:gd name="T5" fmla="*/ 9 h 17"/>
                  <a:gd name="T6" fmla="*/ 77 w 77"/>
                  <a:gd name="T7" fmla="*/ 3 h 17"/>
                  <a:gd name="T8" fmla="*/ 72 w 77"/>
                  <a:gd name="T9" fmla="*/ 0 h 17"/>
                  <a:gd name="T10" fmla="*/ 6 w 77"/>
                  <a:gd name="T11" fmla="*/ 0 h 17"/>
                  <a:gd name="T12" fmla="*/ 0 w 77"/>
                  <a:gd name="T13" fmla="*/ 3 h 17"/>
                  <a:gd name="T14" fmla="*/ 0 w 77"/>
                  <a:gd name="T15" fmla="*/ 8 h 17"/>
                  <a:gd name="T16" fmla="*/ 5 w 77"/>
                  <a:gd name="T17" fmla="*/ 17 h 17"/>
                  <a:gd name="T18" fmla="*/ 6 w 77"/>
                  <a:gd name="T19" fmla="*/ 5 h 17"/>
                  <a:gd name="T20" fmla="*/ 6 w 77"/>
                  <a:gd name="T21" fmla="*/ 1 h 17"/>
                  <a:gd name="T22" fmla="*/ 6 w 77"/>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17">
                    <a:moveTo>
                      <a:pt x="72" y="0"/>
                    </a:moveTo>
                    <a:cubicBezTo>
                      <a:pt x="72" y="7"/>
                      <a:pt x="72" y="13"/>
                      <a:pt x="72" y="17"/>
                    </a:cubicBezTo>
                    <a:cubicBezTo>
                      <a:pt x="73" y="14"/>
                      <a:pt x="75" y="11"/>
                      <a:pt x="77" y="9"/>
                    </a:cubicBezTo>
                    <a:cubicBezTo>
                      <a:pt x="77" y="5"/>
                      <a:pt x="77" y="3"/>
                      <a:pt x="77" y="3"/>
                    </a:cubicBezTo>
                    <a:cubicBezTo>
                      <a:pt x="76" y="2"/>
                      <a:pt x="74" y="1"/>
                      <a:pt x="72" y="0"/>
                    </a:cubicBezTo>
                    <a:moveTo>
                      <a:pt x="6" y="0"/>
                    </a:moveTo>
                    <a:cubicBezTo>
                      <a:pt x="3" y="0"/>
                      <a:pt x="2" y="1"/>
                      <a:pt x="0" y="3"/>
                    </a:cubicBezTo>
                    <a:cubicBezTo>
                      <a:pt x="0" y="3"/>
                      <a:pt x="0" y="5"/>
                      <a:pt x="0" y="8"/>
                    </a:cubicBezTo>
                    <a:cubicBezTo>
                      <a:pt x="2" y="10"/>
                      <a:pt x="4" y="13"/>
                      <a:pt x="5" y="17"/>
                    </a:cubicBezTo>
                    <a:cubicBezTo>
                      <a:pt x="5" y="14"/>
                      <a:pt x="5" y="10"/>
                      <a:pt x="6" y="5"/>
                    </a:cubicBezTo>
                    <a:cubicBezTo>
                      <a:pt x="6" y="4"/>
                      <a:pt x="6" y="2"/>
                      <a:pt x="6" y="1"/>
                    </a:cubicBezTo>
                    <a:cubicBezTo>
                      <a:pt x="6" y="0"/>
                      <a:pt x="6" y="0"/>
                      <a:pt x="6" y="0"/>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FFFFFF"/>
                  </a:solidFill>
                </a:endParaRPr>
              </a:p>
            </p:txBody>
          </p:sp>
          <p:sp>
            <p:nvSpPr>
              <p:cNvPr id="168" name="Freeform 60"/>
              <p:cNvSpPr>
                <a:spLocks/>
              </p:cNvSpPr>
              <p:nvPr/>
            </p:nvSpPr>
            <p:spPr bwMode="auto">
              <a:xfrm>
                <a:off x="10072688" y="1192213"/>
                <a:ext cx="11113" cy="41275"/>
              </a:xfrm>
              <a:custGeom>
                <a:avLst/>
                <a:gdLst>
                  <a:gd name="T0" fmla="*/ 0 w 1"/>
                  <a:gd name="T1" fmla="*/ 0 h 4"/>
                  <a:gd name="T2" fmla="*/ 0 w 1"/>
                  <a:gd name="T3" fmla="*/ 4 h 4"/>
                  <a:gd name="T4" fmla="*/ 1 w 1"/>
                  <a:gd name="T5" fmla="*/ 4 h 4"/>
                  <a:gd name="T6" fmla="*/ 0 w 1"/>
                  <a:gd name="T7" fmla="*/ 1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0" y="0"/>
                      <a:pt x="0" y="2"/>
                      <a:pt x="0" y="4"/>
                    </a:cubicBezTo>
                    <a:cubicBezTo>
                      <a:pt x="0" y="4"/>
                      <a:pt x="1" y="4"/>
                      <a:pt x="1" y="4"/>
                    </a:cubicBezTo>
                    <a:cubicBezTo>
                      <a:pt x="0" y="3"/>
                      <a:pt x="0" y="2"/>
                      <a:pt x="0" y="1"/>
                    </a:cubicBezTo>
                    <a:cubicBezTo>
                      <a:pt x="0" y="0"/>
                      <a:pt x="0" y="0"/>
                      <a:pt x="0" y="0"/>
                    </a:cubicBezTo>
                  </a:path>
                </a:pathLst>
              </a:custGeom>
              <a:solidFill>
                <a:srgbClr val="212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FFFFFF"/>
                  </a:solidFill>
                </a:endParaRPr>
              </a:p>
            </p:txBody>
          </p:sp>
          <p:sp>
            <p:nvSpPr>
              <p:cNvPr id="169" name="Freeform 61"/>
              <p:cNvSpPr>
                <a:spLocks/>
              </p:cNvSpPr>
              <p:nvPr/>
            </p:nvSpPr>
            <p:spPr bwMode="auto">
              <a:xfrm>
                <a:off x="9324975" y="992188"/>
                <a:ext cx="74613" cy="241300"/>
              </a:xfrm>
              <a:custGeom>
                <a:avLst/>
                <a:gdLst>
                  <a:gd name="T0" fmla="*/ 0 w 7"/>
                  <a:gd name="T1" fmla="*/ 0 h 23"/>
                  <a:gd name="T2" fmla="*/ 6 w 7"/>
                  <a:gd name="T3" fmla="*/ 23 h 23"/>
                  <a:gd name="T4" fmla="*/ 7 w 7"/>
                  <a:gd name="T5" fmla="*/ 20 h 23"/>
                  <a:gd name="T6" fmla="*/ 6 w 7"/>
                  <a:gd name="T7" fmla="*/ 11 h 23"/>
                  <a:gd name="T8" fmla="*/ 5 w 7"/>
                  <a:gd name="T9" fmla="*/ 9 h 23"/>
                  <a:gd name="T10" fmla="*/ 0 w 7"/>
                  <a:gd name="T11" fmla="*/ 0 h 23"/>
                </a:gdLst>
                <a:ahLst/>
                <a:cxnLst>
                  <a:cxn ang="0">
                    <a:pos x="T0" y="T1"/>
                  </a:cxn>
                  <a:cxn ang="0">
                    <a:pos x="T2" y="T3"/>
                  </a:cxn>
                  <a:cxn ang="0">
                    <a:pos x="T4" y="T5"/>
                  </a:cxn>
                  <a:cxn ang="0">
                    <a:pos x="T6" y="T7"/>
                  </a:cxn>
                  <a:cxn ang="0">
                    <a:pos x="T8" y="T9"/>
                  </a:cxn>
                  <a:cxn ang="0">
                    <a:pos x="T10" y="T11"/>
                  </a:cxn>
                </a:cxnLst>
                <a:rect l="0" t="0" r="r" b="b"/>
                <a:pathLst>
                  <a:path w="7" h="23">
                    <a:moveTo>
                      <a:pt x="0" y="0"/>
                    </a:moveTo>
                    <a:cubicBezTo>
                      <a:pt x="0" y="7"/>
                      <a:pt x="1" y="18"/>
                      <a:pt x="6" y="23"/>
                    </a:cubicBezTo>
                    <a:cubicBezTo>
                      <a:pt x="6" y="22"/>
                      <a:pt x="6" y="21"/>
                      <a:pt x="7" y="20"/>
                    </a:cubicBezTo>
                    <a:cubicBezTo>
                      <a:pt x="7" y="17"/>
                      <a:pt x="7" y="14"/>
                      <a:pt x="6" y="11"/>
                    </a:cubicBezTo>
                    <a:cubicBezTo>
                      <a:pt x="6" y="10"/>
                      <a:pt x="5" y="10"/>
                      <a:pt x="5" y="9"/>
                    </a:cubicBezTo>
                    <a:cubicBezTo>
                      <a:pt x="4" y="5"/>
                      <a:pt x="2" y="2"/>
                      <a:pt x="0"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FFFFFF"/>
                  </a:solidFill>
                </a:endParaRPr>
              </a:p>
            </p:txBody>
          </p:sp>
          <p:sp>
            <p:nvSpPr>
              <p:cNvPr id="170" name="Freeform 62"/>
              <p:cNvSpPr>
                <a:spLocks/>
              </p:cNvSpPr>
              <p:nvPr/>
            </p:nvSpPr>
            <p:spPr bwMode="auto">
              <a:xfrm>
                <a:off x="10072688" y="1003300"/>
                <a:ext cx="63500" cy="230187"/>
              </a:xfrm>
              <a:custGeom>
                <a:avLst/>
                <a:gdLst>
                  <a:gd name="T0" fmla="*/ 6 w 6"/>
                  <a:gd name="T1" fmla="*/ 0 h 22"/>
                  <a:gd name="T2" fmla="*/ 1 w 6"/>
                  <a:gd name="T3" fmla="*/ 8 h 22"/>
                  <a:gd name="T4" fmla="*/ 1 w 6"/>
                  <a:gd name="T5" fmla="*/ 10 h 22"/>
                  <a:gd name="T6" fmla="*/ 0 w 6"/>
                  <a:gd name="T7" fmla="*/ 19 h 22"/>
                  <a:gd name="T8" fmla="*/ 1 w 6"/>
                  <a:gd name="T9" fmla="*/ 22 h 22"/>
                  <a:gd name="T10" fmla="*/ 6 w 6"/>
                  <a:gd name="T11" fmla="*/ 0 h 22"/>
                </a:gdLst>
                <a:ahLst/>
                <a:cxnLst>
                  <a:cxn ang="0">
                    <a:pos x="T0" y="T1"/>
                  </a:cxn>
                  <a:cxn ang="0">
                    <a:pos x="T2" y="T3"/>
                  </a:cxn>
                  <a:cxn ang="0">
                    <a:pos x="T4" y="T5"/>
                  </a:cxn>
                  <a:cxn ang="0">
                    <a:pos x="T6" y="T7"/>
                  </a:cxn>
                  <a:cxn ang="0">
                    <a:pos x="T8" y="T9"/>
                  </a:cxn>
                  <a:cxn ang="0">
                    <a:pos x="T10" y="T11"/>
                  </a:cxn>
                </a:cxnLst>
                <a:rect l="0" t="0" r="r" b="b"/>
                <a:pathLst>
                  <a:path w="6" h="22">
                    <a:moveTo>
                      <a:pt x="6" y="0"/>
                    </a:moveTo>
                    <a:cubicBezTo>
                      <a:pt x="4" y="2"/>
                      <a:pt x="2" y="5"/>
                      <a:pt x="1" y="8"/>
                    </a:cubicBezTo>
                    <a:cubicBezTo>
                      <a:pt x="1" y="9"/>
                      <a:pt x="1" y="9"/>
                      <a:pt x="1" y="10"/>
                    </a:cubicBezTo>
                    <a:cubicBezTo>
                      <a:pt x="0" y="13"/>
                      <a:pt x="0" y="16"/>
                      <a:pt x="0" y="19"/>
                    </a:cubicBezTo>
                    <a:cubicBezTo>
                      <a:pt x="0" y="20"/>
                      <a:pt x="0" y="21"/>
                      <a:pt x="1" y="22"/>
                    </a:cubicBezTo>
                    <a:cubicBezTo>
                      <a:pt x="5" y="17"/>
                      <a:pt x="6" y="6"/>
                      <a:pt x="6" y="0"/>
                    </a:cubicBezTo>
                  </a:path>
                </a:pathLst>
              </a:custGeom>
              <a:solidFill>
                <a:srgbClr val="2E2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FFFFFF"/>
                  </a:solidFill>
                </a:endParaRPr>
              </a:p>
            </p:txBody>
          </p:sp>
          <p:sp>
            <p:nvSpPr>
              <p:cNvPr id="171" name="Freeform 63"/>
              <p:cNvSpPr>
                <a:spLocks/>
              </p:cNvSpPr>
              <p:nvPr/>
            </p:nvSpPr>
            <p:spPr bwMode="auto">
              <a:xfrm>
                <a:off x="9304338" y="857250"/>
                <a:ext cx="852488" cy="134937"/>
              </a:xfrm>
              <a:custGeom>
                <a:avLst/>
                <a:gdLst>
                  <a:gd name="T0" fmla="*/ 0 w 81"/>
                  <a:gd name="T1" fmla="*/ 13 h 13"/>
                  <a:gd name="T2" fmla="*/ 41 w 81"/>
                  <a:gd name="T3" fmla="*/ 5 h 13"/>
                  <a:gd name="T4" fmla="*/ 81 w 81"/>
                  <a:gd name="T5" fmla="*/ 13 h 13"/>
                  <a:gd name="T6" fmla="*/ 81 w 81"/>
                  <a:gd name="T7" fmla="*/ 8 h 13"/>
                  <a:gd name="T8" fmla="*/ 40 w 81"/>
                  <a:gd name="T9" fmla="*/ 0 h 13"/>
                  <a:gd name="T10" fmla="*/ 0 w 81"/>
                  <a:gd name="T11" fmla="*/ 8 h 13"/>
                  <a:gd name="T12" fmla="*/ 0 w 81"/>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81" h="13">
                    <a:moveTo>
                      <a:pt x="0" y="13"/>
                    </a:moveTo>
                    <a:cubicBezTo>
                      <a:pt x="8" y="5"/>
                      <a:pt x="35" y="5"/>
                      <a:pt x="41" y="5"/>
                    </a:cubicBezTo>
                    <a:cubicBezTo>
                      <a:pt x="47" y="5"/>
                      <a:pt x="73" y="5"/>
                      <a:pt x="81" y="13"/>
                    </a:cubicBezTo>
                    <a:cubicBezTo>
                      <a:pt x="81" y="8"/>
                      <a:pt x="81" y="8"/>
                      <a:pt x="81" y="8"/>
                    </a:cubicBezTo>
                    <a:cubicBezTo>
                      <a:pt x="72" y="1"/>
                      <a:pt x="46" y="0"/>
                      <a:pt x="40" y="0"/>
                    </a:cubicBezTo>
                    <a:cubicBezTo>
                      <a:pt x="34" y="0"/>
                      <a:pt x="8" y="1"/>
                      <a:pt x="0" y="8"/>
                    </a:cubicBezTo>
                    <a:lnTo>
                      <a:pt x="0" y="13"/>
                    </a:lnTo>
                    <a:close/>
                  </a:path>
                </a:pathLst>
              </a:custGeom>
              <a:solidFill>
                <a:srgbClr val="90919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FFFFFF"/>
                  </a:solidFill>
                </a:endParaRPr>
              </a:p>
            </p:txBody>
          </p:sp>
        </p:grpSp>
        <p:grpSp>
          <p:nvGrpSpPr>
            <p:cNvPr id="77" name="Group 76"/>
            <p:cNvGrpSpPr/>
            <p:nvPr/>
          </p:nvGrpSpPr>
          <p:grpSpPr>
            <a:xfrm>
              <a:off x="6527800" y="3994753"/>
              <a:ext cx="3240121" cy="2863247"/>
              <a:chOff x="7045326" y="4452083"/>
              <a:chExt cx="2722595" cy="2405917"/>
            </a:xfrm>
          </p:grpSpPr>
          <p:sp>
            <p:nvSpPr>
              <p:cNvPr id="134" name="Rectangle 21"/>
              <p:cNvSpPr>
                <a:spLocks noChangeArrowheads="1"/>
              </p:cNvSpPr>
              <p:nvPr/>
            </p:nvSpPr>
            <p:spPr bwMode="auto">
              <a:xfrm>
                <a:off x="7045326" y="5357845"/>
                <a:ext cx="2124953" cy="148747"/>
              </a:xfrm>
              <a:prstGeom prst="rect">
                <a:avLst/>
              </a:prstGeom>
              <a:solidFill>
                <a:srgbClr val="985F2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FFFFFF"/>
                  </a:solidFill>
                </a:endParaRPr>
              </a:p>
            </p:txBody>
          </p:sp>
          <p:sp>
            <p:nvSpPr>
              <p:cNvPr id="135" name="Rectangle 22"/>
              <p:cNvSpPr>
                <a:spLocks noChangeArrowheads="1"/>
              </p:cNvSpPr>
              <p:nvPr/>
            </p:nvSpPr>
            <p:spPr bwMode="auto">
              <a:xfrm>
                <a:off x="8431858" y="5498622"/>
                <a:ext cx="140777" cy="1359378"/>
              </a:xfrm>
              <a:prstGeom prst="rect">
                <a:avLst/>
              </a:prstGeom>
              <a:solidFill>
                <a:srgbClr val="5230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FFFFFF"/>
                  </a:solidFill>
                </a:endParaRPr>
              </a:p>
            </p:txBody>
          </p:sp>
          <p:sp>
            <p:nvSpPr>
              <p:cNvPr id="136" name="Freeform 23"/>
              <p:cNvSpPr>
                <a:spLocks/>
              </p:cNvSpPr>
              <p:nvPr/>
            </p:nvSpPr>
            <p:spPr bwMode="auto">
              <a:xfrm>
                <a:off x="7045326" y="5498622"/>
                <a:ext cx="2124953" cy="1359378"/>
              </a:xfrm>
              <a:custGeom>
                <a:avLst/>
                <a:gdLst>
                  <a:gd name="T0" fmla="*/ 0 w 800"/>
                  <a:gd name="T1" fmla="*/ 477 h 477"/>
                  <a:gd name="T2" fmla="*/ 50 w 800"/>
                  <a:gd name="T3" fmla="*/ 477 h 477"/>
                  <a:gd name="T4" fmla="*/ 50 w 800"/>
                  <a:gd name="T5" fmla="*/ 50 h 477"/>
                  <a:gd name="T6" fmla="*/ 800 w 800"/>
                  <a:gd name="T7" fmla="*/ 50 h 477"/>
                  <a:gd name="T8" fmla="*/ 800 w 800"/>
                  <a:gd name="T9" fmla="*/ 0 h 477"/>
                  <a:gd name="T10" fmla="*/ 0 w 800"/>
                  <a:gd name="T11" fmla="*/ 0 h 477"/>
                  <a:gd name="T12" fmla="*/ 0 w 800"/>
                  <a:gd name="T13" fmla="*/ 477 h 477"/>
                </a:gdLst>
                <a:ahLst/>
                <a:cxnLst>
                  <a:cxn ang="0">
                    <a:pos x="T0" y="T1"/>
                  </a:cxn>
                  <a:cxn ang="0">
                    <a:pos x="T2" y="T3"/>
                  </a:cxn>
                  <a:cxn ang="0">
                    <a:pos x="T4" y="T5"/>
                  </a:cxn>
                  <a:cxn ang="0">
                    <a:pos x="T6" y="T7"/>
                  </a:cxn>
                  <a:cxn ang="0">
                    <a:pos x="T8" y="T9"/>
                  </a:cxn>
                  <a:cxn ang="0">
                    <a:pos x="T10" y="T11"/>
                  </a:cxn>
                  <a:cxn ang="0">
                    <a:pos x="T12" y="T13"/>
                  </a:cxn>
                </a:cxnLst>
                <a:rect l="0" t="0" r="r" b="b"/>
                <a:pathLst>
                  <a:path w="800" h="477">
                    <a:moveTo>
                      <a:pt x="0" y="477"/>
                    </a:moveTo>
                    <a:lnTo>
                      <a:pt x="50" y="477"/>
                    </a:lnTo>
                    <a:lnTo>
                      <a:pt x="50" y="50"/>
                    </a:lnTo>
                    <a:lnTo>
                      <a:pt x="800" y="50"/>
                    </a:lnTo>
                    <a:lnTo>
                      <a:pt x="800" y="0"/>
                    </a:lnTo>
                    <a:lnTo>
                      <a:pt x="0" y="0"/>
                    </a:lnTo>
                    <a:lnTo>
                      <a:pt x="0" y="477"/>
                    </a:lnTo>
                    <a:close/>
                  </a:path>
                </a:pathLst>
              </a:custGeom>
              <a:solidFill>
                <a:srgbClr val="6E45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FFFFFF"/>
                  </a:solidFill>
                </a:endParaRPr>
              </a:p>
            </p:txBody>
          </p:sp>
          <p:sp>
            <p:nvSpPr>
              <p:cNvPr id="137" name="Rectangle 24"/>
              <p:cNvSpPr>
                <a:spLocks noChangeArrowheads="1"/>
              </p:cNvSpPr>
              <p:nvPr/>
            </p:nvSpPr>
            <p:spPr bwMode="auto">
              <a:xfrm>
                <a:off x="8822317" y="5357845"/>
                <a:ext cx="945604" cy="148747"/>
              </a:xfrm>
              <a:prstGeom prst="rect">
                <a:avLst/>
              </a:prstGeom>
              <a:solidFill>
                <a:srgbClr val="6E45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FFFFFF"/>
                  </a:solidFill>
                </a:endParaRPr>
              </a:p>
            </p:txBody>
          </p:sp>
          <p:sp>
            <p:nvSpPr>
              <p:cNvPr id="138" name="Freeform 25"/>
              <p:cNvSpPr>
                <a:spLocks/>
              </p:cNvSpPr>
              <p:nvPr/>
            </p:nvSpPr>
            <p:spPr bwMode="auto">
              <a:xfrm>
                <a:off x="8822317" y="5498622"/>
                <a:ext cx="945604" cy="1359378"/>
              </a:xfrm>
              <a:custGeom>
                <a:avLst/>
                <a:gdLst>
                  <a:gd name="T0" fmla="*/ 0 w 356"/>
                  <a:gd name="T1" fmla="*/ 477 h 477"/>
                  <a:gd name="T2" fmla="*/ 50 w 356"/>
                  <a:gd name="T3" fmla="*/ 477 h 477"/>
                  <a:gd name="T4" fmla="*/ 50 w 356"/>
                  <a:gd name="T5" fmla="*/ 50 h 477"/>
                  <a:gd name="T6" fmla="*/ 303 w 356"/>
                  <a:gd name="T7" fmla="*/ 50 h 477"/>
                  <a:gd name="T8" fmla="*/ 303 w 356"/>
                  <a:gd name="T9" fmla="*/ 477 h 477"/>
                  <a:gd name="T10" fmla="*/ 356 w 356"/>
                  <a:gd name="T11" fmla="*/ 477 h 477"/>
                  <a:gd name="T12" fmla="*/ 356 w 356"/>
                  <a:gd name="T13" fmla="*/ 0 h 477"/>
                  <a:gd name="T14" fmla="*/ 0 w 356"/>
                  <a:gd name="T15" fmla="*/ 0 h 477"/>
                  <a:gd name="T16" fmla="*/ 0 w 356"/>
                  <a:gd name="T17"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6" h="477">
                    <a:moveTo>
                      <a:pt x="0" y="477"/>
                    </a:moveTo>
                    <a:lnTo>
                      <a:pt x="50" y="477"/>
                    </a:lnTo>
                    <a:lnTo>
                      <a:pt x="50" y="50"/>
                    </a:lnTo>
                    <a:lnTo>
                      <a:pt x="303" y="50"/>
                    </a:lnTo>
                    <a:lnTo>
                      <a:pt x="303" y="477"/>
                    </a:lnTo>
                    <a:lnTo>
                      <a:pt x="356" y="477"/>
                    </a:lnTo>
                    <a:lnTo>
                      <a:pt x="356" y="0"/>
                    </a:lnTo>
                    <a:lnTo>
                      <a:pt x="0" y="0"/>
                    </a:lnTo>
                    <a:lnTo>
                      <a:pt x="0" y="477"/>
                    </a:lnTo>
                    <a:close/>
                  </a:path>
                </a:pathLst>
              </a:custGeom>
              <a:solidFill>
                <a:srgbClr val="5230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FFFFFF"/>
                  </a:solidFill>
                </a:endParaRPr>
              </a:p>
            </p:txBody>
          </p:sp>
          <p:sp>
            <p:nvSpPr>
              <p:cNvPr id="139" name="Freeform 26"/>
              <p:cNvSpPr>
                <a:spLocks/>
              </p:cNvSpPr>
              <p:nvPr/>
            </p:nvSpPr>
            <p:spPr bwMode="auto">
              <a:xfrm>
                <a:off x="8697477" y="5233003"/>
                <a:ext cx="783576" cy="132810"/>
              </a:xfrm>
              <a:custGeom>
                <a:avLst/>
                <a:gdLst>
                  <a:gd name="T0" fmla="*/ 9 w 106"/>
                  <a:gd name="T1" fmla="*/ 0 h 18"/>
                  <a:gd name="T2" fmla="*/ 61 w 106"/>
                  <a:gd name="T3" fmla="*/ 0 h 18"/>
                  <a:gd name="T4" fmla="*/ 98 w 106"/>
                  <a:gd name="T5" fmla="*/ 7 h 18"/>
                  <a:gd name="T6" fmla="*/ 105 w 106"/>
                  <a:gd name="T7" fmla="*/ 17 h 18"/>
                  <a:gd name="T8" fmla="*/ 69 w 106"/>
                  <a:gd name="T9" fmla="*/ 11 h 18"/>
                  <a:gd name="T10" fmla="*/ 59 w 106"/>
                  <a:gd name="T11" fmla="*/ 17 h 18"/>
                  <a:gd name="T12" fmla="*/ 7 w 106"/>
                  <a:gd name="T13" fmla="*/ 17 h 18"/>
                  <a:gd name="T14" fmla="*/ 0 w 106"/>
                  <a:gd name="T15" fmla="*/ 8 h 18"/>
                  <a:gd name="T16" fmla="*/ 0 w 106"/>
                  <a:gd name="T17" fmla="*/ 8 h 18"/>
                  <a:gd name="T18" fmla="*/ 9 w 106"/>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8">
                    <a:moveTo>
                      <a:pt x="9" y="0"/>
                    </a:moveTo>
                    <a:cubicBezTo>
                      <a:pt x="18" y="0"/>
                      <a:pt x="61" y="0"/>
                      <a:pt x="61" y="0"/>
                    </a:cubicBezTo>
                    <a:cubicBezTo>
                      <a:pt x="98" y="7"/>
                      <a:pt x="98" y="7"/>
                      <a:pt x="98" y="7"/>
                    </a:cubicBezTo>
                    <a:cubicBezTo>
                      <a:pt x="103" y="8"/>
                      <a:pt x="106" y="12"/>
                      <a:pt x="105" y="17"/>
                    </a:cubicBezTo>
                    <a:cubicBezTo>
                      <a:pt x="69" y="11"/>
                      <a:pt x="69" y="11"/>
                      <a:pt x="69" y="11"/>
                    </a:cubicBezTo>
                    <a:cubicBezTo>
                      <a:pt x="68" y="15"/>
                      <a:pt x="63" y="18"/>
                      <a:pt x="59" y="17"/>
                    </a:cubicBezTo>
                    <a:cubicBezTo>
                      <a:pt x="59" y="17"/>
                      <a:pt x="13" y="17"/>
                      <a:pt x="7" y="17"/>
                    </a:cubicBezTo>
                    <a:cubicBezTo>
                      <a:pt x="3" y="17"/>
                      <a:pt x="0" y="13"/>
                      <a:pt x="0" y="8"/>
                    </a:cubicBezTo>
                    <a:cubicBezTo>
                      <a:pt x="0" y="8"/>
                      <a:pt x="0" y="8"/>
                      <a:pt x="0" y="8"/>
                    </a:cubicBezTo>
                    <a:cubicBezTo>
                      <a:pt x="0" y="8"/>
                      <a:pt x="0"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FFFFFF"/>
                  </a:solidFill>
                </a:endParaRPr>
              </a:p>
            </p:txBody>
          </p:sp>
          <p:sp>
            <p:nvSpPr>
              <p:cNvPr id="140" name="Freeform 27"/>
              <p:cNvSpPr>
                <a:spLocks/>
              </p:cNvSpPr>
              <p:nvPr/>
            </p:nvSpPr>
            <p:spPr bwMode="auto">
              <a:xfrm>
                <a:off x="9082624" y="5217066"/>
                <a:ext cx="390459" cy="148747"/>
              </a:xfrm>
              <a:custGeom>
                <a:avLst/>
                <a:gdLst>
                  <a:gd name="T0" fmla="*/ 0 w 53"/>
                  <a:gd name="T1" fmla="*/ 10 h 20"/>
                  <a:gd name="T2" fmla="*/ 10 w 53"/>
                  <a:gd name="T3" fmla="*/ 2 h 20"/>
                  <a:gd name="T4" fmla="*/ 46 w 53"/>
                  <a:gd name="T5" fmla="*/ 9 h 20"/>
                  <a:gd name="T6" fmla="*/ 51 w 53"/>
                  <a:gd name="T7" fmla="*/ 13 h 20"/>
                  <a:gd name="T8" fmla="*/ 53 w 53"/>
                  <a:gd name="T9" fmla="*/ 19 h 20"/>
                  <a:gd name="T10" fmla="*/ 17 w 53"/>
                  <a:gd name="T11" fmla="*/ 13 h 20"/>
                  <a:gd name="T12" fmla="*/ 7 w 53"/>
                  <a:gd name="T13" fmla="*/ 19 h 20"/>
                  <a:gd name="T14" fmla="*/ 0 w 53"/>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0" y="10"/>
                    </a:moveTo>
                    <a:cubicBezTo>
                      <a:pt x="0" y="10"/>
                      <a:pt x="0" y="0"/>
                      <a:pt x="10" y="2"/>
                    </a:cubicBezTo>
                    <a:cubicBezTo>
                      <a:pt x="16" y="3"/>
                      <a:pt x="35" y="7"/>
                      <a:pt x="46" y="9"/>
                    </a:cubicBezTo>
                    <a:cubicBezTo>
                      <a:pt x="48" y="9"/>
                      <a:pt x="50" y="11"/>
                      <a:pt x="51" y="13"/>
                    </a:cubicBezTo>
                    <a:cubicBezTo>
                      <a:pt x="53" y="15"/>
                      <a:pt x="53" y="17"/>
                      <a:pt x="53" y="19"/>
                    </a:cubicBezTo>
                    <a:cubicBezTo>
                      <a:pt x="17" y="13"/>
                      <a:pt x="17" y="13"/>
                      <a:pt x="17" y="13"/>
                    </a:cubicBezTo>
                    <a:cubicBezTo>
                      <a:pt x="16" y="17"/>
                      <a:pt x="11" y="20"/>
                      <a:pt x="7" y="19"/>
                    </a:cubicBezTo>
                    <a:cubicBezTo>
                      <a:pt x="3" y="19"/>
                      <a:pt x="0" y="15"/>
                      <a:pt x="0" y="10"/>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FFFFFF"/>
                  </a:solidFill>
                </a:endParaRPr>
              </a:p>
            </p:txBody>
          </p:sp>
          <p:sp>
            <p:nvSpPr>
              <p:cNvPr id="141" name="Oval 28"/>
              <p:cNvSpPr>
                <a:spLocks noChangeArrowheads="1"/>
              </p:cNvSpPr>
              <p:nvPr/>
            </p:nvSpPr>
            <p:spPr bwMode="auto">
              <a:xfrm>
                <a:off x="9103873" y="5254252"/>
                <a:ext cx="82341" cy="87655"/>
              </a:xfrm>
              <a:prstGeom prst="ellipse">
                <a:avLst/>
              </a:pr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FFFFFF"/>
                  </a:solidFill>
                </a:endParaRPr>
              </a:p>
            </p:txBody>
          </p:sp>
          <p:sp>
            <p:nvSpPr>
              <p:cNvPr id="142" name="Freeform 29"/>
              <p:cNvSpPr>
                <a:spLocks/>
              </p:cNvSpPr>
              <p:nvPr/>
            </p:nvSpPr>
            <p:spPr bwMode="auto">
              <a:xfrm>
                <a:off x="8801067" y="4452083"/>
                <a:ext cx="244370" cy="913730"/>
              </a:xfrm>
              <a:custGeom>
                <a:avLst/>
                <a:gdLst>
                  <a:gd name="T0" fmla="*/ 12 w 33"/>
                  <a:gd name="T1" fmla="*/ 1 h 124"/>
                  <a:gd name="T2" fmla="*/ 20 w 33"/>
                  <a:gd name="T3" fmla="*/ 11 h 124"/>
                  <a:gd name="T4" fmla="*/ 31 w 33"/>
                  <a:gd name="T5" fmla="*/ 111 h 124"/>
                  <a:gd name="T6" fmla="*/ 24 w 33"/>
                  <a:gd name="T7" fmla="*/ 123 h 124"/>
                  <a:gd name="T8" fmla="*/ 14 w 33"/>
                  <a:gd name="T9" fmla="*/ 123 h 124"/>
                  <a:gd name="T10" fmla="*/ 0 w 33"/>
                  <a:gd name="T11" fmla="*/ 0 h 124"/>
                  <a:gd name="T12" fmla="*/ 12 w 33"/>
                  <a:gd name="T13" fmla="*/ 1 h 124"/>
                </a:gdLst>
                <a:ahLst/>
                <a:cxnLst>
                  <a:cxn ang="0">
                    <a:pos x="T0" y="T1"/>
                  </a:cxn>
                  <a:cxn ang="0">
                    <a:pos x="T2" y="T3"/>
                  </a:cxn>
                  <a:cxn ang="0">
                    <a:pos x="T4" y="T5"/>
                  </a:cxn>
                  <a:cxn ang="0">
                    <a:pos x="T6" y="T7"/>
                  </a:cxn>
                  <a:cxn ang="0">
                    <a:pos x="T8" y="T9"/>
                  </a:cxn>
                  <a:cxn ang="0">
                    <a:pos x="T10" y="T11"/>
                  </a:cxn>
                  <a:cxn ang="0">
                    <a:pos x="T12" y="T13"/>
                  </a:cxn>
                </a:cxnLst>
                <a:rect l="0" t="0" r="r" b="b"/>
                <a:pathLst>
                  <a:path w="33" h="124">
                    <a:moveTo>
                      <a:pt x="12" y="1"/>
                    </a:moveTo>
                    <a:cubicBezTo>
                      <a:pt x="16" y="1"/>
                      <a:pt x="20" y="4"/>
                      <a:pt x="20" y="11"/>
                    </a:cubicBezTo>
                    <a:cubicBezTo>
                      <a:pt x="31" y="111"/>
                      <a:pt x="31" y="111"/>
                      <a:pt x="31" y="111"/>
                    </a:cubicBezTo>
                    <a:cubicBezTo>
                      <a:pt x="33" y="119"/>
                      <a:pt x="29" y="124"/>
                      <a:pt x="24" y="123"/>
                    </a:cubicBezTo>
                    <a:cubicBezTo>
                      <a:pt x="14" y="123"/>
                      <a:pt x="14" y="123"/>
                      <a:pt x="14" y="123"/>
                    </a:cubicBezTo>
                    <a:cubicBezTo>
                      <a:pt x="0" y="0"/>
                      <a:pt x="0" y="0"/>
                      <a:pt x="0" y="0"/>
                    </a:cubicBezTo>
                    <a:lnTo>
                      <a:pt x="12" y="1"/>
                    </a:ln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FFFFFF"/>
                  </a:solidFill>
                </a:endParaRPr>
              </a:p>
            </p:txBody>
          </p:sp>
          <p:sp>
            <p:nvSpPr>
              <p:cNvPr id="143" name="Freeform 30"/>
              <p:cNvSpPr>
                <a:spLocks/>
              </p:cNvSpPr>
              <p:nvPr/>
            </p:nvSpPr>
            <p:spPr bwMode="auto">
              <a:xfrm>
                <a:off x="7820934" y="4452083"/>
                <a:ext cx="1142162" cy="905762"/>
              </a:xfrm>
              <a:custGeom>
                <a:avLst/>
                <a:gdLst>
                  <a:gd name="T0" fmla="*/ 9 w 155"/>
                  <a:gd name="T1" fmla="*/ 0 h 123"/>
                  <a:gd name="T2" fmla="*/ 132 w 155"/>
                  <a:gd name="T3" fmla="*/ 0 h 123"/>
                  <a:gd name="T4" fmla="*/ 142 w 155"/>
                  <a:gd name="T5" fmla="*/ 9 h 123"/>
                  <a:gd name="T6" fmla="*/ 154 w 155"/>
                  <a:gd name="T7" fmla="*/ 112 h 123"/>
                  <a:gd name="T8" fmla="*/ 144 w 155"/>
                  <a:gd name="T9" fmla="*/ 123 h 123"/>
                  <a:gd name="T10" fmla="*/ 21 w 155"/>
                  <a:gd name="T11" fmla="*/ 123 h 123"/>
                  <a:gd name="T12" fmla="*/ 13 w 155"/>
                  <a:gd name="T13" fmla="*/ 116 h 123"/>
                  <a:gd name="T14" fmla="*/ 1 w 155"/>
                  <a:gd name="T15" fmla="*/ 10 h 123"/>
                  <a:gd name="T16" fmla="*/ 9 w 155"/>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23">
                    <a:moveTo>
                      <a:pt x="9" y="0"/>
                    </a:moveTo>
                    <a:cubicBezTo>
                      <a:pt x="132" y="0"/>
                      <a:pt x="132" y="0"/>
                      <a:pt x="132" y="0"/>
                    </a:cubicBezTo>
                    <a:cubicBezTo>
                      <a:pt x="137" y="0"/>
                      <a:pt x="142" y="4"/>
                      <a:pt x="142" y="9"/>
                    </a:cubicBezTo>
                    <a:cubicBezTo>
                      <a:pt x="154" y="112"/>
                      <a:pt x="154" y="112"/>
                      <a:pt x="154" y="112"/>
                    </a:cubicBezTo>
                    <a:cubicBezTo>
                      <a:pt x="155" y="118"/>
                      <a:pt x="150" y="123"/>
                      <a:pt x="144" y="123"/>
                    </a:cubicBezTo>
                    <a:cubicBezTo>
                      <a:pt x="21" y="123"/>
                      <a:pt x="21" y="123"/>
                      <a:pt x="21" y="123"/>
                    </a:cubicBezTo>
                    <a:cubicBezTo>
                      <a:pt x="17" y="123"/>
                      <a:pt x="13" y="120"/>
                      <a:pt x="13" y="116"/>
                    </a:cubicBezTo>
                    <a:cubicBezTo>
                      <a:pt x="1" y="10"/>
                      <a:pt x="1" y="10"/>
                      <a:pt x="1" y="10"/>
                    </a:cubicBezTo>
                    <a:cubicBezTo>
                      <a:pt x="0" y="5"/>
                      <a:pt x="4" y="0"/>
                      <a:pt x="9" y="0"/>
                    </a:cubicBezTo>
                    <a:close/>
                  </a:path>
                </a:pathLst>
              </a:custGeom>
              <a:solidFill>
                <a:srgbClr val="BCC7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FFFFFF"/>
                  </a:solidFill>
                </a:endParaRPr>
              </a:p>
            </p:txBody>
          </p:sp>
          <p:sp>
            <p:nvSpPr>
              <p:cNvPr id="144" name="Freeform 31"/>
              <p:cNvSpPr>
                <a:spLocks/>
              </p:cNvSpPr>
              <p:nvPr/>
            </p:nvSpPr>
            <p:spPr bwMode="auto">
              <a:xfrm>
                <a:off x="8174206" y="4871761"/>
                <a:ext cx="435615" cy="74373"/>
              </a:xfrm>
              <a:custGeom>
                <a:avLst/>
                <a:gdLst>
                  <a:gd name="T0" fmla="*/ 59 w 59"/>
                  <a:gd name="T1" fmla="*/ 5 h 10"/>
                  <a:gd name="T2" fmla="*/ 54 w 59"/>
                  <a:gd name="T3" fmla="*/ 10 h 10"/>
                  <a:gd name="T4" fmla="*/ 5 w 59"/>
                  <a:gd name="T5" fmla="*/ 10 h 10"/>
                  <a:gd name="T6" fmla="*/ 0 w 59"/>
                  <a:gd name="T7" fmla="*/ 5 h 10"/>
                  <a:gd name="T8" fmla="*/ 0 w 59"/>
                  <a:gd name="T9" fmla="*/ 5 h 10"/>
                  <a:gd name="T10" fmla="*/ 5 w 59"/>
                  <a:gd name="T11" fmla="*/ 0 h 10"/>
                  <a:gd name="T12" fmla="*/ 54 w 59"/>
                  <a:gd name="T13" fmla="*/ 0 h 10"/>
                  <a:gd name="T14" fmla="*/ 59 w 59"/>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10">
                    <a:moveTo>
                      <a:pt x="59" y="5"/>
                    </a:moveTo>
                    <a:cubicBezTo>
                      <a:pt x="59" y="8"/>
                      <a:pt x="56" y="10"/>
                      <a:pt x="54" y="10"/>
                    </a:cubicBezTo>
                    <a:cubicBezTo>
                      <a:pt x="5" y="10"/>
                      <a:pt x="5" y="10"/>
                      <a:pt x="5" y="10"/>
                    </a:cubicBezTo>
                    <a:cubicBezTo>
                      <a:pt x="3" y="10"/>
                      <a:pt x="0" y="8"/>
                      <a:pt x="0" y="5"/>
                    </a:cubicBezTo>
                    <a:cubicBezTo>
                      <a:pt x="0" y="5"/>
                      <a:pt x="0" y="5"/>
                      <a:pt x="0" y="5"/>
                    </a:cubicBezTo>
                    <a:cubicBezTo>
                      <a:pt x="0" y="2"/>
                      <a:pt x="3" y="0"/>
                      <a:pt x="5" y="0"/>
                    </a:cubicBezTo>
                    <a:cubicBezTo>
                      <a:pt x="54" y="0"/>
                      <a:pt x="54" y="0"/>
                      <a:pt x="54" y="0"/>
                    </a:cubicBezTo>
                    <a:cubicBezTo>
                      <a:pt x="56" y="0"/>
                      <a:pt x="59" y="2"/>
                      <a:pt x="59" y="5"/>
                    </a:cubicBezTo>
                    <a:close/>
                  </a:path>
                </a:pathLst>
              </a:custGeom>
              <a:solidFill>
                <a:srgbClr val="99AD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FFFFFF"/>
                  </a:solidFill>
                </a:endParaRPr>
              </a:p>
            </p:txBody>
          </p:sp>
        </p:grpSp>
        <p:grpSp>
          <p:nvGrpSpPr>
            <p:cNvPr id="78" name="Group 77"/>
            <p:cNvGrpSpPr/>
            <p:nvPr/>
          </p:nvGrpSpPr>
          <p:grpSpPr>
            <a:xfrm>
              <a:off x="10091976" y="4361890"/>
              <a:ext cx="1909524" cy="2419674"/>
              <a:chOff x="10091976" y="4967384"/>
              <a:chExt cx="1431688" cy="1814179"/>
            </a:xfrm>
          </p:grpSpPr>
          <p:sp>
            <p:nvSpPr>
              <p:cNvPr id="79" name="Rectangle 32"/>
              <p:cNvSpPr>
                <a:spLocks noChangeArrowheads="1"/>
              </p:cNvSpPr>
              <p:nvPr/>
            </p:nvSpPr>
            <p:spPr bwMode="auto">
              <a:xfrm>
                <a:off x="1106679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FFFFFF"/>
                  </a:solidFill>
                </a:endParaRPr>
              </a:p>
            </p:txBody>
          </p:sp>
          <p:sp>
            <p:nvSpPr>
              <p:cNvPr id="80" name="Rectangle 33"/>
              <p:cNvSpPr>
                <a:spLocks noChangeArrowheads="1"/>
              </p:cNvSpPr>
              <p:nvPr/>
            </p:nvSpPr>
            <p:spPr bwMode="auto">
              <a:xfrm>
                <a:off x="10431969" y="6595630"/>
                <a:ext cx="37187" cy="12484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FFFFFF"/>
                  </a:solidFill>
                </a:endParaRPr>
              </a:p>
            </p:txBody>
          </p:sp>
          <p:sp>
            <p:nvSpPr>
              <p:cNvPr id="81" name="Freeform 34"/>
              <p:cNvSpPr>
                <a:spLocks/>
              </p:cNvSpPr>
              <p:nvPr/>
            </p:nvSpPr>
            <p:spPr bwMode="auto">
              <a:xfrm>
                <a:off x="10771961" y="6500007"/>
                <a:ext cx="377179" cy="140779"/>
              </a:xfrm>
              <a:custGeom>
                <a:avLst/>
                <a:gdLst>
                  <a:gd name="T0" fmla="*/ 0 w 142"/>
                  <a:gd name="T1" fmla="*/ 11 h 53"/>
                  <a:gd name="T2" fmla="*/ 3 w 142"/>
                  <a:gd name="T3" fmla="*/ 0 h 53"/>
                  <a:gd name="T4" fmla="*/ 142 w 142"/>
                  <a:gd name="T5" fmla="*/ 28 h 53"/>
                  <a:gd name="T6" fmla="*/ 142 w 142"/>
                  <a:gd name="T7" fmla="*/ 53 h 53"/>
                  <a:gd name="T8" fmla="*/ 0 w 142"/>
                  <a:gd name="T9" fmla="*/ 22 h 53"/>
                  <a:gd name="T10" fmla="*/ 3 w 142"/>
                  <a:gd name="T11" fmla="*/ 22 h 53"/>
                  <a:gd name="T12" fmla="*/ 0 w 142"/>
                  <a:gd name="T13" fmla="*/ 11 h 53"/>
                </a:gdLst>
                <a:ahLst/>
                <a:cxnLst>
                  <a:cxn ang="0">
                    <a:pos x="T0" y="T1"/>
                  </a:cxn>
                  <a:cxn ang="0">
                    <a:pos x="T2" y="T3"/>
                  </a:cxn>
                  <a:cxn ang="0">
                    <a:pos x="T4" y="T5"/>
                  </a:cxn>
                  <a:cxn ang="0">
                    <a:pos x="T6" y="T7"/>
                  </a:cxn>
                  <a:cxn ang="0">
                    <a:pos x="T8" y="T9"/>
                  </a:cxn>
                  <a:cxn ang="0">
                    <a:pos x="T10" y="T11"/>
                  </a:cxn>
                  <a:cxn ang="0">
                    <a:pos x="T12" y="T13"/>
                  </a:cxn>
                </a:cxnLst>
                <a:rect l="0" t="0" r="r" b="b"/>
                <a:pathLst>
                  <a:path w="142" h="53">
                    <a:moveTo>
                      <a:pt x="0" y="11"/>
                    </a:moveTo>
                    <a:lnTo>
                      <a:pt x="3" y="0"/>
                    </a:lnTo>
                    <a:lnTo>
                      <a:pt x="142" y="28"/>
                    </a:lnTo>
                    <a:lnTo>
                      <a:pt x="142" y="53"/>
                    </a:lnTo>
                    <a:lnTo>
                      <a:pt x="0" y="22"/>
                    </a:lnTo>
                    <a:lnTo>
                      <a:pt x="3" y="22"/>
                    </a:lnTo>
                    <a:lnTo>
                      <a:pt x="0" y="11"/>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FFFFFF"/>
                  </a:solidFill>
                </a:endParaRPr>
              </a:p>
            </p:txBody>
          </p:sp>
          <p:sp>
            <p:nvSpPr>
              <p:cNvPr id="82" name="Freeform 35"/>
              <p:cNvSpPr>
                <a:spLocks/>
              </p:cNvSpPr>
              <p:nvPr/>
            </p:nvSpPr>
            <p:spPr bwMode="auto">
              <a:xfrm>
                <a:off x="10386814" y="6500007"/>
                <a:ext cx="385147" cy="140779"/>
              </a:xfrm>
              <a:custGeom>
                <a:avLst/>
                <a:gdLst>
                  <a:gd name="T0" fmla="*/ 142 w 145"/>
                  <a:gd name="T1" fmla="*/ 0 h 53"/>
                  <a:gd name="T2" fmla="*/ 145 w 145"/>
                  <a:gd name="T3" fmla="*/ 11 h 53"/>
                  <a:gd name="T4" fmla="*/ 142 w 145"/>
                  <a:gd name="T5" fmla="*/ 22 h 53"/>
                  <a:gd name="T6" fmla="*/ 145 w 145"/>
                  <a:gd name="T7" fmla="*/ 22 h 53"/>
                  <a:gd name="T8" fmla="*/ 0 w 145"/>
                  <a:gd name="T9" fmla="*/ 53 h 53"/>
                  <a:gd name="T10" fmla="*/ 0 w 145"/>
                  <a:gd name="T11" fmla="*/ 28 h 53"/>
                  <a:gd name="T12" fmla="*/ 142 w 145"/>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145" h="53">
                    <a:moveTo>
                      <a:pt x="142" y="0"/>
                    </a:moveTo>
                    <a:lnTo>
                      <a:pt x="145" y="11"/>
                    </a:lnTo>
                    <a:lnTo>
                      <a:pt x="142" y="22"/>
                    </a:lnTo>
                    <a:lnTo>
                      <a:pt x="145" y="22"/>
                    </a:lnTo>
                    <a:lnTo>
                      <a:pt x="0" y="53"/>
                    </a:lnTo>
                    <a:lnTo>
                      <a:pt x="0" y="28"/>
                    </a:lnTo>
                    <a:lnTo>
                      <a:pt x="142"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FFFFFF"/>
                  </a:solidFill>
                </a:endParaRPr>
              </a:p>
            </p:txBody>
          </p:sp>
          <p:sp>
            <p:nvSpPr>
              <p:cNvPr id="83" name="Freeform 36"/>
              <p:cNvSpPr>
                <a:spLocks/>
              </p:cNvSpPr>
              <p:nvPr/>
            </p:nvSpPr>
            <p:spPr bwMode="auto">
              <a:xfrm>
                <a:off x="10763993" y="6529224"/>
                <a:ext cx="15937" cy="29219"/>
              </a:xfrm>
              <a:custGeom>
                <a:avLst/>
                <a:gdLst>
                  <a:gd name="T0" fmla="*/ 3 w 6"/>
                  <a:gd name="T1" fmla="*/ 0 h 11"/>
                  <a:gd name="T2" fmla="*/ 6 w 6"/>
                  <a:gd name="T3" fmla="*/ 11 h 11"/>
                  <a:gd name="T4" fmla="*/ 3 w 6"/>
                  <a:gd name="T5" fmla="*/ 11 h 11"/>
                  <a:gd name="T6" fmla="*/ 0 w 6"/>
                  <a:gd name="T7" fmla="*/ 11 h 11"/>
                  <a:gd name="T8" fmla="*/ 3 w 6"/>
                  <a:gd name="T9" fmla="*/ 0 h 11"/>
                </a:gdLst>
                <a:ahLst/>
                <a:cxnLst>
                  <a:cxn ang="0">
                    <a:pos x="T0" y="T1"/>
                  </a:cxn>
                  <a:cxn ang="0">
                    <a:pos x="T2" y="T3"/>
                  </a:cxn>
                  <a:cxn ang="0">
                    <a:pos x="T4" y="T5"/>
                  </a:cxn>
                  <a:cxn ang="0">
                    <a:pos x="T6" y="T7"/>
                  </a:cxn>
                  <a:cxn ang="0">
                    <a:pos x="T8" y="T9"/>
                  </a:cxn>
                </a:cxnLst>
                <a:rect l="0" t="0" r="r" b="b"/>
                <a:pathLst>
                  <a:path w="6" h="11">
                    <a:moveTo>
                      <a:pt x="3" y="0"/>
                    </a:moveTo>
                    <a:lnTo>
                      <a:pt x="6" y="11"/>
                    </a:lnTo>
                    <a:lnTo>
                      <a:pt x="3" y="11"/>
                    </a:lnTo>
                    <a:lnTo>
                      <a:pt x="0" y="11"/>
                    </a:lnTo>
                    <a:lnTo>
                      <a:pt x="3"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FFFFFF"/>
                  </a:solidFill>
                </a:endParaRPr>
              </a:p>
            </p:txBody>
          </p:sp>
          <p:sp>
            <p:nvSpPr>
              <p:cNvPr id="84" name="Rectangle 37"/>
              <p:cNvSpPr>
                <a:spLocks noChangeArrowheads="1"/>
              </p:cNvSpPr>
              <p:nvPr/>
            </p:nvSpPr>
            <p:spPr bwMode="auto">
              <a:xfrm>
                <a:off x="10734774" y="6242355"/>
                <a:ext cx="66404" cy="39842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FFFFFF"/>
                  </a:solidFill>
                </a:endParaRPr>
              </a:p>
            </p:txBody>
          </p:sp>
          <p:sp>
            <p:nvSpPr>
              <p:cNvPr id="85" name="Rectangle 38"/>
              <p:cNvSpPr>
                <a:spLocks noChangeArrowheads="1"/>
              </p:cNvSpPr>
              <p:nvPr/>
            </p:nvSpPr>
            <p:spPr bwMode="auto">
              <a:xfrm>
                <a:off x="10750712" y="6529224"/>
                <a:ext cx="34530" cy="19124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FFFFFF"/>
                  </a:solidFill>
                </a:endParaRPr>
              </a:p>
            </p:txBody>
          </p:sp>
          <p:sp>
            <p:nvSpPr>
              <p:cNvPr id="86" name="Freeform 39"/>
              <p:cNvSpPr>
                <a:spLocks/>
              </p:cNvSpPr>
              <p:nvPr/>
            </p:nvSpPr>
            <p:spPr bwMode="auto">
              <a:xfrm>
                <a:off x="10277910" y="6160014"/>
                <a:ext cx="672015" cy="98280"/>
              </a:xfrm>
              <a:custGeom>
                <a:avLst/>
                <a:gdLst>
                  <a:gd name="T0" fmla="*/ 0 w 253"/>
                  <a:gd name="T1" fmla="*/ 0 h 37"/>
                  <a:gd name="T2" fmla="*/ 253 w 253"/>
                  <a:gd name="T3" fmla="*/ 0 h 37"/>
                  <a:gd name="T4" fmla="*/ 253 w 253"/>
                  <a:gd name="T5" fmla="*/ 37 h 37"/>
                  <a:gd name="T6" fmla="*/ 39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9" y="37"/>
                    </a:lnTo>
                    <a:lnTo>
                      <a:pt x="0"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FFFFFF"/>
                  </a:solidFill>
                </a:endParaRPr>
              </a:p>
            </p:txBody>
          </p:sp>
          <p:sp>
            <p:nvSpPr>
              <p:cNvPr id="87" name="Freeform 40"/>
              <p:cNvSpPr>
                <a:spLocks/>
              </p:cNvSpPr>
              <p:nvPr/>
            </p:nvSpPr>
            <p:spPr bwMode="auto">
              <a:xfrm>
                <a:off x="10564778" y="6160014"/>
                <a:ext cx="672015" cy="98280"/>
              </a:xfrm>
              <a:custGeom>
                <a:avLst/>
                <a:gdLst>
                  <a:gd name="T0" fmla="*/ 0 w 253"/>
                  <a:gd name="T1" fmla="*/ 0 h 37"/>
                  <a:gd name="T2" fmla="*/ 253 w 253"/>
                  <a:gd name="T3" fmla="*/ 0 h 37"/>
                  <a:gd name="T4" fmla="*/ 253 w 253"/>
                  <a:gd name="T5" fmla="*/ 37 h 37"/>
                  <a:gd name="T6" fmla="*/ 36 w 253"/>
                  <a:gd name="T7" fmla="*/ 37 h 37"/>
                  <a:gd name="T8" fmla="*/ 0 w 253"/>
                  <a:gd name="T9" fmla="*/ 0 h 37"/>
                </a:gdLst>
                <a:ahLst/>
                <a:cxnLst>
                  <a:cxn ang="0">
                    <a:pos x="T0" y="T1"/>
                  </a:cxn>
                  <a:cxn ang="0">
                    <a:pos x="T2" y="T3"/>
                  </a:cxn>
                  <a:cxn ang="0">
                    <a:pos x="T4" y="T5"/>
                  </a:cxn>
                  <a:cxn ang="0">
                    <a:pos x="T6" y="T7"/>
                  </a:cxn>
                  <a:cxn ang="0">
                    <a:pos x="T8" y="T9"/>
                  </a:cxn>
                </a:cxnLst>
                <a:rect l="0" t="0" r="r" b="b"/>
                <a:pathLst>
                  <a:path w="253" h="37">
                    <a:moveTo>
                      <a:pt x="0" y="0"/>
                    </a:moveTo>
                    <a:lnTo>
                      <a:pt x="253" y="0"/>
                    </a:lnTo>
                    <a:lnTo>
                      <a:pt x="253" y="37"/>
                    </a:lnTo>
                    <a:lnTo>
                      <a:pt x="36" y="37"/>
                    </a:lnTo>
                    <a:lnTo>
                      <a:pt x="0" y="0"/>
                    </a:lnTo>
                    <a:close/>
                  </a:path>
                </a:pathLst>
              </a:cu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FFFFFF"/>
                  </a:solidFill>
                </a:endParaRPr>
              </a:p>
            </p:txBody>
          </p:sp>
          <p:sp>
            <p:nvSpPr>
              <p:cNvPr id="88" name="Oval 41"/>
              <p:cNvSpPr>
                <a:spLocks noChangeArrowheads="1"/>
              </p:cNvSpPr>
              <p:nvPr/>
            </p:nvSpPr>
            <p:spPr bwMode="auto">
              <a:xfrm>
                <a:off x="10713525" y="6662034"/>
                <a:ext cx="116872"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FFFFFF"/>
                  </a:solidFill>
                </a:endParaRPr>
              </a:p>
            </p:txBody>
          </p:sp>
          <p:sp>
            <p:nvSpPr>
              <p:cNvPr id="89" name="Oval 42"/>
              <p:cNvSpPr>
                <a:spLocks noChangeArrowheads="1"/>
              </p:cNvSpPr>
              <p:nvPr/>
            </p:nvSpPr>
            <p:spPr bwMode="auto">
              <a:xfrm>
                <a:off x="1039478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FFFFFF"/>
                  </a:solidFill>
                </a:endParaRPr>
              </a:p>
            </p:txBody>
          </p:sp>
          <p:sp>
            <p:nvSpPr>
              <p:cNvPr id="90" name="Oval 43"/>
              <p:cNvSpPr>
                <a:spLocks noChangeArrowheads="1"/>
              </p:cNvSpPr>
              <p:nvPr/>
            </p:nvSpPr>
            <p:spPr bwMode="auto">
              <a:xfrm>
                <a:off x="11029612" y="6662034"/>
                <a:ext cx="119528" cy="119529"/>
              </a:xfrm>
              <a:prstGeom prst="ellipse">
                <a:avLst/>
              </a:prstGeom>
              <a:solidFill>
                <a:srgbClr val="353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FFFFFF"/>
                  </a:solidFill>
                </a:endParaRPr>
              </a:p>
            </p:txBody>
          </p:sp>
          <p:sp>
            <p:nvSpPr>
              <p:cNvPr id="91" name="Freeform 44"/>
              <p:cNvSpPr>
                <a:spLocks/>
              </p:cNvSpPr>
              <p:nvPr/>
            </p:nvSpPr>
            <p:spPr bwMode="auto">
              <a:xfrm>
                <a:off x="10285879" y="5660650"/>
                <a:ext cx="685297" cy="403741"/>
              </a:xfrm>
              <a:custGeom>
                <a:avLst/>
                <a:gdLst>
                  <a:gd name="T0" fmla="*/ 29 w 93"/>
                  <a:gd name="T1" fmla="*/ 0 h 55"/>
                  <a:gd name="T2" fmla="*/ 93 w 93"/>
                  <a:gd name="T3" fmla="*/ 0 h 55"/>
                  <a:gd name="T4" fmla="*/ 93 w 93"/>
                  <a:gd name="T5" fmla="*/ 6 h 55"/>
                  <a:gd name="T6" fmla="*/ 29 w 93"/>
                  <a:gd name="T7" fmla="*/ 6 h 55"/>
                  <a:gd name="T8" fmla="*/ 7 w 93"/>
                  <a:gd name="T9" fmla="*/ 29 h 55"/>
                  <a:gd name="T10" fmla="*/ 7 w 93"/>
                  <a:gd name="T11" fmla="*/ 55 h 55"/>
                  <a:gd name="T12" fmla="*/ 0 w 93"/>
                  <a:gd name="T13" fmla="*/ 55 h 55"/>
                  <a:gd name="T14" fmla="*/ 0 w 93"/>
                  <a:gd name="T15" fmla="*/ 29 h 55"/>
                  <a:gd name="T16" fmla="*/ 29 w 93"/>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55">
                    <a:moveTo>
                      <a:pt x="29" y="0"/>
                    </a:moveTo>
                    <a:cubicBezTo>
                      <a:pt x="93" y="0"/>
                      <a:pt x="93" y="0"/>
                      <a:pt x="93" y="0"/>
                    </a:cubicBezTo>
                    <a:cubicBezTo>
                      <a:pt x="93" y="6"/>
                      <a:pt x="93" y="6"/>
                      <a:pt x="93" y="6"/>
                    </a:cubicBezTo>
                    <a:cubicBezTo>
                      <a:pt x="29" y="6"/>
                      <a:pt x="29" y="6"/>
                      <a:pt x="29" y="6"/>
                    </a:cubicBezTo>
                    <a:cubicBezTo>
                      <a:pt x="17" y="6"/>
                      <a:pt x="7" y="17"/>
                      <a:pt x="7" y="29"/>
                    </a:cubicBezTo>
                    <a:cubicBezTo>
                      <a:pt x="7" y="55"/>
                      <a:pt x="7" y="55"/>
                      <a:pt x="7" y="55"/>
                    </a:cubicBezTo>
                    <a:cubicBezTo>
                      <a:pt x="0" y="55"/>
                      <a:pt x="0" y="55"/>
                      <a:pt x="0" y="55"/>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FFFFFF"/>
                  </a:solidFill>
                </a:endParaRPr>
              </a:p>
            </p:txBody>
          </p:sp>
          <p:sp>
            <p:nvSpPr>
              <p:cNvPr id="92" name="Oval 46"/>
              <p:cNvSpPr>
                <a:spLocks noChangeArrowheads="1"/>
              </p:cNvSpPr>
              <p:nvPr/>
            </p:nvSpPr>
            <p:spPr bwMode="auto">
              <a:xfrm>
                <a:off x="10091976" y="6013923"/>
                <a:ext cx="193901" cy="191246"/>
              </a:xfrm>
              <a:prstGeom prst="ellipse">
                <a:avLst/>
              </a:prstGeom>
              <a:solidFill>
                <a:srgbClr val="4444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FFFFFF"/>
                  </a:solidFill>
                </a:endParaRPr>
              </a:p>
            </p:txBody>
          </p:sp>
          <p:sp>
            <p:nvSpPr>
              <p:cNvPr id="93" name="Rectangle 47"/>
              <p:cNvSpPr>
                <a:spLocks noChangeArrowheads="1"/>
              </p:cNvSpPr>
              <p:nvPr/>
            </p:nvSpPr>
            <p:spPr bwMode="auto">
              <a:xfrm>
                <a:off x="10187599" y="6013923"/>
                <a:ext cx="377179" cy="191246"/>
              </a:xfrm>
              <a:prstGeom prst="rect">
                <a:avLst/>
              </a:prstGeom>
              <a:solidFill>
                <a:srgbClr val="4444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FFFFFF"/>
                  </a:solidFill>
                </a:endParaRPr>
              </a:p>
            </p:txBody>
          </p:sp>
          <p:sp>
            <p:nvSpPr>
              <p:cNvPr id="94" name="Rectangle 48"/>
              <p:cNvSpPr>
                <a:spLocks noChangeArrowheads="1"/>
              </p:cNvSpPr>
              <p:nvPr/>
            </p:nvSpPr>
            <p:spPr bwMode="auto">
              <a:xfrm>
                <a:off x="10564778" y="6013923"/>
                <a:ext cx="767638" cy="191246"/>
              </a:xfrm>
              <a:prstGeom prst="rect">
                <a:avLst/>
              </a:prstGeom>
              <a:solidFill>
                <a:srgbClr val="20202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FFFFFF"/>
                  </a:solidFill>
                </a:endParaRPr>
              </a:p>
            </p:txBody>
          </p:sp>
          <p:sp>
            <p:nvSpPr>
              <p:cNvPr id="95" name="Oval 49"/>
              <p:cNvSpPr>
                <a:spLocks noChangeArrowheads="1"/>
              </p:cNvSpPr>
              <p:nvPr/>
            </p:nvSpPr>
            <p:spPr bwMode="auto">
              <a:xfrm>
                <a:off x="10477125" y="6013923"/>
                <a:ext cx="18327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FFFFFF"/>
                  </a:solidFill>
                </a:endParaRPr>
              </a:p>
            </p:txBody>
          </p:sp>
          <p:sp>
            <p:nvSpPr>
              <p:cNvPr id="96" name="Oval 50"/>
              <p:cNvSpPr>
                <a:spLocks noChangeArrowheads="1"/>
              </p:cNvSpPr>
              <p:nvPr/>
            </p:nvSpPr>
            <p:spPr bwMode="auto">
              <a:xfrm>
                <a:off x="11332418" y="4967384"/>
                <a:ext cx="191246" cy="19124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FFFFFF"/>
                  </a:solidFill>
                </a:endParaRPr>
              </a:p>
            </p:txBody>
          </p:sp>
          <p:sp>
            <p:nvSpPr>
              <p:cNvPr id="97" name="Freeform 51"/>
              <p:cNvSpPr>
                <a:spLocks/>
              </p:cNvSpPr>
              <p:nvPr/>
            </p:nvSpPr>
            <p:spPr bwMode="auto">
              <a:xfrm>
                <a:off x="11236795" y="4967384"/>
                <a:ext cx="191246" cy="1237785"/>
              </a:xfrm>
              <a:custGeom>
                <a:avLst/>
                <a:gdLst>
                  <a:gd name="T0" fmla="*/ 72 w 72"/>
                  <a:gd name="T1" fmla="*/ 0 h 466"/>
                  <a:gd name="T2" fmla="*/ 36 w 72"/>
                  <a:gd name="T3" fmla="*/ 466 h 466"/>
                  <a:gd name="T4" fmla="*/ 0 w 72"/>
                  <a:gd name="T5" fmla="*/ 466 h 466"/>
                  <a:gd name="T6" fmla="*/ 36 w 72"/>
                  <a:gd name="T7" fmla="*/ 0 h 466"/>
                  <a:gd name="T8" fmla="*/ 72 w 72"/>
                  <a:gd name="T9" fmla="*/ 0 h 466"/>
                </a:gdLst>
                <a:ahLst/>
                <a:cxnLst>
                  <a:cxn ang="0">
                    <a:pos x="T0" y="T1"/>
                  </a:cxn>
                  <a:cxn ang="0">
                    <a:pos x="T2" y="T3"/>
                  </a:cxn>
                  <a:cxn ang="0">
                    <a:pos x="T4" y="T5"/>
                  </a:cxn>
                  <a:cxn ang="0">
                    <a:pos x="T6" y="T7"/>
                  </a:cxn>
                  <a:cxn ang="0">
                    <a:pos x="T8" y="T9"/>
                  </a:cxn>
                </a:cxnLst>
                <a:rect l="0" t="0" r="r" b="b"/>
                <a:pathLst>
                  <a:path w="72" h="466">
                    <a:moveTo>
                      <a:pt x="72" y="0"/>
                    </a:moveTo>
                    <a:lnTo>
                      <a:pt x="36" y="466"/>
                    </a:lnTo>
                    <a:lnTo>
                      <a:pt x="0" y="466"/>
                    </a:lnTo>
                    <a:lnTo>
                      <a:pt x="36" y="0"/>
                    </a:lnTo>
                    <a:lnTo>
                      <a:pt x="72" y="0"/>
                    </a:ln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FFFFFF"/>
                  </a:solidFill>
                </a:endParaRPr>
              </a:p>
            </p:txBody>
          </p:sp>
          <p:sp>
            <p:nvSpPr>
              <p:cNvPr id="105" name="Oval 52"/>
              <p:cNvSpPr>
                <a:spLocks noChangeArrowheads="1"/>
              </p:cNvSpPr>
              <p:nvPr/>
            </p:nvSpPr>
            <p:spPr bwMode="auto">
              <a:xfrm>
                <a:off x="10742744"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FFFFFF"/>
                  </a:solidFill>
                </a:endParaRPr>
              </a:p>
            </p:txBody>
          </p:sp>
          <p:sp>
            <p:nvSpPr>
              <p:cNvPr id="130" name="Oval 53"/>
              <p:cNvSpPr>
                <a:spLocks noChangeArrowheads="1"/>
              </p:cNvSpPr>
              <p:nvPr/>
            </p:nvSpPr>
            <p:spPr bwMode="auto">
              <a:xfrm>
                <a:off x="10424001" y="6691253"/>
                <a:ext cx="61092"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FFFFFF"/>
                  </a:solidFill>
                </a:endParaRPr>
              </a:p>
            </p:txBody>
          </p:sp>
          <p:sp>
            <p:nvSpPr>
              <p:cNvPr id="131" name="Oval 54"/>
              <p:cNvSpPr>
                <a:spLocks noChangeArrowheads="1"/>
              </p:cNvSpPr>
              <p:nvPr/>
            </p:nvSpPr>
            <p:spPr bwMode="auto">
              <a:xfrm>
                <a:off x="11058830" y="6691253"/>
                <a:ext cx="58436" cy="58436"/>
              </a:xfrm>
              <a:prstGeom prst="ellipse">
                <a:avLst/>
              </a:pr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FFFFFF"/>
                  </a:solidFill>
                </a:endParaRPr>
              </a:p>
            </p:txBody>
          </p:sp>
          <p:sp>
            <p:nvSpPr>
              <p:cNvPr id="132" name="Freeform 83"/>
              <p:cNvSpPr>
                <a:spLocks/>
              </p:cNvSpPr>
              <p:nvPr/>
            </p:nvSpPr>
            <p:spPr bwMode="auto">
              <a:xfrm>
                <a:off x="10431969" y="5262222"/>
                <a:ext cx="509989" cy="0"/>
              </a:xfrm>
              <a:custGeom>
                <a:avLst/>
                <a:gdLst>
                  <a:gd name="T0" fmla="*/ 0 w 192"/>
                  <a:gd name="T1" fmla="*/ 192 w 192"/>
                  <a:gd name="T2" fmla="*/ 0 w 192"/>
                </a:gdLst>
                <a:ahLst/>
                <a:cxnLst>
                  <a:cxn ang="0">
                    <a:pos x="T0" y="0"/>
                  </a:cxn>
                  <a:cxn ang="0">
                    <a:pos x="T1" y="0"/>
                  </a:cxn>
                  <a:cxn ang="0">
                    <a:pos x="T2" y="0"/>
                  </a:cxn>
                </a:cxnLst>
                <a:rect l="0" t="0" r="r" b="b"/>
                <a:pathLst>
                  <a:path w="192">
                    <a:moveTo>
                      <a:pt x="0" y="0"/>
                    </a:moveTo>
                    <a:lnTo>
                      <a:pt x="192" y="0"/>
                    </a:lnTo>
                    <a:lnTo>
                      <a:pt x="0" y="0"/>
                    </a:lnTo>
                    <a:close/>
                  </a:path>
                </a:pathLst>
              </a:custGeom>
              <a:solidFill>
                <a:srgbClr val="D8D8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FFFFFF"/>
                  </a:solidFill>
                </a:endParaRPr>
              </a:p>
            </p:txBody>
          </p:sp>
          <p:sp>
            <p:nvSpPr>
              <p:cNvPr id="133" name="Freeform 112"/>
              <p:cNvSpPr>
                <a:spLocks/>
              </p:cNvSpPr>
              <p:nvPr/>
            </p:nvSpPr>
            <p:spPr bwMode="auto">
              <a:xfrm>
                <a:off x="10543529" y="5594245"/>
                <a:ext cx="672015" cy="448897"/>
              </a:xfrm>
              <a:custGeom>
                <a:avLst/>
                <a:gdLst>
                  <a:gd name="T0" fmla="*/ 29 w 91"/>
                  <a:gd name="T1" fmla="*/ 0 h 61"/>
                  <a:gd name="T2" fmla="*/ 91 w 91"/>
                  <a:gd name="T3" fmla="*/ 0 h 61"/>
                  <a:gd name="T4" fmla="*/ 91 w 91"/>
                  <a:gd name="T5" fmla="*/ 7 h 61"/>
                  <a:gd name="T6" fmla="*/ 29 w 91"/>
                  <a:gd name="T7" fmla="*/ 7 h 61"/>
                  <a:gd name="T8" fmla="*/ 7 w 91"/>
                  <a:gd name="T9" fmla="*/ 29 h 61"/>
                  <a:gd name="T10" fmla="*/ 7 w 91"/>
                  <a:gd name="T11" fmla="*/ 61 h 61"/>
                  <a:gd name="T12" fmla="*/ 0 w 91"/>
                  <a:gd name="T13" fmla="*/ 61 h 61"/>
                  <a:gd name="T14" fmla="*/ 0 w 91"/>
                  <a:gd name="T15" fmla="*/ 29 h 61"/>
                  <a:gd name="T16" fmla="*/ 29 w 9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61">
                    <a:moveTo>
                      <a:pt x="29" y="0"/>
                    </a:moveTo>
                    <a:cubicBezTo>
                      <a:pt x="91" y="0"/>
                      <a:pt x="91" y="0"/>
                      <a:pt x="91" y="0"/>
                    </a:cubicBezTo>
                    <a:cubicBezTo>
                      <a:pt x="91" y="7"/>
                      <a:pt x="91" y="7"/>
                      <a:pt x="91" y="7"/>
                    </a:cubicBezTo>
                    <a:cubicBezTo>
                      <a:pt x="29" y="7"/>
                      <a:pt x="29" y="7"/>
                      <a:pt x="29" y="7"/>
                    </a:cubicBezTo>
                    <a:cubicBezTo>
                      <a:pt x="17" y="7"/>
                      <a:pt x="7" y="17"/>
                      <a:pt x="7" y="29"/>
                    </a:cubicBezTo>
                    <a:cubicBezTo>
                      <a:pt x="7" y="61"/>
                      <a:pt x="7" y="61"/>
                      <a:pt x="7" y="61"/>
                    </a:cubicBezTo>
                    <a:cubicBezTo>
                      <a:pt x="0" y="61"/>
                      <a:pt x="0" y="61"/>
                      <a:pt x="0" y="61"/>
                    </a:cubicBezTo>
                    <a:cubicBezTo>
                      <a:pt x="0" y="29"/>
                      <a:pt x="0" y="29"/>
                      <a:pt x="0" y="29"/>
                    </a:cubicBezTo>
                    <a:cubicBezTo>
                      <a:pt x="0" y="13"/>
                      <a:pt x="13" y="0"/>
                      <a:pt x="29" y="0"/>
                    </a:cubicBezTo>
                    <a:close/>
                  </a:path>
                </a:pathLst>
              </a:custGeom>
              <a:solidFill>
                <a:srgbClr val="2020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endParaRPr lang="en-US" sz="1764">
                  <a:solidFill>
                    <a:srgbClr val="FFFFFF"/>
                  </a:solidFill>
                </a:endParaRPr>
              </a:p>
            </p:txBody>
          </p:sp>
        </p:grpSp>
      </p:grpSp>
      <p:grpSp>
        <p:nvGrpSpPr>
          <p:cNvPr id="10" name="Group 9"/>
          <p:cNvGrpSpPr>
            <a:grpSpLocks noChangeAspect="1"/>
          </p:cNvGrpSpPr>
          <p:nvPr/>
        </p:nvGrpSpPr>
        <p:grpSpPr>
          <a:xfrm>
            <a:off x="9299396" y="3759605"/>
            <a:ext cx="520632" cy="521208"/>
            <a:chOff x="4786313" y="2062163"/>
            <a:chExt cx="2870200" cy="2873375"/>
          </a:xfrm>
        </p:grpSpPr>
        <p:sp>
          <p:nvSpPr>
            <p:cNvPr id="8" name="Freeform 5"/>
            <p:cNvSpPr>
              <a:spLocks/>
            </p:cNvSpPr>
            <p:nvPr/>
          </p:nvSpPr>
          <p:spPr bwMode="auto">
            <a:xfrm>
              <a:off x="4914901" y="2371726"/>
              <a:ext cx="2692400" cy="2278063"/>
            </a:xfrm>
            <a:custGeom>
              <a:avLst/>
              <a:gdLst>
                <a:gd name="T0" fmla="*/ 477 w 1696"/>
                <a:gd name="T1" fmla="*/ 59 h 1435"/>
                <a:gd name="T2" fmla="*/ 823 w 1696"/>
                <a:gd name="T3" fmla="*/ 14 h 1435"/>
                <a:gd name="T4" fmla="*/ 1492 w 1696"/>
                <a:gd name="T5" fmla="*/ 0 h 1435"/>
                <a:gd name="T6" fmla="*/ 1535 w 1696"/>
                <a:gd name="T7" fmla="*/ 68 h 1435"/>
                <a:gd name="T8" fmla="*/ 1658 w 1696"/>
                <a:gd name="T9" fmla="*/ 83 h 1435"/>
                <a:gd name="T10" fmla="*/ 1696 w 1696"/>
                <a:gd name="T11" fmla="*/ 291 h 1435"/>
                <a:gd name="T12" fmla="*/ 1677 w 1696"/>
                <a:gd name="T13" fmla="*/ 484 h 1435"/>
                <a:gd name="T14" fmla="*/ 1692 w 1696"/>
                <a:gd name="T15" fmla="*/ 635 h 1435"/>
                <a:gd name="T16" fmla="*/ 1677 w 1696"/>
                <a:gd name="T17" fmla="*/ 908 h 1435"/>
                <a:gd name="T18" fmla="*/ 1692 w 1696"/>
                <a:gd name="T19" fmla="*/ 1233 h 1435"/>
                <a:gd name="T20" fmla="*/ 1545 w 1696"/>
                <a:gd name="T21" fmla="*/ 1295 h 1435"/>
                <a:gd name="T22" fmla="*/ 1516 w 1696"/>
                <a:gd name="T23" fmla="*/ 1421 h 1435"/>
                <a:gd name="T24" fmla="*/ 899 w 1696"/>
                <a:gd name="T25" fmla="*/ 1435 h 1435"/>
                <a:gd name="T26" fmla="*/ 344 w 1696"/>
                <a:gd name="T27" fmla="*/ 1210 h 1435"/>
                <a:gd name="T28" fmla="*/ 0 w 1696"/>
                <a:gd name="T29" fmla="*/ 1124 h 1435"/>
                <a:gd name="T30" fmla="*/ 109 w 1696"/>
                <a:gd name="T31" fmla="*/ 135 h 1435"/>
                <a:gd name="T32" fmla="*/ 477 w 1696"/>
                <a:gd name="T33" fmla="*/ 59 h 1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96" h="1435">
                  <a:moveTo>
                    <a:pt x="477" y="59"/>
                  </a:moveTo>
                  <a:lnTo>
                    <a:pt x="823" y="14"/>
                  </a:lnTo>
                  <a:lnTo>
                    <a:pt x="1492" y="0"/>
                  </a:lnTo>
                  <a:lnTo>
                    <a:pt x="1535" y="68"/>
                  </a:lnTo>
                  <a:lnTo>
                    <a:pt x="1658" y="83"/>
                  </a:lnTo>
                  <a:lnTo>
                    <a:pt x="1696" y="291"/>
                  </a:lnTo>
                  <a:lnTo>
                    <a:pt x="1677" y="484"/>
                  </a:lnTo>
                  <a:lnTo>
                    <a:pt x="1692" y="635"/>
                  </a:lnTo>
                  <a:lnTo>
                    <a:pt x="1677" y="908"/>
                  </a:lnTo>
                  <a:lnTo>
                    <a:pt x="1692" y="1233"/>
                  </a:lnTo>
                  <a:lnTo>
                    <a:pt x="1545" y="1295"/>
                  </a:lnTo>
                  <a:lnTo>
                    <a:pt x="1516" y="1421"/>
                  </a:lnTo>
                  <a:lnTo>
                    <a:pt x="899" y="1435"/>
                  </a:lnTo>
                  <a:lnTo>
                    <a:pt x="344" y="1210"/>
                  </a:lnTo>
                  <a:lnTo>
                    <a:pt x="0" y="1124"/>
                  </a:lnTo>
                  <a:lnTo>
                    <a:pt x="109" y="135"/>
                  </a:lnTo>
                  <a:lnTo>
                    <a:pt x="477" y="5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noEditPoints="1"/>
            </p:cNvSpPr>
            <p:nvPr/>
          </p:nvSpPr>
          <p:spPr bwMode="auto">
            <a:xfrm>
              <a:off x="4786313" y="2062163"/>
              <a:ext cx="2870200" cy="2873375"/>
            </a:xfrm>
            <a:custGeom>
              <a:avLst/>
              <a:gdLst>
                <a:gd name="T0" fmla="*/ 762 w 762"/>
                <a:gd name="T1" fmla="*/ 258 h 763"/>
                <a:gd name="T2" fmla="*/ 762 w 762"/>
                <a:gd name="T3" fmla="*/ 159 h 763"/>
                <a:gd name="T4" fmla="*/ 762 w 762"/>
                <a:gd name="T5" fmla="*/ 151 h 763"/>
                <a:gd name="T6" fmla="*/ 715 w 762"/>
                <a:gd name="T7" fmla="*/ 95 h 763"/>
                <a:gd name="T8" fmla="*/ 693 w 762"/>
                <a:gd name="T9" fmla="*/ 88 h 763"/>
                <a:gd name="T10" fmla="*/ 445 w 762"/>
                <a:gd name="T11" fmla="*/ 64 h 763"/>
                <a:gd name="T12" fmla="*/ 0 w 762"/>
                <a:gd name="T13" fmla="*/ 80 h 763"/>
                <a:gd name="T14" fmla="*/ 445 w 762"/>
                <a:gd name="T15" fmla="*/ 763 h 763"/>
                <a:gd name="T16" fmla="*/ 651 w 762"/>
                <a:gd name="T17" fmla="*/ 699 h 763"/>
                <a:gd name="T18" fmla="*/ 699 w 762"/>
                <a:gd name="T19" fmla="*/ 644 h 763"/>
                <a:gd name="T20" fmla="*/ 699 w 762"/>
                <a:gd name="T21" fmla="*/ 636 h 763"/>
                <a:gd name="T22" fmla="*/ 756 w 762"/>
                <a:gd name="T23" fmla="*/ 612 h 763"/>
                <a:gd name="T24" fmla="*/ 762 w 762"/>
                <a:gd name="T25" fmla="*/ 576 h 763"/>
                <a:gd name="T26" fmla="*/ 762 w 762"/>
                <a:gd name="T27" fmla="*/ 508 h 763"/>
                <a:gd name="T28" fmla="*/ 762 w 762"/>
                <a:gd name="T29" fmla="*/ 500 h 763"/>
                <a:gd name="T30" fmla="*/ 751 w 762"/>
                <a:gd name="T31" fmla="*/ 461 h 763"/>
                <a:gd name="T32" fmla="*/ 762 w 762"/>
                <a:gd name="T33" fmla="*/ 421 h 763"/>
                <a:gd name="T34" fmla="*/ 762 w 762"/>
                <a:gd name="T35" fmla="*/ 413 h 763"/>
                <a:gd name="T36" fmla="*/ 762 w 762"/>
                <a:gd name="T37" fmla="*/ 346 h 763"/>
                <a:gd name="T38" fmla="*/ 756 w 762"/>
                <a:gd name="T39" fmla="*/ 310 h 763"/>
                <a:gd name="T40" fmla="*/ 756 w 762"/>
                <a:gd name="T41" fmla="*/ 294 h 763"/>
                <a:gd name="T42" fmla="*/ 343 w 762"/>
                <a:gd name="T43" fmla="*/ 543 h 763"/>
                <a:gd name="T44" fmla="*/ 167 w 762"/>
                <a:gd name="T45" fmla="*/ 336 h 763"/>
                <a:gd name="T46" fmla="*/ 159 w 762"/>
                <a:gd name="T47" fmla="*/ 321 h 763"/>
                <a:gd name="T48" fmla="*/ 154 w 762"/>
                <a:gd name="T49" fmla="*/ 310 h 763"/>
                <a:gd name="T50" fmla="*/ 154 w 762"/>
                <a:gd name="T51" fmla="*/ 320 h 763"/>
                <a:gd name="T52" fmla="*/ 155 w 762"/>
                <a:gd name="T53" fmla="*/ 345 h 763"/>
                <a:gd name="T54" fmla="*/ 155 w 762"/>
                <a:gd name="T55" fmla="*/ 532 h 763"/>
                <a:gd name="T56" fmla="*/ 101 w 762"/>
                <a:gd name="T57" fmla="*/ 224 h 763"/>
                <a:gd name="T58" fmla="*/ 269 w 762"/>
                <a:gd name="T59" fmla="*/ 411 h 763"/>
                <a:gd name="T60" fmla="*/ 275 w 762"/>
                <a:gd name="T61" fmla="*/ 423 h 763"/>
                <a:gd name="T62" fmla="*/ 283 w 762"/>
                <a:gd name="T63" fmla="*/ 438 h 763"/>
                <a:gd name="T64" fmla="*/ 283 w 762"/>
                <a:gd name="T65" fmla="*/ 431 h 763"/>
                <a:gd name="T66" fmla="*/ 282 w 762"/>
                <a:gd name="T67" fmla="*/ 409 h 763"/>
                <a:gd name="T68" fmla="*/ 282 w 762"/>
                <a:gd name="T69" fmla="*/ 213 h 763"/>
                <a:gd name="T70" fmla="*/ 343 w 762"/>
                <a:gd name="T71" fmla="*/ 543 h 763"/>
                <a:gd name="T72" fmla="*/ 715 w 762"/>
                <a:gd name="T73" fmla="*/ 604 h 763"/>
                <a:gd name="T74" fmla="*/ 699 w 762"/>
                <a:gd name="T75" fmla="*/ 477 h 763"/>
                <a:gd name="T76" fmla="*/ 731 w 762"/>
                <a:gd name="T77" fmla="*/ 508 h 763"/>
                <a:gd name="T78" fmla="*/ 731 w 762"/>
                <a:gd name="T79" fmla="*/ 413 h 763"/>
                <a:gd name="T80" fmla="*/ 699 w 762"/>
                <a:gd name="T81" fmla="*/ 445 h 763"/>
                <a:gd name="T82" fmla="*/ 715 w 762"/>
                <a:gd name="T83" fmla="*/ 318 h 763"/>
                <a:gd name="T84" fmla="*/ 731 w 762"/>
                <a:gd name="T85" fmla="*/ 413 h 763"/>
                <a:gd name="T86" fmla="*/ 715 w 762"/>
                <a:gd name="T87" fmla="*/ 286 h 763"/>
                <a:gd name="T88" fmla="*/ 667 w 762"/>
                <a:gd name="T89" fmla="*/ 636 h 763"/>
                <a:gd name="T90" fmla="*/ 445 w 762"/>
                <a:gd name="T91" fmla="*/ 667 h 763"/>
                <a:gd name="T92" fmla="*/ 603 w 762"/>
                <a:gd name="T93" fmla="*/ 572 h 763"/>
                <a:gd name="T94" fmla="*/ 445 w 762"/>
                <a:gd name="T95" fmla="*/ 540 h 763"/>
                <a:gd name="T96" fmla="*/ 603 w 762"/>
                <a:gd name="T97" fmla="*/ 477 h 763"/>
                <a:gd name="T98" fmla="*/ 445 w 762"/>
                <a:gd name="T99" fmla="*/ 445 h 763"/>
                <a:gd name="T100" fmla="*/ 603 w 762"/>
                <a:gd name="T101" fmla="*/ 381 h 763"/>
                <a:gd name="T102" fmla="*/ 445 w 762"/>
                <a:gd name="T103" fmla="*/ 350 h 763"/>
                <a:gd name="T104" fmla="*/ 603 w 762"/>
                <a:gd name="T105" fmla="*/ 286 h 763"/>
                <a:gd name="T106" fmla="*/ 445 w 762"/>
                <a:gd name="T107" fmla="*/ 254 h 763"/>
                <a:gd name="T108" fmla="*/ 603 w 762"/>
                <a:gd name="T109" fmla="*/ 191 h 763"/>
                <a:gd name="T110" fmla="*/ 445 w 762"/>
                <a:gd name="T111" fmla="*/ 159 h 763"/>
                <a:gd name="T112" fmla="*/ 651 w 762"/>
                <a:gd name="T113" fmla="*/ 95 h 763"/>
                <a:gd name="T114" fmla="*/ 715 w 762"/>
                <a:gd name="T115" fmla="*/ 127 h 763"/>
                <a:gd name="T116" fmla="*/ 731 w 762"/>
                <a:gd name="T117" fmla="*/ 254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62" h="763">
                  <a:moveTo>
                    <a:pt x="762" y="262"/>
                  </a:moveTo>
                  <a:cubicBezTo>
                    <a:pt x="762" y="258"/>
                    <a:pt x="762" y="258"/>
                    <a:pt x="762" y="258"/>
                  </a:cubicBezTo>
                  <a:cubicBezTo>
                    <a:pt x="762" y="254"/>
                    <a:pt x="762" y="254"/>
                    <a:pt x="762" y="254"/>
                  </a:cubicBezTo>
                  <a:cubicBezTo>
                    <a:pt x="762" y="159"/>
                    <a:pt x="762" y="159"/>
                    <a:pt x="762" y="159"/>
                  </a:cubicBezTo>
                  <a:cubicBezTo>
                    <a:pt x="762" y="155"/>
                    <a:pt x="762" y="155"/>
                    <a:pt x="762" y="155"/>
                  </a:cubicBezTo>
                  <a:cubicBezTo>
                    <a:pt x="762" y="151"/>
                    <a:pt x="762" y="151"/>
                    <a:pt x="762" y="151"/>
                  </a:cubicBezTo>
                  <a:cubicBezTo>
                    <a:pt x="762" y="141"/>
                    <a:pt x="762" y="130"/>
                    <a:pt x="756" y="119"/>
                  </a:cubicBezTo>
                  <a:cubicBezTo>
                    <a:pt x="749" y="104"/>
                    <a:pt x="733" y="95"/>
                    <a:pt x="715" y="95"/>
                  </a:cubicBezTo>
                  <a:cubicBezTo>
                    <a:pt x="715" y="95"/>
                    <a:pt x="705" y="95"/>
                    <a:pt x="696" y="95"/>
                  </a:cubicBezTo>
                  <a:cubicBezTo>
                    <a:pt x="695" y="93"/>
                    <a:pt x="694" y="90"/>
                    <a:pt x="693" y="88"/>
                  </a:cubicBezTo>
                  <a:cubicBezTo>
                    <a:pt x="685" y="72"/>
                    <a:pt x="670" y="64"/>
                    <a:pt x="651" y="64"/>
                  </a:cubicBezTo>
                  <a:cubicBezTo>
                    <a:pt x="445" y="64"/>
                    <a:pt x="445" y="64"/>
                    <a:pt x="445" y="64"/>
                  </a:cubicBezTo>
                  <a:cubicBezTo>
                    <a:pt x="445" y="0"/>
                    <a:pt x="445" y="0"/>
                    <a:pt x="445" y="0"/>
                  </a:cubicBezTo>
                  <a:cubicBezTo>
                    <a:pt x="0" y="80"/>
                    <a:pt x="0" y="80"/>
                    <a:pt x="0" y="80"/>
                  </a:cubicBezTo>
                  <a:cubicBezTo>
                    <a:pt x="0" y="683"/>
                    <a:pt x="0" y="683"/>
                    <a:pt x="0" y="683"/>
                  </a:cubicBezTo>
                  <a:cubicBezTo>
                    <a:pt x="445" y="763"/>
                    <a:pt x="445" y="763"/>
                    <a:pt x="445" y="763"/>
                  </a:cubicBezTo>
                  <a:cubicBezTo>
                    <a:pt x="445" y="699"/>
                    <a:pt x="445" y="699"/>
                    <a:pt x="445" y="699"/>
                  </a:cubicBezTo>
                  <a:cubicBezTo>
                    <a:pt x="651" y="699"/>
                    <a:pt x="651" y="699"/>
                    <a:pt x="651" y="699"/>
                  </a:cubicBezTo>
                  <a:cubicBezTo>
                    <a:pt x="670" y="699"/>
                    <a:pt x="685" y="690"/>
                    <a:pt x="693" y="675"/>
                  </a:cubicBezTo>
                  <a:cubicBezTo>
                    <a:pt x="698" y="664"/>
                    <a:pt x="699" y="653"/>
                    <a:pt x="699" y="644"/>
                  </a:cubicBezTo>
                  <a:cubicBezTo>
                    <a:pt x="699" y="639"/>
                    <a:pt x="699" y="639"/>
                    <a:pt x="699" y="639"/>
                  </a:cubicBezTo>
                  <a:cubicBezTo>
                    <a:pt x="699" y="636"/>
                    <a:pt x="699" y="636"/>
                    <a:pt x="699" y="636"/>
                  </a:cubicBezTo>
                  <a:cubicBezTo>
                    <a:pt x="715" y="636"/>
                    <a:pt x="715" y="636"/>
                    <a:pt x="715" y="636"/>
                  </a:cubicBezTo>
                  <a:cubicBezTo>
                    <a:pt x="733" y="636"/>
                    <a:pt x="749" y="627"/>
                    <a:pt x="756" y="612"/>
                  </a:cubicBezTo>
                  <a:cubicBezTo>
                    <a:pt x="762" y="601"/>
                    <a:pt x="762" y="590"/>
                    <a:pt x="762" y="580"/>
                  </a:cubicBezTo>
                  <a:cubicBezTo>
                    <a:pt x="762" y="576"/>
                    <a:pt x="762" y="576"/>
                    <a:pt x="762" y="576"/>
                  </a:cubicBezTo>
                  <a:cubicBezTo>
                    <a:pt x="762" y="572"/>
                    <a:pt x="762" y="572"/>
                    <a:pt x="762" y="572"/>
                  </a:cubicBezTo>
                  <a:cubicBezTo>
                    <a:pt x="762" y="508"/>
                    <a:pt x="762" y="508"/>
                    <a:pt x="762" y="508"/>
                  </a:cubicBezTo>
                  <a:cubicBezTo>
                    <a:pt x="762" y="505"/>
                    <a:pt x="762" y="505"/>
                    <a:pt x="762" y="505"/>
                  </a:cubicBezTo>
                  <a:cubicBezTo>
                    <a:pt x="762" y="500"/>
                    <a:pt x="762" y="500"/>
                    <a:pt x="762" y="500"/>
                  </a:cubicBezTo>
                  <a:cubicBezTo>
                    <a:pt x="762" y="491"/>
                    <a:pt x="762" y="480"/>
                    <a:pt x="756" y="469"/>
                  </a:cubicBezTo>
                  <a:cubicBezTo>
                    <a:pt x="755" y="466"/>
                    <a:pt x="753" y="463"/>
                    <a:pt x="751" y="461"/>
                  </a:cubicBezTo>
                  <a:cubicBezTo>
                    <a:pt x="753" y="458"/>
                    <a:pt x="755" y="456"/>
                    <a:pt x="756" y="453"/>
                  </a:cubicBezTo>
                  <a:cubicBezTo>
                    <a:pt x="762" y="442"/>
                    <a:pt x="762" y="432"/>
                    <a:pt x="762" y="421"/>
                  </a:cubicBezTo>
                  <a:cubicBezTo>
                    <a:pt x="762" y="417"/>
                    <a:pt x="762" y="417"/>
                    <a:pt x="762" y="417"/>
                  </a:cubicBezTo>
                  <a:cubicBezTo>
                    <a:pt x="762" y="413"/>
                    <a:pt x="762" y="413"/>
                    <a:pt x="762" y="413"/>
                  </a:cubicBezTo>
                  <a:cubicBezTo>
                    <a:pt x="762" y="350"/>
                    <a:pt x="762" y="350"/>
                    <a:pt x="762" y="350"/>
                  </a:cubicBezTo>
                  <a:cubicBezTo>
                    <a:pt x="762" y="346"/>
                    <a:pt x="762" y="346"/>
                    <a:pt x="762" y="346"/>
                  </a:cubicBezTo>
                  <a:cubicBezTo>
                    <a:pt x="762" y="341"/>
                    <a:pt x="762" y="341"/>
                    <a:pt x="762" y="341"/>
                  </a:cubicBezTo>
                  <a:cubicBezTo>
                    <a:pt x="762" y="332"/>
                    <a:pt x="762" y="321"/>
                    <a:pt x="756" y="310"/>
                  </a:cubicBezTo>
                  <a:cubicBezTo>
                    <a:pt x="755" y="307"/>
                    <a:pt x="753" y="304"/>
                    <a:pt x="751" y="302"/>
                  </a:cubicBezTo>
                  <a:cubicBezTo>
                    <a:pt x="753" y="299"/>
                    <a:pt x="755" y="297"/>
                    <a:pt x="756" y="294"/>
                  </a:cubicBezTo>
                  <a:cubicBezTo>
                    <a:pt x="762" y="283"/>
                    <a:pt x="762" y="272"/>
                    <a:pt x="762" y="262"/>
                  </a:cubicBezTo>
                  <a:close/>
                  <a:moveTo>
                    <a:pt x="343" y="543"/>
                  </a:moveTo>
                  <a:cubicBezTo>
                    <a:pt x="278" y="539"/>
                    <a:pt x="278" y="539"/>
                    <a:pt x="278" y="539"/>
                  </a:cubicBezTo>
                  <a:cubicBezTo>
                    <a:pt x="167" y="336"/>
                    <a:pt x="167" y="336"/>
                    <a:pt x="167" y="336"/>
                  </a:cubicBezTo>
                  <a:cubicBezTo>
                    <a:pt x="166" y="333"/>
                    <a:pt x="164" y="331"/>
                    <a:pt x="163" y="328"/>
                  </a:cubicBezTo>
                  <a:cubicBezTo>
                    <a:pt x="162" y="326"/>
                    <a:pt x="160" y="324"/>
                    <a:pt x="159" y="321"/>
                  </a:cubicBezTo>
                  <a:cubicBezTo>
                    <a:pt x="158" y="319"/>
                    <a:pt x="157" y="317"/>
                    <a:pt x="156" y="315"/>
                  </a:cubicBezTo>
                  <a:cubicBezTo>
                    <a:pt x="156" y="314"/>
                    <a:pt x="155" y="312"/>
                    <a:pt x="154" y="310"/>
                  </a:cubicBezTo>
                  <a:cubicBezTo>
                    <a:pt x="153" y="310"/>
                    <a:pt x="153" y="310"/>
                    <a:pt x="153" y="310"/>
                  </a:cubicBezTo>
                  <a:cubicBezTo>
                    <a:pt x="154" y="313"/>
                    <a:pt x="154" y="316"/>
                    <a:pt x="154" y="320"/>
                  </a:cubicBezTo>
                  <a:cubicBezTo>
                    <a:pt x="154" y="323"/>
                    <a:pt x="154" y="327"/>
                    <a:pt x="154" y="332"/>
                  </a:cubicBezTo>
                  <a:cubicBezTo>
                    <a:pt x="155" y="336"/>
                    <a:pt x="155" y="340"/>
                    <a:pt x="155" y="345"/>
                  </a:cubicBezTo>
                  <a:cubicBezTo>
                    <a:pt x="155" y="350"/>
                    <a:pt x="155" y="355"/>
                    <a:pt x="155" y="361"/>
                  </a:cubicBezTo>
                  <a:cubicBezTo>
                    <a:pt x="155" y="532"/>
                    <a:pt x="155" y="532"/>
                    <a:pt x="155" y="532"/>
                  </a:cubicBezTo>
                  <a:cubicBezTo>
                    <a:pt x="101" y="529"/>
                    <a:pt x="101" y="529"/>
                    <a:pt x="101" y="529"/>
                  </a:cubicBezTo>
                  <a:cubicBezTo>
                    <a:pt x="101" y="224"/>
                    <a:pt x="101" y="224"/>
                    <a:pt x="101" y="224"/>
                  </a:cubicBezTo>
                  <a:cubicBezTo>
                    <a:pt x="163" y="220"/>
                    <a:pt x="163" y="220"/>
                    <a:pt x="163" y="220"/>
                  </a:cubicBezTo>
                  <a:cubicBezTo>
                    <a:pt x="269" y="411"/>
                    <a:pt x="269" y="411"/>
                    <a:pt x="269" y="411"/>
                  </a:cubicBezTo>
                  <a:cubicBezTo>
                    <a:pt x="270" y="413"/>
                    <a:pt x="271" y="415"/>
                    <a:pt x="272" y="417"/>
                  </a:cubicBezTo>
                  <a:cubicBezTo>
                    <a:pt x="273" y="419"/>
                    <a:pt x="274" y="421"/>
                    <a:pt x="275" y="423"/>
                  </a:cubicBezTo>
                  <a:cubicBezTo>
                    <a:pt x="276" y="425"/>
                    <a:pt x="278" y="428"/>
                    <a:pt x="279" y="430"/>
                  </a:cubicBezTo>
                  <a:cubicBezTo>
                    <a:pt x="280" y="433"/>
                    <a:pt x="282" y="435"/>
                    <a:pt x="283" y="438"/>
                  </a:cubicBezTo>
                  <a:cubicBezTo>
                    <a:pt x="284" y="438"/>
                    <a:pt x="284" y="438"/>
                    <a:pt x="284" y="438"/>
                  </a:cubicBezTo>
                  <a:cubicBezTo>
                    <a:pt x="283" y="436"/>
                    <a:pt x="283" y="434"/>
                    <a:pt x="283" y="431"/>
                  </a:cubicBezTo>
                  <a:cubicBezTo>
                    <a:pt x="283" y="428"/>
                    <a:pt x="283" y="425"/>
                    <a:pt x="283" y="421"/>
                  </a:cubicBezTo>
                  <a:cubicBezTo>
                    <a:pt x="282" y="417"/>
                    <a:pt x="282" y="413"/>
                    <a:pt x="282" y="409"/>
                  </a:cubicBezTo>
                  <a:cubicBezTo>
                    <a:pt x="282" y="404"/>
                    <a:pt x="282" y="399"/>
                    <a:pt x="282" y="393"/>
                  </a:cubicBezTo>
                  <a:cubicBezTo>
                    <a:pt x="282" y="213"/>
                    <a:pt x="282" y="213"/>
                    <a:pt x="282" y="213"/>
                  </a:cubicBezTo>
                  <a:cubicBezTo>
                    <a:pt x="343" y="210"/>
                    <a:pt x="343" y="210"/>
                    <a:pt x="343" y="210"/>
                  </a:cubicBezTo>
                  <a:lnTo>
                    <a:pt x="343" y="543"/>
                  </a:lnTo>
                  <a:close/>
                  <a:moveTo>
                    <a:pt x="731" y="572"/>
                  </a:moveTo>
                  <a:cubicBezTo>
                    <a:pt x="731" y="590"/>
                    <a:pt x="732" y="604"/>
                    <a:pt x="715" y="604"/>
                  </a:cubicBezTo>
                  <a:cubicBezTo>
                    <a:pt x="699" y="604"/>
                    <a:pt x="699" y="604"/>
                    <a:pt x="699" y="604"/>
                  </a:cubicBezTo>
                  <a:cubicBezTo>
                    <a:pt x="699" y="574"/>
                    <a:pt x="699" y="526"/>
                    <a:pt x="699" y="477"/>
                  </a:cubicBezTo>
                  <a:cubicBezTo>
                    <a:pt x="715" y="477"/>
                    <a:pt x="715" y="477"/>
                    <a:pt x="715" y="477"/>
                  </a:cubicBezTo>
                  <a:cubicBezTo>
                    <a:pt x="732" y="477"/>
                    <a:pt x="731" y="491"/>
                    <a:pt x="731" y="508"/>
                  </a:cubicBezTo>
                  <a:lnTo>
                    <a:pt x="731" y="572"/>
                  </a:lnTo>
                  <a:close/>
                  <a:moveTo>
                    <a:pt x="731" y="413"/>
                  </a:moveTo>
                  <a:cubicBezTo>
                    <a:pt x="731" y="431"/>
                    <a:pt x="732" y="445"/>
                    <a:pt x="715" y="445"/>
                  </a:cubicBezTo>
                  <a:cubicBezTo>
                    <a:pt x="699" y="445"/>
                    <a:pt x="699" y="445"/>
                    <a:pt x="699" y="445"/>
                  </a:cubicBezTo>
                  <a:cubicBezTo>
                    <a:pt x="699" y="389"/>
                    <a:pt x="699" y="338"/>
                    <a:pt x="699" y="318"/>
                  </a:cubicBezTo>
                  <a:cubicBezTo>
                    <a:pt x="715" y="318"/>
                    <a:pt x="715" y="318"/>
                    <a:pt x="715" y="318"/>
                  </a:cubicBezTo>
                  <a:cubicBezTo>
                    <a:pt x="732" y="318"/>
                    <a:pt x="731" y="332"/>
                    <a:pt x="731" y="350"/>
                  </a:cubicBezTo>
                  <a:lnTo>
                    <a:pt x="731" y="413"/>
                  </a:lnTo>
                  <a:close/>
                  <a:moveTo>
                    <a:pt x="731" y="254"/>
                  </a:moveTo>
                  <a:cubicBezTo>
                    <a:pt x="731" y="272"/>
                    <a:pt x="732" y="286"/>
                    <a:pt x="715" y="286"/>
                  </a:cubicBezTo>
                  <a:cubicBezTo>
                    <a:pt x="667" y="286"/>
                    <a:pt x="667" y="286"/>
                    <a:pt x="667" y="286"/>
                  </a:cubicBezTo>
                  <a:cubicBezTo>
                    <a:pt x="667" y="636"/>
                    <a:pt x="667" y="636"/>
                    <a:pt x="667" y="636"/>
                  </a:cubicBezTo>
                  <a:cubicBezTo>
                    <a:pt x="667" y="653"/>
                    <a:pt x="669" y="667"/>
                    <a:pt x="651" y="667"/>
                  </a:cubicBezTo>
                  <a:cubicBezTo>
                    <a:pt x="445" y="667"/>
                    <a:pt x="445" y="667"/>
                    <a:pt x="445" y="667"/>
                  </a:cubicBezTo>
                  <a:cubicBezTo>
                    <a:pt x="445" y="572"/>
                    <a:pt x="445" y="572"/>
                    <a:pt x="445" y="572"/>
                  </a:cubicBezTo>
                  <a:cubicBezTo>
                    <a:pt x="603" y="572"/>
                    <a:pt x="603" y="572"/>
                    <a:pt x="603" y="572"/>
                  </a:cubicBezTo>
                  <a:cubicBezTo>
                    <a:pt x="603" y="540"/>
                    <a:pt x="603" y="540"/>
                    <a:pt x="603" y="540"/>
                  </a:cubicBezTo>
                  <a:cubicBezTo>
                    <a:pt x="445" y="540"/>
                    <a:pt x="445" y="540"/>
                    <a:pt x="445" y="540"/>
                  </a:cubicBezTo>
                  <a:cubicBezTo>
                    <a:pt x="445" y="477"/>
                    <a:pt x="445" y="477"/>
                    <a:pt x="445" y="477"/>
                  </a:cubicBezTo>
                  <a:cubicBezTo>
                    <a:pt x="603" y="477"/>
                    <a:pt x="603" y="477"/>
                    <a:pt x="603" y="477"/>
                  </a:cubicBezTo>
                  <a:cubicBezTo>
                    <a:pt x="603" y="445"/>
                    <a:pt x="603" y="445"/>
                    <a:pt x="603" y="445"/>
                  </a:cubicBezTo>
                  <a:cubicBezTo>
                    <a:pt x="445" y="445"/>
                    <a:pt x="445" y="445"/>
                    <a:pt x="445" y="445"/>
                  </a:cubicBezTo>
                  <a:cubicBezTo>
                    <a:pt x="445" y="381"/>
                    <a:pt x="445" y="381"/>
                    <a:pt x="445" y="381"/>
                  </a:cubicBezTo>
                  <a:cubicBezTo>
                    <a:pt x="603" y="381"/>
                    <a:pt x="603" y="381"/>
                    <a:pt x="603" y="381"/>
                  </a:cubicBezTo>
                  <a:cubicBezTo>
                    <a:pt x="603" y="350"/>
                    <a:pt x="603" y="350"/>
                    <a:pt x="603" y="350"/>
                  </a:cubicBezTo>
                  <a:cubicBezTo>
                    <a:pt x="445" y="350"/>
                    <a:pt x="445" y="350"/>
                    <a:pt x="445" y="350"/>
                  </a:cubicBezTo>
                  <a:cubicBezTo>
                    <a:pt x="445" y="286"/>
                    <a:pt x="445" y="286"/>
                    <a:pt x="445" y="286"/>
                  </a:cubicBezTo>
                  <a:cubicBezTo>
                    <a:pt x="603" y="286"/>
                    <a:pt x="603" y="286"/>
                    <a:pt x="603" y="286"/>
                  </a:cubicBezTo>
                  <a:cubicBezTo>
                    <a:pt x="603" y="254"/>
                    <a:pt x="603" y="254"/>
                    <a:pt x="603" y="254"/>
                  </a:cubicBezTo>
                  <a:cubicBezTo>
                    <a:pt x="445" y="254"/>
                    <a:pt x="445" y="254"/>
                    <a:pt x="445" y="254"/>
                  </a:cubicBezTo>
                  <a:cubicBezTo>
                    <a:pt x="445" y="191"/>
                    <a:pt x="445" y="191"/>
                    <a:pt x="445" y="191"/>
                  </a:cubicBezTo>
                  <a:cubicBezTo>
                    <a:pt x="603" y="191"/>
                    <a:pt x="603" y="191"/>
                    <a:pt x="603" y="191"/>
                  </a:cubicBezTo>
                  <a:cubicBezTo>
                    <a:pt x="603" y="159"/>
                    <a:pt x="603" y="159"/>
                    <a:pt x="603" y="159"/>
                  </a:cubicBezTo>
                  <a:cubicBezTo>
                    <a:pt x="445" y="159"/>
                    <a:pt x="445" y="159"/>
                    <a:pt x="445" y="159"/>
                  </a:cubicBezTo>
                  <a:cubicBezTo>
                    <a:pt x="445" y="95"/>
                    <a:pt x="445" y="95"/>
                    <a:pt x="445" y="95"/>
                  </a:cubicBezTo>
                  <a:cubicBezTo>
                    <a:pt x="651" y="95"/>
                    <a:pt x="651" y="95"/>
                    <a:pt x="651" y="95"/>
                  </a:cubicBezTo>
                  <a:cubicBezTo>
                    <a:pt x="669" y="95"/>
                    <a:pt x="667" y="110"/>
                    <a:pt x="667" y="127"/>
                  </a:cubicBezTo>
                  <a:cubicBezTo>
                    <a:pt x="715" y="127"/>
                    <a:pt x="715" y="127"/>
                    <a:pt x="715" y="127"/>
                  </a:cubicBezTo>
                  <a:cubicBezTo>
                    <a:pt x="732" y="127"/>
                    <a:pt x="731" y="141"/>
                    <a:pt x="731" y="159"/>
                  </a:cubicBezTo>
                  <a:lnTo>
                    <a:pt x="731" y="25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685486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 name="Rectangle 13"/>
          <p:cNvSpPr/>
          <p:nvPr/>
        </p:nvSpPr>
        <p:spPr bwMode="auto">
          <a:xfrm>
            <a:off x="5907314" y="6371771"/>
            <a:ext cx="1828800" cy="449943"/>
          </a:xfrm>
          <a:prstGeom prst="rect">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3" name="Rectangle 12"/>
          <p:cNvSpPr/>
          <p:nvPr/>
        </p:nvSpPr>
        <p:spPr bwMode="auto">
          <a:xfrm>
            <a:off x="5471886" y="6400800"/>
            <a:ext cx="1770743" cy="377371"/>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 name="Text Placeholder 14"/>
          <p:cNvSpPr>
            <a:spLocks noGrp="1"/>
          </p:cNvSpPr>
          <p:nvPr>
            <p:ph type="body" sz="quarter" idx="10"/>
          </p:nvPr>
        </p:nvSpPr>
        <p:spPr>
          <a:xfrm>
            <a:off x="274638" y="2346179"/>
            <a:ext cx="11887200" cy="2302169"/>
          </a:xfrm>
        </p:spPr>
        <p:txBody>
          <a:bodyPr anchor="ctr"/>
          <a:lstStyle/>
          <a:p>
            <a:pPr>
              <a:spcBef>
                <a:spcPts val="1800"/>
              </a:spcBef>
            </a:pPr>
            <a:r>
              <a:rPr lang="en-US" sz="5400" dirty="0"/>
              <a:t>One-click capture</a:t>
            </a:r>
          </a:p>
          <a:p>
            <a:pPr defTabSz="914363">
              <a:spcBef>
                <a:spcPts val="3000"/>
              </a:spcBef>
              <a:buSzPct val="80000"/>
            </a:pPr>
            <a:r>
              <a:rPr lang="en-US" dirty="0">
                <a:gradFill>
                  <a:gsLst>
                    <a:gs pos="72807">
                      <a:schemeClr val="accent3"/>
                    </a:gs>
                    <a:gs pos="61404">
                      <a:schemeClr val="accent3"/>
                    </a:gs>
                  </a:gsLst>
                  <a:lin ang="5400000" scaled="0"/>
                </a:gradFill>
                <a:latin typeface="Segoe UI Light"/>
              </a:rPr>
              <a:t>OneNote save dialog</a:t>
            </a:r>
          </a:p>
          <a:p>
            <a:pPr defTabSz="914363">
              <a:spcBef>
                <a:spcPts val="600"/>
              </a:spcBef>
              <a:buSzPct val="80000"/>
            </a:pPr>
            <a:r>
              <a:rPr lang="en-US" sz="2000" dirty="0">
                <a:gradFill>
                  <a:gsLst>
                    <a:gs pos="72807">
                      <a:schemeClr val="accent3"/>
                    </a:gs>
                    <a:gs pos="61404">
                      <a:schemeClr val="accent3"/>
                    </a:gs>
                  </a:gsLst>
                  <a:lin ang="5400000" scaled="0"/>
                </a:gradFill>
                <a:latin typeface="+mn-lt"/>
              </a:rPr>
              <a:t>JavaScript snippet</a:t>
            </a:r>
          </a:p>
        </p:txBody>
      </p:sp>
      <p:sp>
        <p:nvSpPr>
          <p:cNvPr id="12" name="Rectangle 11"/>
          <p:cNvSpPr/>
          <p:nvPr/>
        </p:nvSpPr>
        <p:spPr bwMode="auto">
          <a:xfrm>
            <a:off x="6675437" y="0"/>
            <a:ext cx="5761038" cy="6994525"/>
          </a:xfrm>
          <a:prstGeom prst="rect">
            <a:avLst/>
          </a:prstGeom>
          <a:solidFill>
            <a:schemeClr val="bg2">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Rectangle 7"/>
          <p:cNvSpPr/>
          <p:nvPr/>
        </p:nvSpPr>
        <p:spPr>
          <a:xfrm>
            <a:off x="7349783" y="1221875"/>
            <a:ext cx="4412346" cy="1000274"/>
          </a:xfrm>
          <a:prstGeom prst="rect">
            <a:avLst/>
          </a:prstGeom>
        </p:spPr>
        <p:txBody>
          <a:bodyPr wrap="square">
            <a:spAutoFit/>
          </a:bodyPr>
          <a:lstStyle/>
          <a:p>
            <a:pPr lvl="0" algn="ctr" defTabSz="914363">
              <a:lnSpc>
                <a:spcPct val="90000"/>
              </a:lnSpc>
              <a:spcBef>
                <a:spcPts val="3000"/>
              </a:spcBef>
              <a:buSzPct val="80000"/>
            </a:pPr>
            <a:r>
              <a:rPr lang="en-US" sz="4000" dirty="0" smtClean="0">
                <a:gradFill>
                  <a:gsLst>
                    <a:gs pos="72807">
                      <a:schemeClr val="accent3"/>
                    </a:gs>
                    <a:gs pos="61404">
                      <a:schemeClr val="accent3"/>
                    </a:gs>
                  </a:gsLst>
                  <a:lin ang="5400000" scaled="0"/>
                </a:gradFill>
                <a:latin typeface="Segoe UI Light"/>
              </a:rPr>
              <a:t>OneNote Clipper</a:t>
            </a:r>
          </a:p>
          <a:p>
            <a:pPr lvl="0" algn="ctr" defTabSz="914363">
              <a:lnSpc>
                <a:spcPct val="90000"/>
              </a:lnSpc>
              <a:spcBef>
                <a:spcPts val="600"/>
              </a:spcBef>
              <a:buSzPct val="80000"/>
            </a:pPr>
            <a:r>
              <a:rPr lang="en-US" sz="2000" dirty="0">
                <a:gradFill>
                  <a:gsLst>
                    <a:gs pos="72807">
                      <a:schemeClr val="accent3"/>
                    </a:gs>
                    <a:gs pos="61404">
                      <a:schemeClr val="accent3"/>
                    </a:gs>
                  </a:gsLst>
                  <a:lin ang="5400000" scaled="0"/>
                </a:gradFill>
              </a:rPr>
              <a:t>Favorite button for IE on Desktop</a:t>
            </a:r>
          </a:p>
        </p:txBody>
      </p:sp>
      <p:sp>
        <p:nvSpPr>
          <p:cNvPr id="10" name="Rectangle 9"/>
          <p:cNvSpPr/>
          <p:nvPr/>
        </p:nvSpPr>
        <p:spPr>
          <a:xfrm>
            <a:off x="8412050" y="5837417"/>
            <a:ext cx="2287812" cy="341632"/>
          </a:xfrm>
          <a:prstGeom prst="rect">
            <a:avLst/>
          </a:prstGeom>
        </p:spPr>
        <p:txBody>
          <a:bodyPr wrap="square">
            <a:spAutoFit/>
          </a:bodyPr>
          <a:lstStyle/>
          <a:p>
            <a:pPr lvl="0" algn="ctr" defTabSz="914363">
              <a:lnSpc>
                <a:spcPct val="90000"/>
              </a:lnSpc>
              <a:spcBef>
                <a:spcPts val="1200"/>
              </a:spcBef>
              <a:buSzPct val="80000"/>
            </a:pPr>
            <a:r>
              <a:rPr lang="en-US" dirty="0" smtClean="0">
                <a:gradFill>
                  <a:gsLst>
                    <a:gs pos="82456">
                      <a:schemeClr val="bg2"/>
                    </a:gs>
                    <a:gs pos="61404">
                      <a:schemeClr val="bg2"/>
                    </a:gs>
                  </a:gsLst>
                  <a:lin ang="5400000" scaled="0"/>
                </a:gradFill>
              </a:rPr>
              <a:t>www.onenote.com</a:t>
            </a:r>
            <a:endParaRPr lang="en-US" dirty="0">
              <a:gradFill>
                <a:gsLst>
                  <a:gs pos="82456">
                    <a:schemeClr val="bg2"/>
                  </a:gs>
                  <a:gs pos="61404">
                    <a:schemeClr val="bg2"/>
                  </a:gs>
                </a:gsLst>
                <a:lin ang="5400000" scaled="0"/>
              </a:gradFill>
            </a:endParaRPr>
          </a:p>
        </p:txBody>
      </p:sp>
      <p:pic>
        <p:nvPicPr>
          <p:cNvPr id="2" name="Picture 1"/>
          <p:cNvPicPr>
            <a:picLocks noChangeAspect="1"/>
          </p:cNvPicPr>
          <p:nvPr/>
        </p:nvPicPr>
        <p:blipFill>
          <a:blip r:embed="rId3"/>
          <a:stretch>
            <a:fillRect/>
          </a:stretch>
        </p:blipFill>
        <p:spPr>
          <a:xfrm>
            <a:off x="7785085" y="2436537"/>
            <a:ext cx="3694142" cy="3111404"/>
          </a:xfrm>
          <a:prstGeom prst="rect">
            <a:avLst/>
          </a:prstGeom>
        </p:spPr>
      </p:pic>
      <p:sp>
        <p:nvSpPr>
          <p:cNvPr id="3" name="Footer Placeholder 2"/>
          <p:cNvSpPr>
            <a:spLocks noGrp="1"/>
          </p:cNvSpPr>
          <p:nvPr>
            <p:ph type="ftr" sz="quarter" idx="16"/>
          </p:nvPr>
        </p:nvSpPr>
        <p:spPr/>
        <p:txBody>
          <a:bodyPr/>
          <a:lstStyle/>
          <a:p>
            <a:pPr>
              <a:defRPr/>
            </a:pPr>
            <a:r>
              <a:rPr lang="en-US" sz="1400" dirty="0" smtClean="0">
                <a:gradFill>
                  <a:gsLst>
                    <a:gs pos="8367">
                      <a:schemeClr val="accent3">
                        <a:lumMod val="75000"/>
                      </a:schemeClr>
                    </a:gs>
                    <a:gs pos="100000">
                      <a:schemeClr val="accent3">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smtClean="0">
                <a:gradFill>
                  <a:gsLst>
                    <a:gs pos="8367">
                      <a:srgbClr val="000000"/>
                    </a:gs>
                    <a:gs pos="31000">
                      <a:srgbClr val="000000"/>
                    </a:gs>
                  </a:gsLst>
                  <a:lin ang="5400000" scaled="0"/>
                </a:gradFill>
              </a:rPr>
              <a:t> Getting started</a:t>
            </a:r>
          </a:p>
          <a:p>
            <a:endParaRPr lang="en-US" dirty="0"/>
          </a:p>
        </p:txBody>
      </p:sp>
    </p:spTree>
    <p:extLst>
      <p:ext uri="{BB962C8B-B14F-4D97-AF65-F5344CB8AC3E}">
        <p14:creationId xmlns:p14="http://schemas.microsoft.com/office/powerpoint/2010/main" val="2483814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One-Click Capture </a:t>
            </a:r>
            <a:r>
              <a:rPr lang="en-US" dirty="0" smtClean="0"/>
              <a:t/>
            </a:r>
            <a:br>
              <a:rPr lang="en-US" dirty="0" smtClean="0"/>
            </a:br>
            <a:r>
              <a:rPr lang="en-US" dirty="0" smtClean="0"/>
              <a:t>to OneNote</a:t>
            </a:r>
            <a:endParaRPr lang="en-US" dirty="0"/>
          </a:p>
        </p:txBody>
      </p:sp>
      <p:sp>
        <p:nvSpPr>
          <p:cNvPr id="11" name="Footer Placeholder 2"/>
          <p:cNvSpPr txBox="1">
            <a:spLocks/>
          </p:cNvSpPr>
          <p:nvPr/>
        </p:nvSpPr>
        <p:spPr>
          <a:xfrm>
            <a:off x="7964488" y="295272"/>
            <a:ext cx="4197350" cy="371475"/>
          </a:xfrm>
          <a:prstGeom prst="rect">
            <a:avLst/>
          </a:prstGeom>
        </p:spPr>
        <p:txBody>
          <a:bodyPr vert="horz" lIns="91440" tIns="45720" rIns="182880" bIns="45720" rtlCol="0" anchor="ctr"/>
          <a:lstStyle>
            <a:defPPr>
              <a:defRPr lang="en-US"/>
            </a:defPPr>
            <a:lvl1pPr algn="r">
              <a:defRPr sz="1400">
                <a:gradFill>
                  <a:gsLst>
                    <a:gs pos="8367">
                      <a:schemeClr val="accent3">
                        <a:lumMod val="75000"/>
                      </a:schemeClr>
                    </a:gs>
                    <a:gs pos="100000">
                      <a:schemeClr val="accent3">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a:defRPr/>
            </a:pPr>
            <a:r>
              <a:rPr lang="en-US" dirty="0"/>
              <a:t>3 </a:t>
            </a:r>
            <a:r>
              <a:rPr lang="en-US" dirty="0">
                <a:gradFill>
                  <a:gsLst>
                    <a:gs pos="8367">
                      <a:srgbClr val="000000"/>
                    </a:gs>
                    <a:gs pos="31000">
                      <a:srgbClr val="000000"/>
                    </a:gs>
                  </a:gsLst>
                  <a:lin ang="5400000" scaled="0"/>
                </a:gradFill>
                <a:latin typeface="+mn-lt"/>
                <a:ea typeface="+mn-ea"/>
                <a:cs typeface="+mn-cs"/>
              </a:rPr>
              <a:t>Getting started</a:t>
            </a:r>
          </a:p>
          <a:p>
            <a:endParaRPr lang="en-US" sz="1200" dirty="0"/>
          </a:p>
        </p:txBody>
      </p:sp>
    </p:spTree>
    <p:extLst>
      <p:ext uri="{BB962C8B-B14F-4D97-AF65-F5344CB8AC3E}">
        <p14:creationId xmlns:p14="http://schemas.microsoft.com/office/powerpoint/2010/main" val="528432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Getting started with custom application</a:t>
            </a:r>
            <a:endParaRPr lang="en-US" dirty="0"/>
          </a:p>
        </p:txBody>
      </p:sp>
      <p:sp>
        <p:nvSpPr>
          <p:cNvPr id="9" name="Text Placeholder 8"/>
          <p:cNvSpPr>
            <a:spLocks noGrp="1"/>
          </p:cNvSpPr>
          <p:nvPr>
            <p:ph type="body" sz="quarter" idx="10"/>
          </p:nvPr>
        </p:nvSpPr>
        <p:spPr/>
        <p:txBody>
          <a:bodyPr/>
          <a:lstStyle/>
          <a:p>
            <a:pPr marL="704305" indent="0" defTabSz="951304">
              <a:lnSpc>
                <a:spcPct val="150000"/>
              </a:lnSpc>
              <a:buNone/>
            </a:pPr>
            <a:r>
              <a:rPr lang="en-US" sz="3264" dirty="0">
                <a:gradFill>
                  <a:gsLst>
                    <a:gs pos="1250">
                      <a:schemeClr val="tx1"/>
                    </a:gs>
                    <a:gs pos="99000">
                      <a:schemeClr val="tx1"/>
                    </a:gs>
                  </a:gsLst>
                  <a:lin ang="5400000" scaled="0"/>
                </a:gradFill>
              </a:rPr>
              <a:t>Register your app</a:t>
            </a:r>
          </a:p>
          <a:p>
            <a:pPr marL="704305" lvl="0" indent="0" defTabSz="951304">
              <a:lnSpc>
                <a:spcPct val="150000"/>
              </a:lnSpc>
              <a:buNone/>
            </a:pPr>
            <a:r>
              <a:rPr lang="en-US" sz="3264" dirty="0">
                <a:gradFill>
                  <a:gsLst>
                    <a:gs pos="1250">
                      <a:schemeClr val="tx1"/>
                    </a:gs>
                    <a:gs pos="99000">
                      <a:schemeClr val="tx1"/>
                    </a:gs>
                  </a:gsLst>
                  <a:lin ang="5400000" scaled="0"/>
                </a:gradFill>
              </a:rPr>
              <a:t>Authenticate the user</a:t>
            </a:r>
          </a:p>
          <a:p>
            <a:pPr marL="704305" lvl="0" indent="0" defTabSz="951304">
              <a:lnSpc>
                <a:spcPct val="150000"/>
              </a:lnSpc>
              <a:buNone/>
            </a:pPr>
            <a:r>
              <a:rPr lang="en-US" sz="3264" dirty="0">
                <a:gradFill>
                  <a:gsLst>
                    <a:gs pos="1250">
                      <a:schemeClr val="tx1"/>
                    </a:gs>
                    <a:gs pos="99000">
                      <a:schemeClr val="tx1"/>
                    </a:gs>
                  </a:gsLst>
                  <a:lin ang="5400000" scaled="0"/>
                </a:gradFill>
              </a:rPr>
              <a:t>Capture content</a:t>
            </a:r>
          </a:p>
          <a:p>
            <a:pPr marL="704305" lvl="0" indent="0" defTabSz="951304">
              <a:lnSpc>
                <a:spcPct val="150000"/>
              </a:lnSpc>
              <a:buNone/>
            </a:pPr>
            <a:r>
              <a:rPr lang="en-US" sz="3264" dirty="0">
                <a:gradFill>
                  <a:gsLst>
                    <a:gs pos="1250">
                      <a:schemeClr val="tx1"/>
                    </a:gs>
                    <a:gs pos="99000">
                      <a:schemeClr val="tx1"/>
                    </a:gs>
                  </a:gsLst>
                  <a:lin ang="5400000" scaled="0"/>
                </a:gradFill>
              </a:rPr>
              <a:t>Add to OneNote service</a:t>
            </a:r>
          </a:p>
        </p:txBody>
      </p:sp>
      <p:grpSp>
        <p:nvGrpSpPr>
          <p:cNvPr id="16" name="Group 15"/>
          <p:cNvGrpSpPr/>
          <p:nvPr/>
        </p:nvGrpSpPr>
        <p:grpSpPr>
          <a:xfrm>
            <a:off x="9027786" y="1908510"/>
            <a:ext cx="2643513" cy="5755875"/>
            <a:chOff x="9027786" y="1908510"/>
            <a:chExt cx="2643513" cy="5755875"/>
          </a:xfrm>
        </p:grpSpPr>
        <p:pic>
          <p:nvPicPr>
            <p:cNvPr id="14" name="Picture 13"/>
            <p:cNvPicPr>
              <a:picLocks noChangeAspect="1"/>
            </p:cNvPicPr>
            <p:nvPr/>
          </p:nvPicPr>
          <p:blipFill>
            <a:blip r:embed="rId3"/>
            <a:stretch>
              <a:fillRect/>
            </a:stretch>
          </p:blipFill>
          <p:spPr>
            <a:xfrm>
              <a:off x="9027786" y="2341636"/>
              <a:ext cx="2643513" cy="5322749"/>
            </a:xfrm>
            <a:prstGeom prst="rect">
              <a:avLst/>
            </a:prstGeom>
          </p:spPr>
        </p:pic>
        <p:pic>
          <p:nvPicPr>
            <p:cNvPr id="15" name="Picture 14"/>
            <p:cNvPicPr>
              <a:picLocks noChangeAspect="1"/>
            </p:cNvPicPr>
            <p:nvPr/>
          </p:nvPicPr>
          <p:blipFill>
            <a:blip r:embed="rId4"/>
            <a:stretch>
              <a:fillRect/>
            </a:stretch>
          </p:blipFill>
          <p:spPr>
            <a:xfrm>
              <a:off x="9922042" y="1908510"/>
              <a:ext cx="855000" cy="866250"/>
            </a:xfrm>
            <a:prstGeom prst="rect">
              <a:avLst/>
            </a:prstGeom>
          </p:spPr>
        </p:pic>
      </p:grpSp>
      <p:grpSp>
        <p:nvGrpSpPr>
          <p:cNvPr id="20" name="Group 19"/>
          <p:cNvGrpSpPr/>
          <p:nvPr/>
        </p:nvGrpSpPr>
        <p:grpSpPr>
          <a:xfrm>
            <a:off x="469190" y="1544772"/>
            <a:ext cx="371444" cy="371444"/>
            <a:chOff x="457580" y="2341896"/>
            <a:chExt cx="364194" cy="364194"/>
          </a:xfrm>
        </p:grpSpPr>
        <p:sp>
          <p:nvSpPr>
            <p:cNvPr id="21" name="Oval 20"/>
            <p:cNvSpPr/>
            <p:nvPr/>
          </p:nvSpPr>
          <p:spPr bwMode="auto">
            <a:xfrm>
              <a:off x="457580" y="2341896"/>
              <a:ext cx="364194" cy="364194"/>
            </a:xfrm>
            <a:prstGeom prst="ellipse">
              <a:avLst/>
            </a:prstGeom>
            <a:solidFill>
              <a:schemeClr val="bg1"/>
            </a:solidFill>
            <a:ln w="44450">
              <a:solidFill>
                <a:schemeClr val="accent3"/>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0">
                      <a:srgbClr val="FFFFFF"/>
                    </a:gs>
                    <a:gs pos="100000">
                      <a:srgbClr val="FFFFFF"/>
                    </a:gs>
                  </a:gsLst>
                  <a:lin ang="5400000" scaled="0"/>
                </a:gradFill>
              </a:endParaRPr>
            </a:p>
          </p:txBody>
        </p:sp>
        <p:sp>
          <p:nvSpPr>
            <p:cNvPr id="22" name="Right Arrow 21"/>
            <p:cNvSpPr/>
            <p:nvPr/>
          </p:nvSpPr>
          <p:spPr bwMode="auto">
            <a:xfrm>
              <a:off x="548238" y="2432554"/>
              <a:ext cx="206618" cy="182878"/>
            </a:xfrm>
            <a:prstGeom prst="rightArrow">
              <a:avLst>
                <a:gd name="adj1" fmla="val 50000"/>
                <a:gd name="adj2" fmla="val 39583"/>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0">
                      <a:srgbClr val="FFFFFF"/>
                    </a:gs>
                    <a:gs pos="100000">
                      <a:srgbClr val="FFFFFF"/>
                    </a:gs>
                  </a:gsLst>
                  <a:lin ang="5400000" scaled="0"/>
                </a:gradFill>
              </a:endParaRPr>
            </a:p>
          </p:txBody>
        </p:sp>
      </p:grpSp>
      <p:grpSp>
        <p:nvGrpSpPr>
          <p:cNvPr id="28" name="Group 27"/>
          <p:cNvGrpSpPr/>
          <p:nvPr/>
        </p:nvGrpSpPr>
        <p:grpSpPr>
          <a:xfrm>
            <a:off x="469190" y="4066661"/>
            <a:ext cx="371444" cy="371444"/>
            <a:chOff x="457580" y="2341896"/>
            <a:chExt cx="364194" cy="364194"/>
          </a:xfrm>
        </p:grpSpPr>
        <p:sp>
          <p:nvSpPr>
            <p:cNvPr id="29" name="Oval 28"/>
            <p:cNvSpPr/>
            <p:nvPr/>
          </p:nvSpPr>
          <p:spPr bwMode="auto">
            <a:xfrm>
              <a:off x="457580" y="2341896"/>
              <a:ext cx="364194" cy="364194"/>
            </a:xfrm>
            <a:prstGeom prst="ellipse">
              <a:avLst/>
            </a:prstGeom>
            <a:solidFill>
              <a:schemeClr val="bg1"/>
            </a:solidFill>
            <a:ln w="44450">
              <a:solidFill>
                <a:schemeClr val="accent3"/>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0">
                      <a:srgbClr val="FFFFFF"/>
                    </a:gs>
                    <a:gs pos="100000">
                      <a:srgbClr val="FFFFFF"/>
                    </a:gs>
                  </a:gsLst>
                  <a:lin ang="5400000" scaled="0"/>
                </a:gradFill>
              </a:endParaRPr>
            </a:p>
          </p:txBody>
        </p:sp>
        <p:sp>
          <p:nvSpPr>
            <p:cNvPr id="30" name="Right Arrow 29"/>
            <p:cNvSpPr/>
            <p:nvPr/>
          </p:nvSpPr>
          <p:spPr bwMode="auto">
            <a:xfrm>
              <a:off x="548238" y="2432554"/>
              <a:ext cx="206618" cy="182878"/>
            </a:xfrm>
            <a:prstGeom prst="rightArrow">
              <a:avLst>
                <a:gd name="adj1" fmla="val 50000"/>
                <a:gd name="adj2" fmla="val 39583"/>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0">
                      <a:srgbClr val="FFFFFF"/>
                    </a:gs>
                    <a:gs pos="100000">
                      <a:srgbClr val="FFFFFF"/>
                    </a:gs>
                  </a:gsLst>
                  <a:lin ang="5400000" scaled="0"/>
                </a:gradFill>
              </a:endParaRPr>
            </a:p>
          </p:txBody>
        </p:sp>
      </p:grpSp>
      <p:grpSp>
        <p:nvGrpSpPr>
          <p:cNvPr id="31" name="Group 30"/>
          <p:cNvGrpSpPr/>
          <p:nvPr/>
        </p:nvGrpSpPr>
        <p:grpSpPr>
          <a:xfrm>
            <a:off x="469190" y="3226032"/>
            <a:ext cx="371444" cy="371444"/>
            <a:chOff x="457580" y="2341896"/>
            <a:chExt cx="364194" cy="364194"/>
          </a:xfrm>
        </p:grpSpPr>
        <p:sp>
          <p:nvSpPr>
            <p:cNvPr id="32" name="Oval 31"/>
            <p:cNvSpPr/>
            <p:nvPr/>
          </p:nvSpPr>
          <p:spPr bwMode="auto">
            <a:xfrm>
              <a:off x="457580" y="2341896"/>
              <a:ext cx="364194" cy="364194"/>
            </a:xfrm>
            <a:prstGeom prst="ellipse">
              <a:avLst/>
            </a:prstGeom>
            <a:solidFill>
              <a:schemeClr val="bg1"/>
            </a:solidFill>
            <a:ln w="44450">
              <a:solidFill>
                <a:schemeClr val="accent3"/>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0">
                      <a:srgbClr val="FFFFFF"/>
                    </a:gs>
                    <a:gs pos="100000">
                      <a:srgbClr val="FFFFFF"/>
                    </a:gs>
                  </a:gsLst>
                  <a:lin ang="5400000" scaled="0"/>
                </a:gradFill>
              </a:endParaRPr>
            </a:p>
          </p:txBody>
        </p:sp>
        <p:sp>
          <p:nvSpPr>
            <p:cNvPr id="33" name="Right Arrow 32"/>
            <p:cNvSpPr/>
            <p:nvPr/>
          </p:nvSpPr>
          <p:spPr bwMode="auto">
            <a:xfrm>
              <a:off x="548238" y="2432554"/>
              <a:ext cx="206618" cy="182878"/>
            </a:xfrm>
            <a:prstGeom prst="rightArrow">
              <a:avLst>
                <a:gd name="adj1" fmla="val 50000"/>
                <a:gd name="adj2" fmla="val 39583"/>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0">
                      <a:srgbClr val="FFFFFF"/>
                    </a:gs>
                    <a:gs pos="100000">
                      <a:srgbClr val="FFFFFF"/>
                    </a:gs>
                  </a:gsLst>
                  <a:lin ang="5400000" scaled="0"/>
                </a:gradFill>
              </a:endParaRPr>
            </a:p>
          </p:txBody>
        </p:sp>
      </p:grpSp>
      <p:grpSp>
        <p:nvGrpSpPr>
          <p:cNvPr id="34" name="Group 33"/>
          <p:cNvGrpSpPr/>
          <p:nvPr/>
        </p:nvGrpSpPr>
        <p:grpSpPr>
          <a:xfrm>
            <a:off x="469190" y="2385402"/>
            <a:ext cx="371444" cy="371444"/>
            <a:chOff x="457580" y="2341896"/>
            <a:chExt cx="364194" cy="364194"/>
          </a:xfrm>
        </p:grpSpPr>
        <p:sp>
          <p:nvSpPr>
            <p:cNvPr id="35" name="Oval 34"/>
            <p:cNvSpPr/>
            <p:nvPr/>
          </p:nvSpPr>
          <p:spPr bwMode="auto">
            <a:xfrm>
              <a:off x="457580" y="2341896"/>
              <a:ext cx="364194" cy="364194"/>
            </a:xfrm>
            <a:prstGeom prst="ellipse">
              <a:avLst/>
            </a:prstGeom>
            <a:solidFill>
              <a:schemeClr val="bg1"/>
            </a:solidFill>
            <a:ln w="44450">
              <a:solidFill>
                <a:schemeClr val="accent3"/>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0">
                      <a:srgbClr val="FFFFFF"/>
                    </a:gs>
                    <a:gs pos="100000">
                      <a:srgbClr val="FFFFFF"/>
                    </a:gs>
                  </a:gsLst>
                  <a:lin ang="5400000" scaled="0"/>
                </a:gradFill>
              </a:endParaRPr>
            </a:p>
          </p:txBody>
        </p:sp>
        <p:sp>
          <p:nvSpPr>
            <p:cNvPr id="36" name="Right Arrow 35"/>
            <p:cNvSpPr/>
            <p:nvPr/>
          </p:nvSpPr>
          <p:spPr bwMode="auto">
            <a:xfrm>
              <a:off x="548238" y="2432554"/>
              <a:ext cx="206618" cy="182878"/>
            </a:xfrm>
            <a:prstGeom prst="rightArrow">
              <a:avLst>
                <a:gd name="adj1" fmla="val 50000"/>
                <a:gd name="adj2" fmla="val 39583"/>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0">
                      <a:srgbClr val="FFFFFF"/>
                    </a:gs>
                    <a:gs pos="100000">
                      <a:srgbClr val="FFFFFF"/>
                    </a:gs>
                  </a:gsLst>
                  <a:lin ang="5400000" scaled="0"/>
                </a:gradFill>
              </a:endParaRPr>
            </a:p>
          </p:txBody>
        </p:sp>
      </p:grpSp>
      <p:sp>
        <p:nvSpPr>
          <p:cNvPr id="2" name="Footer Placeholder 1"/>
          <p:cNvSpPr>
            <a:spLocks noGrp="1"/>
          </p:cNvSpPr>
          <p:nvPr>
            <p:ph type="ftr" sz="quarter" idx="16"/>
          </p:nvPr>
        </p:nvSpPr>
        <p:spPr/>
        <p:txBody>
          <a:bodyPr/>
          <a:lstStyle/>
          <a:p>
            <a:pPr>
              <a:defRPr/>
            </a:pPr>
            <a:r>
              <a:rPr lang="en-US" sz="1400" dirty="0">
                <a:gradFill>
                  <a:gsLst>
                    <a:gs pos="8367">
                      <a:schemeClr val="accent3">
                        <a:lumMod val="75000"/>
                      </a:schemeClr>
                    </a:gs>
                    <a:gs pos="100000">
                      <a:schemeClr val="accent3">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Getting started</a:t>
            </a:r>
          </a:p>
          <a:p>
            <a:endParaRPr lang="en-US" dirty="0"/>
          </a:p>
        </p:txBody>
      </p:sp>
    </p:spTree>
    <p:extLst>
      <p:ext uri="{BB962C8B-B14F-4D97-AF65-F5344CB8AC3E}">
        <p14:creationId xmlns:p14="http://schemas.microsoft.com/office/powerpoint/2010/main" val="2592836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750" fill="hold"/>
                                        <p:tgtEl>
                                          <p:spTgt spid="16"/>
                                        </p:tgtEl>
                                        <p:attrNameLst>
                                          <p:attrName>ppt_x</p:attrName>
                                        </p:attrNameLst>
                                      </p:cBhvr>
                                      <p:tavLst>
                                        <p:tav tm="0">
                                          <p:val>
                                            <p:strVal val="#ppt_x"/>
                                          </p:val>
                                        </p:tav>
                                        <p:tav tm="100000">
                                          <p:val>
                                            <p:strVal val="#ppt_x"/>
                                          </p:val>
                                        </p:tav>
                                      </p:tavLst>
                                    </p:anim>
                                    <p:anim calcmode="lin" valueType="num">
                                      <p:cBhvr additive="base">
                                        <p:cTn id="8" dur="75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Getting started with custom application</a:t>
            </a:r>
            <a:endParaRPr lang="en-US" dirty="0"/>
          </a:p>
        </p:txBody>
      </p:sp>
      <p:sp>
        <p:nvSpPr>
          <p:cNvPr id="9" name="Text Placeholder 8"/>
          <p:cNvSpPr>
            <a:spLocks noGrp="1"/>
          </p:cNvSpPr>
          <p:nvPr>
            <p:ph type="body" sz="quarter" idx="10"/>
          </p:nvPr>
        </p:nvSpPr>
        <p:spPr>
          <a:xfrm>
            <a:off x="274638" y="1212850"/>
            <a:ext cx="11887200" cy="844590"/>
          </a:xfrm>
        </p:spPr>
        <p:txBody>
          <a:bodyPr/>
          <a:lstStyle/>
          <a:p>
            <a:pPr marL="704305" indent="0" defTabSz="951304">
              <a:lnSpc>
                <a:spcPct val="150000"/>
              </a:lnSpc>
              <a:buNone/>
            </a:pPr>
            <a:r>
              <a:rPr lang="en-US" sz="3264" dirty="0">
                <a:gradFill>
                  <a:gsLst>
                    <a:gs pos="1250">
                      <a:schemeClr val="tx1"/>
                    </a:gs>
                    <a:gs pos="99000">
                      <a:schemeClr val="tx1"/>
                    </a:gs>
                  </a:gsLst>
                  <a:lin ang="5400000" scaled="0"/>
                </a:gradFill>
              </a:rPr>
              <a:t>Register your </a:t>
            </a:r>
            <a:r>
              <a:rPr lang="en-US" sz="3264" dirty="0" smtClean="0">
                <a:gradFill>
                  <a:gsLst>
                    <a:gs pos="1250">
                      <a:schemeClr val="tx1"/>
                    </a:gs>
                    <a:gs pos="99000">
                      <a:schemeClr val="tx1"/>
                    </a:gs>
                  </a:gsLst>
                  <a:lin ang="5400000" scaled="0"/>
                </a:gradFill>
              </a:rPr>
              <a:t>app</a:t>
            </a:r>
            <a:endParaRPr lang="en-US" sz="3264" dirty="0">
              <a:gradFill>
                <a:gsLst>
                  <a:gs pos="1250">
                    <a:schemeClr val="tx1"/>
                  </a:gs>
                  <a:gs pos="99000">
                    <a:schemeClr val="tx1"/>
                  </a:gs>
                </a:gsLst>
                <a:lin ang="5400000" scaled="0"/>
              </a:gradFill>
            </a:endParaRPr>
          </a:p>
        </p:txBody>
      </p:sp>
      <p:grpSp>
        <p:nvGrpSpPr>
          <p:cNvPr id="20" name="Group 19"/>
          <p:cNvGrpSpPr/>
          <p:nvPr/>
        </p:nvGrpSpPr>
        <p:grpSpPr>
          <a:xfrm>
            <a:off x="469190" y="1544772"/>
            <a:ext cx="371444" cy="371444"/>
            <a:chOff x="457580" y="2341896"/>
            <a:chExt cx="364194" cy="364194"/>
          </a:xfrm>
        </p:grpSpPr>
        <p:sp>
          <p:nvSpPr>
            <p:cNvPr id="21" name="Oval 20"/>
            <p:cNvSpPr/>
            <p:nvPr/>
          </p:nvSpPr>
          <p:spPr bwMode="auto">
            <a:xfrm>
              <a:off x="457580" y="2341896"/>
              <a:ext cx="364194" cy="364194"/>
            </a:xfrm>
            <a:prstGeom prst="ellipse">
              <a:avLst/>
            </a:prstGeom>
            <a:solidFill>
              <a:schemeClr val="bg1"/>
            </a:solidFill>
            <a:ln w="44450">
              <a:solidFill>
                <a:schemeClr val="accent3"/>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0">
                      <a:srgbClr val="FFFFFF"/>
                    </a:gs>
                    <a:gs pos="100000">
                      <a:srgbClr val="FFFFFF"/>
                    </a:gs>
                  </a:gsLst>
                  <a:lin ang="5400000" scaled="0"/>
                </a:gradFill>
              </a:endParaRPr>
            </a:p>
          </p:txBody>
        </p:sp>
        <p:sp>
          <p:nvSpPr>
            <p:cNvPr id="22" name="Right Arrow 21"/>
            <p:cNvSpPr/>
            <p:nvPr/>
          </p:nvSpPr>
          <p:spPr bwMode="auto">
            <a:xfrm>
              <a:off x="548238" y="2432554"/>
              <a:ext cx="206618" cy="182878"/>
            </a:xfrm>
            <a:prstGeom prst="rightArrow">
              <a:avLst>
                <a:gd name="adj1" fmla="val 50000"/>
                <a:gd name="adj2" fmla="val 39583"/>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0">
                      <a:srgbClr val="FFFFFF"/>
                    </a:gs>
                    <a:gs pos="100000">
                      <a:srgbClr val="FFFFFF"/>
                    </a:gs>
                  </a:gsLst>
                  <a:lin ang="5400000" scaled="0"/>
                </a:gradFill>
              </a:endParaRPr>
            </a:p>
          </p:txBody>
        </p:sp>
      </p:grpSp>
      <p:sp>
        <p:nvSpPr>
          <p:cNvPr id="4" name="Rectangle 3"/>
          <p:cNvSpPr/>
          <p:nvPr/>
        </p:nvSpPr>
        <p:spPr>
          <a:xfrm>
            <a:off x="274637" y="2319021"/>
            <a:ext cx="11704637" cy="1785104"/>
          </a:xfrm>
          <a:prstGeom prst="rect">
            <a:avLst/>
          </a:prstGeom>
        </p:spPr>
        <p:txBody>
          <a:bodyPr wrap="square">
            <a:spAutoFit/>
          </a:bodyPr>
          <a:lstStyle/>
          <a:p>
            <a:pPr>
              <a:lnSpc>
                <a:spcPct val="90000"/>
              </a:lnSpc>
              <a:spcBef>
                <a:spcPts val="1800"/>
              </a:spcBef>
              <a:buSzPct val="90000"/>
            </a:pPr>
            <a:r>
              <a:rPr lang="en-US" sz="3200" dirty="0">
                <a:gradFill>
                  <a:gsLst>
                    <a:gs pos="1250">
                      <a:srgbClr val="262626"/>
                    </a:gs>
                    <a:gs pos="99000">
                      <a:srgbClr val="262626"/>
                    </a:gs>
                  </a:gsLst>
                  <a:lin ang="5400000" scaled="0"/>
                </a:gradFill>
                <a:latin typeface="Segoe UI Light"/>
              </a:rPr>
              <a:t>OneNote API uses OneDrive – requires Live Service</a:t>
            </a:r>
          </a:p>
          <a:p>
            <a:pPr marL="0" lvl="1">
              <a:lnSpc>
                <a:spcPct val="90000"/>
              </a:lnSpc>
              <a:spcBef>
                <a:spcPct val="20000"/>
              </a:spcBef>
              <a:buSzPct val="90000"/>
            </a:pPr>
            <a:r>
              <a:rPr lang="en-US" sz="1600" dirty="0">
                <a:gradFill>
                  <a:gsLst>
                    <a:gs pos="92515">
                      <a:srgbClr val="262626"/>
                    </a:gs>
                    <a:gs pos="0">
                      <a:srgbClr val="262626"/>
                    </a:gs>
                  </a:gsLst>
                  <a:lin ang="5400000" scaled="0"/>
                </a:gradFill>
                <a:hlinkClick r:id="rId3"/>
              </a:rPr>
              <a:t>https://</a:t>
            </a:r>
            <a:r>
              <a:rPr lang="en-US" sz="1600" dirty="0" smtClean="0">
                <a:gradFill>
                  <a:gsLst>
                    <a:gs pos="92515">
                      <a:srgbClr val="262626"/>
                    </a:gs>
                    <a:gs pos="0">
                      <a:srgbClr val="262626"/>
                    </a:gs>
                  </a:gsLst>
                  <a:lin ang="5400000" scaled="0"/>
                </a:gradFill>
                <a:hlinkClick r:id="rId3"/>
              </a:rPr>
              <a:t>account.live.com/developers/applications/create</a:t>
            </a:r>
            <a:r>
              <a:rPr lang="en-US" sz="1600" dirty="0">
                <a:gradFill>
                  <a:gsLst>
                    <a:gs pos="92515">
                      <a:srgbClr val="262626"/>
                    </a:gs>
                    <a:gs pos="0">
                      <a:srgbClr val="262626"/>
                    </a:gs>
                  </a:gsLst>
                  <a:lin ang="5400000" scaled="0"/>
                </a:gradFill>
              </a:rPr>
              <a:t> </a:t>
            </a:r>
            <a:r>
              <a:rPr lang="en-US" sz="1600" dirty="0" smtClean="0">
                <a:gradFill>
                  <a:gsLst>
                    <a:gs pos="92515">
                      <a:srgbClr val="262626"/>
                    </a:gs>
                    <a:gs pos="0">
                      <a:srgbClr val="262626"/>
                    </a:gs>
                  </a:gsLst>
                  <a:lin ang="5400000" scaled="0"/>
                </a:gradFill>
              </a:rPr>
              <a:t>Requires </a:t>
            </a:r>
            <a:r>
              <a:rPr lang="en-US" sz="1600" dirty="0">
                <a:gradFill>
                  <a:gsLst>
                    <a:gs pos="92515">
                      <a:srgbClr val="262626"/>
                    </a:gs>
                    <a:gs pos="0">
                      <a:srgbClr val="262626"/>
                    </a:gs>
                  </a:gsLst>
                  <a:lin ang="5400000" scaled="0"/>
                </a:gradFill>
              </a:rPr>
              <a:t>Microsoft Account</a:t>
            </a:r>
          </a:p>
          <a:p>
            <a:pPr>
              <a:lnSpc>
                <a:spcPct val="90000"/>
              </a:lnSpc>
              <a:spcBef>
                <a:spcPts val="1800"/>
              </a:spcBef>
              <a:buSzPct val="90000"/>
            </a:pPr>
            <a:r>
              <a:rPr lang="en-US" sz="3200" dirty="0">
                <a:gradFill>
                  <a:gsLst>
                    <a:gs pos="1250">
                      <a:srgbClr val="262626"/>
                    </a:gs>
                    <a:gs pos="99000">
                      <a:srgbClr val="262626"/>
                    </a:gs>
                  </a:gsLst>
                  <a:lin ang="5400000" scaled="0"/>
                </a:gradFill>
                <a:latin typeface="Segoe UI Light"/>
              </a:rPr>
              <a:t>OneNote API uses OneDrive for Business – requires O365</a:t>
            </a:r>
          </a:p>
          <a:p>
            <a:pPr marL="0" lvl="1">
              <a:lnSpc>
                <a:spcPct val="90000"/>
              </a:lnSpc>
              <a:spcBef>
                <a:spcPct val="20000"/>
              </a:spcBef>
              <a:buSzPct val="90000"/>
            </a:pPr>
            <a:r>
              <a:rPr lang="en-US" sz="1600" dirty="0">
                <a:gradFill>
                  <a:gsLst>
                    <a:gs pos="92515">
                      <a:srgbClr val="262626"/>
                    </a:gs>
                    <a:gs pos="0">
                      <a:srgbClr val="262626"/>
                    </a:gs>
                  </a:gsLst>
                  <a:lin ang="5400000" scaled="0"/>
                </a:gradFill>
              </a:rPr>
              <a:t>Requires Microsoft Account</a:t>
            </a:r>
          </a:p>
        </p:txBody>
      </p:sp>
      <p:sp>
        <p:nvSpPr>
          <p:cNvPr id="24" name="Rectangle 23"/>
          <p:cNvSpPr/>
          <p:nvPr/>
        </p:nvSpPr>
        <p:spPr>
          <a:xfrm>
            <a:off x="246063" y="4228558"/>
            <a:ext cx="3914940" cy="667577"/>
          </a:xfrm>
          <a:prstGeom prst="rect">
            <a:avLst/>
          </a:prstGeom>
          <a:no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r>
              <a:rPr lang="en-US" sz="2400" dirty="0" smtClean="0">
                <a:gradFill>
                  <a:gsLst>
                    <a:gs pos="5578">
                      <a:schemeClr val="tx1"/>
                    </a:gs>
                    <a:gs pos="84000">
                      <a:schemeClr val="tx1"/>
                    </a:gs>
                  </a:gsLst>
                  <a:lin ang="5400000" scaled="0"/>
                </a:gradFill>
                <a:latin typeface="+mj-lt"/>
              </a:rPr>
              <a:t>If you’re developing...</a:t>
            </a:r>
            <a:endParaRPr lang="en-US" sz="2400" dirty="0">
              <a:gradFill>
                <a:gsLst>
                  <a:gs pos="5578">
                    <a:schemeClr val="tx1"/>
                  </a:gs>
                  <a:gs pos="84000">
                    <a:schemeClr val="tx1"/>
                  </a:gs>
                </a:gsLst>
                <a:lin ang="5400000" scaled="0"/>
              </a:gradFill>
              <a:latin typeface="+mj-lt"/>
            </a:endParaRPr>
          </a:p>
        </p:txBody>
      </p:sp>
      <p:sp>
        <p:nvSpPr>
          <p:cNvPr id="50" name="Rectangle 49"/>
          <p:cNvSpPr/>
          <p:nvPr/>
        </p:nvSpPr>
        <p:spPr>
          <a:xfrm>
            <a:off x="4246480" y="4228558"/>
            <a:ext cx="3914940" cy="667577"/>
          </a:xfrm>
          <a:prstGeom prst="rect">
            <a:avLst/>
          </a:prstGeom>
          <a:no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r>
              <a:rPr lang="en-US" sz="2400" dirty="0" smtClean="0">
                <a:gradFill>
                  <a:gsLst>
                    <a:gs pos="5578">
                      <a:schemeClr val="tx1"/>
                    </a:gs>
                    <a:gs pos="84000">
                      <a:schemeClr val="tx1"/>
                    </a:gs>
                  </a:gsLst>
                  <a:lin ang="5400000" scaled="0"/>
                </a:gradFill>
                <a:latin typeface="+mj-lt"/>
              </a:rPr>
              <a:t>You’ll need to have a...</a:t>
            </a:r>
            <a:endParaRPr lang="en-US" sz="2400" dirty="0">
              <a:gradFill>
                <a:gsLst>
                  <a:gs pos="5578">
                    <a:schemeClr val="tx1"/>
                  </a:gs>
                  <a:gs pos="84000">
                    <a:schemeClr val="tx1"/>
                  </a:gs>
                </a:gsLst>
                <a:lin ang="5400000" scaled="0"/>
              </a:gradFill>
              <a:latin typeface="+mj-lt"/>
            </a:endParaRPr>
          </a:p>
        </p:txBody>
      </p:sp>
      <p:sp>
        <p:nvSpPr>
          <p:cNvPr id="52" name="Rectangle 51"/>
          <p:cNvSpPr/>
          <p:nvPr/>
        </p:nvSpPr>
        <p:spPr>
          <a:xfrm>
            <a:off x="8246898" y="4228558"/>
            <a:ext cx="3914940" cy="667577"/>
          </a:xfrm>
          <a:prstGeom prst="rect">
            <a:avLst/>
          </a:prstGeom>
          <a:no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r>
              <a:rPr lang="en-US" sz="2400" dirty="0" smtClean="0">
                <a:gradFill>
                  <a:gsLst>
                    <a:gs pos="5578">
                      <a:schemeClr val="tx1"/>
                    </a:gs>
                    <a:gs pos="84000">
                      <a:schemeClr val="tx1"/>
                    </a:gs>
                  </a:gsLst>
                  <a:lin ang="5400000" scaled="0"/>
                </a:gradFill>
                <a:latin typeface="+mj-lt"/>
              </a:rPr>
              <a:t>So you can get your...</a:t>
            </a:r>
            <a:endParaRPr lang="en-US" sz="2400" dirty="0">
              <a:gradFill>
                <a:gsLst>
                  <a:gs pos="5578">
                    <a:schemeClr val="tx1"/>
                  </a:gs>
                  <a:gs pos="84000">
                    <a:schemeClr val="tx1"/>
                  </a:gs>
                </a:gsLst>
                <a:lin ang="5400000" scaled="0"/>
              </a:gradFill>
              <a:latin typeface="+mj-lt"/>
            </a:endParaRPr>
          </a:p>
        </p:txBody>
      </p:sp>
      <p:sp>
        <p:nvSpPr>
          <p:cNvPr id="23" name="Rectangle 22"/>
          <p:cNvSpPr/>
          <p:nvPr/>
        </p:nvSpPr>
        <p:spPr>
          <a:xfrm>
            <a:off x="324401" y="4810293"/>
            <a:ext cx="11749765" cy="408422"/>
          </a:xfrm>
          <a:prstGeom prst="rect">
            <a:avLst/>
          </a:prstGeom>
          <a:solidFill>
            <a:schemeClr val="bg2">
              <a:lumMod val="20000"/>
              <a:lumOff val="80000"/>
            </a:schemeClr>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endParaRPr lang="en-US" sz="2800" dirty="0">
              <a:gradFill>
                <a:gsLst>
                  <a:gs pos="5578">
                    <a:schemeClr val="tx1"/>
                  </a:gs>
                  <a:gs pos="84000">
                    <a:schemeClr val="tx1"/>
                  </a:gs>
                </a:gsLst>
                <a:lin ang="5400000" scaled="0"/>
              </a:gradFill>
              <a:latin typeface="+mj-lt"/>
            </a:endParaRPr>
          </a:p>
        </p:txBody>
      </p:sp>
      <p:sp>
        <p:nvSpPr>
          <p:cNvPr id="26" name="Rectangle 25"/>
          <p:cNvSpPr/>
          <p:nvPr/>
        </p:nvSpPr>
        <p:spPr>
          <a:xfrm>
            <a:off x="324401" y="5289476"/>
            <a:ext cx="11749765" cy="408422"/>
          </a:xfrm>
          <a:prstGeom prst="rect">
            <a:avLst/>
          </a:prstGeom>
          <a:solidFill>
            <a:schemeClr val="bg2">
              <a:lumMod val="20000"/>
              <a:lumOff val="80000"/>
            </a:schemeClr>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endParaRPr lang="en-US" sz="2800" dirty="0">
              <a:gradFill>
                <a:gsLst>
                  <a:gs pos="5578">
                    <a:schemeClr val="tx1"/>
                  </a:gs>
                  <a:gs pos="84000">
                    <a:schemeClr val="tx1"/>
                  </a:gs>
                </a:gsLst>
                <a:lin ang="5400000" scaled="0"/>
              </a:gradFill>
              <a:latin typeface="+mj-lt"/>
            </a:endParaRPr>
          </a:p>
        </p:txBody>
      </p:sp>
      <p:sp>
        <p:nvSpPr>
          <p:cNvPr id="27" name="Rectangle 26"/>
          <p:cNvSpPr/>
          <p:nvPr/>
        </p:nvSpPr>
        <p:spPr>
          <a:xfrm>
            <a:off x="324401" y="5768659"/>
            <a:ext cx="11749765" cy="408422"/>
          </a:xfrm>
          <a:prstGeom prst="rect">
            <a:avLst/>
          </a:prstGeom>
          <a:solidFill>
            <a:schemeClr val="bg2">
              <a:lumMod val="20000"/>
              <a:lumOff val="80000"/>
            </a:schemeClr>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lIns="182880" tIns="146304" rIns="182880" bIns="146304" anchor="t" anchorCtr="0"/>
          <a:lstStyle/>
          <a:p>
            <a:endParaRPr lang="en-US" sz="2800" dirty="0">
              <a:gradFill>
                <a:gsLst>
                  <a:gs pos="5578">
                    <a:schemeClr val="tx1"/>
                  </a:gs>
                  <a:gs pos="84000">
                    <a:schemeClr val="tx1"/>
                  </a:gs>
                </a:gsLst>
                <a:lin ang="5400000" scaled="0"/>
              </a:gradFill>
              <a:latin typeface="+mj-lt"/>
            </a:endParaRPr>
          </a:p>
        </p:txBody>
      </p:sp>
      <p:sp>
        <p:nvSpPr>
          <p:cNvPr id="25" name="Oval 28"/>
          <p:cNvSpPr/>
          <p:nvPr/>
        </p:nvSpPr>
        <p:spPr>
          <a:xfrm>
            <a:off x="324402" y="4810293"/>
            <a:ext cx="3739597" cy="40842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sz="1600" dirty="0">
                <a:gradFill>
                  <a:gsLst>
                    <a:gs pos="1250">
                      <a:schemeClr val="bg2"/>
                    </a:gs>
                    <a:gs pos="100000">
                      <a:schemeClr val="bg2"/>
                    </a:gs>
                  </a:gsLst>
                  <a:lin ang="5400000" scaled="0"/>
                </a:gradFill>
              </a:rPr>
              <a:t>Android, </a:t>
            </a:r>
            <a:r>
              <a:rPr lang="en-US" sz="1600" dirty="0" smtClean="0">
                <a:gradFill>
                  <a:gsLst>
                    <a:gs pos="1250">
                      <a:schemeClr val="bg2"/>
                    </a:gs>
                    <a:gs pos="100000">
                      <a:schemeClr val="bg2"/>
                    </a:gs>
                  </a:gsLst>
                  <a:lin ang="5400000" scaled="0"/>
                </a:gradFill>
              </a:rPr>
              <a:t>iOS, </a:t>
            </a:r>
            <a:r>
              <a:rPr lang="en-US" sz="1600" dirty="0">
                <a:gradFill>
                  <a:gsLst>
                    <a:gs pos="1250">
                      <a:schemeClr val="bg2"/>
                    </a:gs>
                    <a:gs pos="100000">
                      <a:schemeClr val="bg2"/>
                    </a:gs>
                  </a:gsLst>
                  <a:lin ang="5400000" scaled="0"/>
                </a:gradFill>
              </a:rPr>
              <a:t>or Windows Phone</a:t>
            </a:r>
          </a:p>
        </p:txBody>
      </p:sp>
      <p:sp>
        <p:nvSpPr>
          <p:cNvPr id="54" name="Oval 28"/>
          <p:cNvSpPr/>
          <p:nvPr/>
        </p:nvSpPr>
        <p:spPr>
          <a:xfrm>
            <a:off x="324402" y="5289476"/>
            <a:ext cx="3739597" cy="40842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sz="1600" dirty="0">
                <a:gradFill>
                  <a:gsLst>
                    <a:gs pos="1250">
                      <a:schemeClr val="bg2"/>
                    </a:gs>
                    <a:gs pos="100000">
                      <a:schemeClr val="bg2"/>
                    </a:gs>
                  </a:gsLst>
                  <a:lin ang="5400000" scaled="0"/>
                </a:gradFill>
              </a:rPr>
              <a:t>Windows Store apps</a:t>
            </a:r>
          </a:p>
        </p:txBody>
      </p:sp>
      <p:sp>
        <p:nvSpPr>
          <p:cNvPr id="55" name="Oval 28"/>
          <p:cNvSpPr/>
          <p:nvPr/>
        </p:nvSpPr>
        <p:spPr>
          <a:xfrm>
            <a:off x="324402" y="5768659"/>
            <a:ext cx="3739597" cy="40842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sz="1600" dirty="0">
                <a:gradFill>
                  <a:gsLst>
                    <a:gs pos="1250">
                      <a:schemeClr val="bg2"/>
                    </a:gs>
                    <a:gs pos="100000">
                      <a:schemeClr val="bg2"/>
                    </a:gs>
                  </a:gsLst>
                  <a:lin ang="5400000" scaled="0"/>
                </a:gradFill>
              </a:rPr>
              <a:t>Other types (Win7/Web/Desktop)</a:t>
            </a:r>
          </a:p>
        </p:txBody>
      </p:sp>
      <p:sp>
        <p:nvSpPr>
          <p:cNvPr id="56" name="Oval 28"/>
          <p:cNvSpPr/>
          <p:nvPr/>
        </p:nvSpPr>
        <p:spPr>
          <a:xfrm>
            <a:off x="4334152" y="4810293"/>
            <a:ext cx="3739597" cy="40842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sz="1600" dirty="0">
                <a:gradFill>
                  <a:gsLst>
                    <a:gs pos="1250">
                      <a:schemeClr val="bg2"/>
                    </a:gs>
                    <a:gs pos="100000">
                      <a:schemeClr val="bg2"/>
                    </a:gs>
                  </a:gsLst>
                  <a:lin ang="5400000" scaled="0"/>
                </a:gradFill>
              </a:rPr>
              <a:t>Microsoft Account Org ID</a:t>
            </a:r>
          </a:p>
        </p:txBody>
      </p:sp>
      <p:sp>
        <p:nvSpPr>
          <p:cNvPr id="57" name="Oval 28"/>
          <p:cNvSpPr/>
          <p:nvPr/>
        </p:nvSpPr>
        <p:spPr>
          <a:xfrm>
            <a:off x="4334152" y="5289476"/>
            <a:ext cx="3739597" cy="40842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sz="1600" dirty="0">
                <a:gradFill>
                  <a:gsLst>
                    <a:gs pos="1250">
                      <a:schemeClr val="bg2"/>
                    </a:gs>
                    <a:gs pos="100000">
                      <a:schemeClr val="bg2"/>
                    </a:gs>
                  </a:gsLst>
                  <a:lin ang="5400000" scaled="0"/>
                </a:gradFill>
              </a:rPr>
              <a:t>Microsoft </a:t>
            </a:r>
            <a:r>
              <a:rPr lang="en-US" sz="1600" dirty="0" smtClean="0">
                <a:gradFill>
                  <a:gsLst>
                    <a:gs pos="1250">
                      <a:schemeClr val="bg2"/>
                    </a:gs>
                    <a:gs pos="100000">
                      <a:schemeClr val="bg2"/>
                    </a:gs>
                  </a:gsLst>
                  <a:lin ang="5400000" scaled="0"/>
                </a:gradFill>
              </a:rPr>
              <a:t>Account Win Store Dev ID</a:t>
            </a:r>
            <a:endParaRPr lang="en-US" sz="1600" dirty="0">
              <a:gradFill>
                <a:gsLst>
                  <a:gs pos="1250">
                    <a:schemeClr val="bg2"/>
                  </a:gs>
                  <a:gs pos="100000">
                    <a:schemeClr val="bg2"/>
                  </a:gs>
                </a:gsLst>
                <a:lin ang="5400000" scaled="0"/>
              </a:gradFill>
            </a:endParaRPr>
          </a:p>
        </p:txBody>
      </p:sp>
      <p:sp>
        <p:nvSpPr>
          <p:cNvPr id="58" name="Oval 28"/>
          <p:cNvSpPr/>
          <p:nvPr/>
        </p:nvSpPr>
        <p:spPr>
          <a:xfrm>
            <a:off x="4334152" y="5768659"/>
            <a:ext cx="3739597" cy="40842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US" sz="1600" dirty="0">
                <a:gradFill>
                  <a:gsLst>
                    <a:gs pos="1250">
                      <a:schemeClr val="bg2"/>
                    </a:gs>
                    <a:gs pos="100000">
                      <a:schemeClr val="bg2"/>
                    </a:gs>
                  </a:gsLst>
                  <a:lin ang="5400000" scaled="0"/>
                </a:gradFill>
              </a:rPr>
              <a:t>Microsoft Account Org ID</a:t>
            </a:r>
          </a:p>
        </p:txBody>
      </p:sp>
      <p:sp>
        <p:nvSpPr>
          <p:cNvPr id="59" name="Oval 28"/>
          <p:cNvSpPr/>
          <p:nvPr/>
        </p:nvSpPr>
        <p:spPr>
          <a:xfrm>
            <a:off x="8334570" y="4810293"/>
            <a:ext cx="3739597" cy="40842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91440" bIns="146304" numCol="1" spcCol="0" rtlCol="0" fromWordArt="0" anchor="ctr" anchorCtr="0" forceAA="0" compatLnSpc="1">
            <a:prstTxWarp prst="textNoShape">
              <a:avLst/>
            </a:prstTxWarp>
            <a:noAutofit/>
          </a:bodyPr>
          <a:lstStyle/>
          <a:p>
            <a:r>
              <a:rPr lang="en-US" sz="1600" dirty="0">
                <a:gradFill>
                  <a:gsLst>
                    <a:gs pos="1250">
                      <a:schemeClr val="bg2"/>
                    </a:gs>
                    <a:gs pos="100000">
                      <a:schemeClr val="bg2"/>
                    </a:gs>
                  </a:gsLst>
                  <a:lin ang="5400000" scaled="0"/>
                </a:gradFill>
              </a:rPr>
              <a:t>Client ID</a:t>
            </a:r>
          </a:p>
        </p:txBody>
      </p:sp>
      <p:sp>
        <p:nvSpPr>
          <p:cNvPr id="60" name="Oval 28"/>
          <p:cNvSpPr/>
          <p:nvPr/>
        </p:nvSpPr>
        <p:spPr>
          <a:xfrm>
            <a:off x="8334570" y="5289476"/>
            <a:ext cx="3739597" cy="40842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91440" bIns="146304" numCol="1" spcCol="0" rtlCol="0" fromWordArt="0" anchor="ctr" anchorCtr="0" forceAA="0" compatLnSpc="1">
            <a:prstTxWarp prst="textNoShape">
              <a:avLst/>
            </a:prstTxWarp>
            <a:noAutofit/>
          </a:bodyPr>
          <a:lstStyle/>
          <a:p>
            <a:r>
              <a:rPr lang="en-US" sz="1600" dirty="0">
                <a:gradFill>
                  <a:gsLst>
                    <a:gs pos="1250">
                      <a:schemeClr val="bg2"/>
                    </a:gs>
                    <a:gs pos="100000">
                      <a:schemeClr val="bg2"/>
                    </a:gs>
                  </a:gsLst>
                  <a:lin ang="5400000" scaled="0"/>
                </a:gradFill>
              </a:rPr>
              <a:t>Package identity</a:t>
            </a:r>
          </a:p>
        </p:txBody>
      </p:sp>
      <p:sp>
        <p:nvSpPr>
          <p:cNvPr id="61" name="Oval 28"/>
          <p:cNvSpPr/>
          <p:nvPr/>
        </p:nvSpPr>
        <p:spPr>
          <a:xfrm>
            <a:off x="8334570" y="5768659"/>
            <a:ext cx="3739597" cy="40842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91440" bIns="146304" numCol="1" spcCol="0" rtlCol="0" fromWordArt="0" anchor="ctr" anchorCtr="0" forceAA="0" compatLnSpc="1">
            <a:prstTxWarp prst="textNoShape">
              <a:avLst/>
            </a:prstTxWarp>
            <a:noAutofit/>
          </a:bodyPr>
          <a:lstStyle/>
          <a:p>
            <a:r>
              <a:rPr lang="en-US" sz="1600" dirty="0" smtClean="0">
                <a:gradFill>
                  <a:gsLst>
                    <a:gs pos="1250">
                      <a:schemeClr val="bg2"/>
                    </a:gs>
                    <a:gs pos="100000">
                      <a:schemeClr val="bg2"/>
                    </a:gs>
                  </a:gsLst>
                  <a:lin ang="5400000" scaled="0"/>
                </a:gradFill>
              </a:rPr>
              <a:t>Client ID, client secret, redirect domain</a:t>
            </a:r>
            <a:endParaRPr lang="en-US" sz="1600" dirty="0">
              <a:gradFill>
                <a:gsLst>
                  <a:gs pos="1250">
                    <a:schemeClr val="bg2"/>
                  </a:gs>
                  <a:gs pos="100000">
                    <a:schemeClr val="bg2"/>
                  </a:gs>
                </a:gsLst>
                <a:lin ang="5400000" scaled="0"/>
              </a:gradFill>
            </a:endParaRPr>
          </a:p>
        </p:txBody>
      </p:sp>
      <p:cxnSp>
        <p:nvCxnSpPr>
          <p:cNvPr id="7" name="Straight Connector 6"/>
          <p:cNvCxnSpPr/>
          <p:nvPr/>
        </p:nvCxnSpPr>
        <p:spPr>
          <a:xfrm>
            <a:off x="4240989" y="4810293"/>
            <a:ext cx="0" cy="41148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240989" y="5289476"/>
            <a:ext cx="0" cy="41148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240989" y="5765601"/>
            <a:ext cx="0" cy="41148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157577" y="4810293"/>
            <a:ext cx="0" cy="41148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8157577" y="5289476"/>
            <a:ext cx="0" cy="41148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8157577" y="5765601"/>
            <a:ext cx="0" cy="41148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p:cNvSpPr>
            <a:spLocks noGrp="1"/>
          </p:cNvSpPr>
          <p:nvPr>
            <p:ph type="ftr" sz="quarter" idx="16"/>
          </p:nvPr>
        </p:nvSpPr>
        <p:spPr/>
        <p:txBody>
          <a:bodyPr/>
          <a:lstStyle/>
          <a:p>
            <a:pPr>
              <a:defRPr/>
            </a:pPr>
            <a:r>
              <a:rPr lang="en-US" sz="1400" dirty="0">
                <a:gradFill>
                  <a:gsLst>
                    <a:gs pos="8367">
                      <a:schemeClr val="accent3">
                        <a:lumMod val="75000"/>
                      </a:schemeClr>
                    </a:gs>
                    <a:gs pos="100000">
                      <a:schemeClr val="accent3">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Getting started</a:t>
            </a:r>
          </a:p>
          <a:p>
            <a:endParaRPr lang="en-US" dirty="0"/>
          </a:p>
        </p:txBody>
      </p:sp>
    </p:spTree>
    <p:extLst>
      <p:ext uri="{BB962C8B-B14F-4D97-AF65-F5344CB8AC3E}">
        <p14:creationId xmlns:p14="http://schemas.microsoft.com/office/powerpoint/2010/main" val="1241429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Getting started with custom application</a:t>
            </a:r>
            <a:endParaRPr lang="en-US" dirty="0"/>
          </a:p>
        </p:txBody>
      </p:sp>
      <p:sp>
        <p:nvSpPr>
          <p:cNvPr id="9" name="Text Placeholder 8"/>
          <p:cNvSpPr>
            <a:spLocks noGrp="1"/>
          </p:cNvSpPr>
          <p:nvPr>
            <p:ph type="body" sz="quarter" idx="10"/>
          </p:nvPr>
        </p:nvSpPr>
        <p:spPr>
          <a:xfrm>
            <a:off x="274638" y="1212850"/>
            <a:ext cx="11887200" cy="844590"/>
          </a:xfrm>
        </p:spPr>
        <p:txBody>
          <a:bodyPr/>
          <a:lstStyle/>
          <a:p>
            <a:pPr marL="704305" indent="0" defTabSz="951304">
              <a:lnSpc>
                <a:spcPct val="150000"/>
              </a:lnSpc>
              <a:buNone/>
            </a:pPr>
            <a:r>
              <a:rPr lang="en-US" sz="3264" dirty="0">
                <a:gradFill>
                  <a:gsLst>
                    <a:gs pos="1250">
                      <a:schemeClr val="tx1"/>
                    </a:gs>
                    <a:gs pos="99000">
                      <a:schemeClr val="tx1"/>
                    </a:gs>
                  </a:gsLst>
                  <a:lin ang="5400000" scaled="0"/>
                </a:gradFill>
              </a:rPr>
              <a:t>Register your </a:t>
            </a:r>
            <a:r>
              <a:rPr lang="en-US" sz="3264" dirty="0" smtClean="0">
                <a:gradFill>
                  <a:gsLst>
                    <a:gs pos="1250">
                      <a:schemeClr val="tx1"/>
                    </a:gs>
                    <a:gs pos="99000">
                      <a:schemeClr val="tx1"/>
                    </a:gs>
                  </a:gsLst>
                  <a:lin ang="5400000" scaled="0"/>
                </a:gradFill>
              </a:rPr>
              <a:t>app</a:t>
            </a:r>
            <a:endParaRPr lang="en-US" sz="3264" dirty="0">
              <a:gradFill>
                <a:gsLst>
                  <a:gs pos="1250">
                    <a:schemeClr val="tx1"/>
                  </a:gs>
                  <a:gs pos="99000">
                    <a:schemeClr val="tx1"/>
                  </a:gs>
                </a:gsLst>
                <a:lin ang="5400000" scaled="0"/>
              </a:gradFill>
            </a:endParaRPr>
          </a:p>
        </p:txBody>
      </p:sp>
      <p:grpSp>
        <p:nvGrpSpPr>
          <p:cNvPr id="20" name="Group 19"/>
          <p:cNvGrpSpPr/>
          <p:nvPr/>
        </p:nvGrpSpPr>
        <p:grpSpPr>
          <a:xfrm>
            <a:off x="469190" y="1544772"/>
            <a:ext cx="371444" cy="371444"/>
            <a:chOff x="457580" y="2341896"/>
            <a:chExt cx="364194" cy="364194"/>
          </a:xfrm>
        </p:grpSpPr>
        <p:sp>
          <p:nvSpPr>
            <p:cNvPr id="21" name="Oval 20"/>
            <p:cNvSpPr/>
            <p:nvPr/>
          </p:nvSpPr>
          <p:spPr bwMode="auto">
            <a:xfrm>
              <a:off x="457580" y="2341896"/>
              <a:ext cx="364194" cy="364194"/>
            </a:xfrm>
            <a:prstGeom prst="ellipse">
              <a:avLst/>
            </a:prstGeom>
            <a:solidFill>
              <a:schemeClr val="bg1"/>
            </a:solidFill>
            <a:ln w="44450">
              <a:solidFill>
                <a:schemeClr val="accent3"/>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0">
                      <a:srgbClr val="FFFFFF"/>
                    </a:gs>
                    <a:gs pos="100000">
                      <a:srgbClr val="FFFFFF"/>
                    </a:gs>
                  </a:gsLst>
                  <a:lin ang="5400000" scaled="0"/>
                </a:gradFill>
              </a:endParaRPr>
            </a:p>
          </p:txBody>
        </p:sp>
        <p:sp>
          <p:nvSpPr>
            <p:cNvPr id="22" name="Right Arrow 21"/>
            <p:cNvSpPr/>
            <p:nvPr/>
          </p:nvSpPr>
          <p:spPr bwMode="auto">
            <a:xfrm>
              <a:off x="548238" y="2432554"/>
              <a:ext cx="206618" cy="182878"/>
            </a:xfrm>
            <a:prstGeom prst="rightArrow">
              <a:avLst>
                <a:gd name="adj1" fmla="val 50000"/>
                <a:gd name="adj2" fmla="val 39583"/>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0">
                      <a:srgbClr val="FFFFFF"/>
                    </a:gs>
                    <a:gs pos="100000">
                      <a:srgbClr val="FFFFFF"/>
                    </a:gs>
                  </a:gsLst>
                  <a:lin ang="5400000" scaled="0"/>
                </a:gradFill>
              </a:endParaRPr>
            </a:p>
          </p:txBody>
        </p:sp>
      </p:grpSp>
      <p:sp>
        <p:nvSpPr>
          <p:cNvPr id="4" name="Rectangle 3"/>
          <p:cNvSpPr/>
          <p:nvPr/>
        </p:nvSpPr>
        <p:spPr>
          <a:xfrm>
            <a:off x="7099300" y="3082663"/>
            <a:ext cx="4879974" cy="2308324"/>
          </a:xfrm>
          <a:prstGeom prst="rect">
            <a:avLst/>
          </a:prstGeom>
        </p:spPr>
        <p:txBody>
          <a:bodyPr wrap="square">
            <a:spAutoFit/>
          </a:bodyPr>
          <a:lstStyle/>
          <a:p>
            <a:pPr>
              <a:lnSpc>
                <a:spcPct val="90000"/>
              </a:lnSpc>
              <a:spcBef>
                <a:spcPts val="1800"/>
              </a:spcBef>
              <a:buSzPct val="90000"/>
            </a:pPr>
            <a:r>
              <a:rPr lang="en-US" sz="4000" dirty="0">
                <a:gradFill>
                  <a:gsLst>
                    <a:gs pos="1250">
                      <a:srgbClr val="262626"/>
                    </a:gs>
                    <a:gs pos="99000">
                      <a:srgbClr val="262626"/>
                    </a:gs>
                  </a:gsLst>
                  <a:lin ang="5400000" scaled="0"/>
                </a:gradFill>
                <a:latin typeface="Segoe UI Light"/>
              </a:rPr>
              <a:t>OneDrive </a:t>
            </a:r>
            <a:r>
              <a:rPr lang="en-US" sz="4000" dirty="0" smtClean="0">
                <a:gradFill>
                  <a:gsLst>
                    <a:gs pos="1250">
                      <a:srgbClr val="262626"/>
                    </a:gs>
                    <a:gs pos="99000">
                      <a:srgbClr val="262626"/>
                    </a:gs>
                  </a:gsLst>
                  <a:lin ang="5400000" scaled="0"/>
                </a:gradFill>
                <a:latin typeface="Segoe UI Light"/>
              </a:rPr>
              <a:t/>
            </a:r>
            <a:br>
              <a:rPr lang="en-US" sz="4000" dirty="0" smtClean="0">
                <a:gradFill>
                  <a:gsLst>
                    <a:gs pos="1250">
                      <a:srgbClr val="262626"/>
                    </a:gs>
                    <a:gs pos="99000">
                      <a:srgbClr val="262626"/>
                    </a:gs>
                  </a:gsLst>
                  <a:lin ang="5400000" scaled="0"/>
                </a:gradFill>
                <a:latin typeface="Segoe UI Light"/>
              </a:rPr>
            </a:br>
            <a:r>
              <a:rPr lang="en-US" sz="4000" dirty="0" smtClean="0">
                <a:gradFill>
                  <a:gsLst>
                    <a:gs pos="1250">
                      <a:srgbClr val="262626"/>
                    </a:gs>
                    <a:gs pos="99000">
                      <a:srgbClr val="262626"/>
                    </a:gs>
                  </a:gsLst>
                  <a:lin ang="5400000" scaled="0"/>
                </a:gradFill>
                <a:latin typeface="Segoe UI Light"/>
              </a:rPr>
              <a:t>consumer</a:t>
            </a:r>
            <a:r>
              <a:rPr lang="en-US" sz="4000" dirty="0">
                <a:gradFill>
                  <a:gsLst>
                    <a:gs pos="1250">
                      <a:srgbClr val="262626"/>
                    </a:gs>
                    <a:gs pos="99000">
                      <a:srgbClr val="262626"/>
                    </a:gs>
                  </a:gsLst>
                  <a:lin ang="5400000" scaled="0"/>
                </a:gradFill>
                <a:latin typeface="Segoe UI Light"/>
              </a:rPr>
              <a:t/>
            </a:r>
            <a:br>
              <a:rPr lang="en-US" sz="4000" dirty="0">
                <a:gradFill>
                  <a:gsLst>
                    <a:gs pos="1250">
                      <a:srgbClr val="262626"/>
                    </a:gs>
                    <a:gs pos="99000">
                      <a:srgbClr val="262626"/>
                    </a:gs>
                  </a:gsLst>
                  <a:lin ang="5400000" scaled="0"/>
                </a:gradFill>
                <a:latin typeface="Segoe UI Light"/>
              </a:rPr>
            </a:br>
            <a:r>
              <a:rPr lang="en-US" sz="4000" dirty="0">
                <a:gradFill>
                  <a:gsLst>
                    <a:gs pos="1250">
                      <a:srgbClr val="262626"/>
                    </a:gs>
                    <a:gs pos="99000">
                      <a:srgbClr val="262626"/>
                    </a:gs>
                  </a:gsLst>
                  <a:lin ang="5400000" scaled="0"/>
                </a:gradFill>
                <a:latin typeface="Segoe UI Light"/>
              </a:rPr>
              <a:t>register </a:t>
            </a:r>
            <a:r>
              <a:rPr lang="en-US" sz="4000" dirty="0" smtClean="0">
                <a:gradFill>
                  <a:gsLst>
                    <a:gs pos="1250">
                      <a:srgbClr val="262626"/>
                    </a:gs>
                    <a:gs pos="99000">
                      <a:srgbClr val="262626"/>
                    </a:gs>
                  </a:gsLst>
                  <a:lin ang="5400000" scaled="0"/>
                </a:gradFill>
                <a:latin typeface="Segoe UI Light"/>
              </a:rPr>
              <a:t/>
            </a:r>
            <a:br>
              <a:rPr lang="en-US" sz="4000" dirty="0" smtClean="0">
                <a:gradFill>
                  <a:gsLst>
                    <a:gs pos="1250">
                      <a:srgbClr val="262626"/>
                    </a:gs>
                    <a:gs pos="99000">
                      <a:srgbClr val="262626"/>
                    </a:gs>
                  </a:gsLst>
                  <a:lin ang="5400000" scaled="0"/>
                </a:gradFill>
                <a:latin typeface="Segoe UI Light"/>
              </a:rPr>
            </a:br>
            <a:r>
              <a:rPr lang="en-US" sz="4000" dirty="0" smtClean="0">
                <a:gradFill>
                  <a:gsLst>
                    <a:gs pos="1250">
                      <a:srgbClr val="262626"/>
                    </a:gs>
                    <a:gs pos="99000">
                      <a:srgbClr val="262626"/>
                    </a:gs>
                  </a:gsLst>
                  <a:lin ang="5400000" scaled="0"/>
                </a:gradFill>
                <a:latin typeface="Segoe UI Light"/>
              </a:rPr>
              <a:t>application</a:t>
            </a:r>
            <a:endParaRPr lang="en-US" sz="4000" dirty="0">
              <a:gradFill>
                <a:gsLst>
                  <a:gs pos="1250">
                    <a:srgbClr val="262626"/>
                  </a:gs>
                  <a:gs pos="99000">
                    <a:srgbClr val="262626"/>
                  </a:gs>
                </a:gsLst>
                <a:lin ang="5400000" scaled="0"/>
              </a:gradFill>
              <a:latin typeface="Segoe UI Light"/>
            </a:endParaRPr>
          </a:p>
        </p:txBody>
      </p:sp>
      <p:pic>
        <p:nvPicPr>
          <p:cNvPr id="23" name="Picture 22"/>
          <p:cNvPicPr>
            <a:picLocks noChangeAspect="1"/>
          </p:cNvPicPr>
          <p:nvPr/>
        </p:nvPicPr>
        <p:blipFill rotWithShape="1">
          <a:blip r:embed="rId2"/>
          <a:srcRect l="-2058" t="-2058" r="-2058" b="-2058"/>
          <a:stretch/>
        </p:blipFill>
        <p:spPr>
          <a:xfrm>
            <a:off x="469190" y="2250650"/>
            <a:ext cx="6331688" cy="3972350"/>
          </a:xfrm>
          <a:prstGeom prst="rect">
            <a:avLst/>
          </a:prstGeom>
          <a:noFill/>
          <a:ln>
            <a:solidFill>
              <a:schemeClr val="bg2">
                <a:lumMod val="20000"/>
                <a:lumOff val="80000"/>
              </a:schemeClr>
            </a:solidFill>
            <a:miter lim="800000"/>
          </a:ln>
        </p:spPr>
      </p:pic>
      <p:sp>
        <p:nvSpPr>
          <p:cNvPr id="2" name="Footer Placeholder 1"/>
          <p:cNvSpPr>
            <a:spLocks noGrp="1"/>
          </p:cNvSpPr>
          <p:nvPr>
            <p:ph type="ftr" sz="quarter" idx="16"/>
          </p:nvPr>
        </p:nvSpPr>
        <p:spPr/>
        <p:txBody>
          <a:bodyPr/>
          <a:lstStyle/>
          <a:p>
            <a:pPr>
              <a:defRPr/>
            </a:pPr>
            <a:r>
              <a:rPr lang="en-US" sz="1400" dirty="0">
                <a:gradFill>
                  <a:gsLst>
                    <a:gs pos="8367">
                      <a:schemeClr val="accent3">
                        <a:lumMod val="75000"/>
                      </a:schemeClr>
                    </a:gs>
                    <a:gs pos="100000">
                      <a:schemeClr val="accent3">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Getting started</a:t>
            </a:r>
          </a:p>
          <a:p>
            <a:endParaRPr lang="en-US" dirty="0"/>
          </a:p>
        </p:txBody>
      </p:sp>
    </p:spTree>
    <p:extLst>
      <p:ext uri="{BB962C8B-B14F-4D97-AF65-F5344CB8AC3E}">
        <p14:creationId xmlns:p14="http://schemas.microsoft.com/office/powerpoint/2010/main" val="1056770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Getting started with custom application</a:t>
            </a:r>
            <a:endParaRPr lang="en-US" dirty="0"/>
          </a:p>
        </p:txBody>
      </p:sp>
      <p:sp>
        <p:nvSpPr>
          <p:cNvPr id="9" name="Text Placeholder 8"/>
          <p:cNvSpPr>
            <a:spLocks noGrp="1"/>
          </p:cNvSpPr>
          <p:nvPr>
            <p:ph type="body" sz="quarter" idx="10"/>
          </p:nvPr>
        </p:nvSpPr>
        <p:spPr>
          <a:xfrm>
            <a:off x="274638" y="1212850"/>
            <a:ext cx="11887200" cy="844590"/>
          </a:xfrm>
        </p:spPr>
        <p:txBody>
          <a:bodyPr/>
          <a:lstStyle/>
          <a:p>
            <a:pPr marL="704305" indent="0" defTabSz="951304">
              <a:lnSpc>
                <a:spcPct val="150000"/>
              </a:lnSpc>
              <a:buNone/>
            </a:pPr>
            <a:r>
              <a:rPr lang="en-US" sz="3264" dirty="0" smtClean="0">
                <a:gradFill>
                  <a:gsLst>
                    <a:gs pos="1250">
                      <a:schemeClr val="tx1"/>
                    </a:gs>
                    <a:gs pos="99000">
                      <a:schemeClr val="tx1"/>
                    </a:gs>
                  </a:gsLst>
                  <a:lin ang="5400000" scaled="0"/>
                </a:gradFill>
              </a:rPr>
              <a:t>Authenticate the user</a:t>
            </a:r>
            <a:endParaRPr lang="en-US" sz="3264" dirty="0">
              <a:gradFill>
                <a:gsLst>
                  <a:gs pos="1250">
                    <a:schemeClr val="tx1"/>
                  </a:gs>
                  <a:gs pos="99000">
                    <a:schemeClr val="tx1"/>
                  </a:gs>
                </a:gsLst>
                <a:lin ang="5400000" scaled="0"/>
              </a:gradFill>
            </a:endParaRPr>
          </a:p>
        </p:txBody>
      </p:sp>
      <p:grpSp>
        <p:nvGrpSpPr>
          <p:cNvPr id="20" name="Group 19"/>
          <p:cNvGrpSpPr/>
          <p:nvPr/>
        </p:nvGrpSpPr>
        <p:grpSpPr>
          <a:xfrm>
            <a:off x="469190" y="1544772"/>
            <a:ext cx="371444" cy="371444"/>
            <a:chOff x="457580" y="2341896"/>
            <a:chExt cx="364194" cy="364194"/>
          </a:xfrm>
        </p:grpSpPr>
        <p:sp>
          <p:nvSpPr>
            <p:cNvPr id="21" name="Oval 20"/>
            <p:cNvSpPr/>
            <p:nvPr/>
          </p:nvSpPr>
          <p:spPr bwMode="auto">
            <a:xfrm>
              <a:off x="457580" y="2341896"/>
              <a:ext cx="364194" cy="364194"/>
            </a:xfrm>
            <a:prstGeom prst="ellipse">
              <a:avLst/>
            </a:prstGeom>
            <a:solidFill>
              <a:schemeClr val="bg1"/>
            </a:solidFill>
            <a:ln w="44450">
              <a:solidFill>
                <a:schemeClr val="accent3"/>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0">
                      <a:srgbClr val="FFFFFF"/>
                    </a:gs>
                    <a:gs pos="100000">
                      <a:srgbClr val="FFFFFF"/>
                    </a:gs>
                  </a:gsLst>
                  <a:lin ang="5400000" scaled="0"/>
                </a:gradFill>
              </a:endParaRPr>
            </a:p>
          </p:txBody>
        </p:sp>
        <p:sp>
          <p:nvSpPr>
            <p:cNvPr id="22" name="Right Arrow 21"/>
            <p:cNvSpPr/>
            <p:nvPr/>
          </p:nvSpPr>
          <p:spPr bwMode="auto">
            <a:xfrm>
              <a:off x="548238" y="2432554"/>
              <a:ext cx="206618" cy="182878"/>
            </a:xfrm>
            <a:prstGeom prst="rightArrow">
              <a:avLst>
                <a:gd name="adj1" fmla="val 50000"/>
                <a:gd name="adj2" fmla="val 39583"/>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0">
                      <a:srgbClr val="FFFFFF"/>
                    </a:gs>
                    <a:gs pos="100000">
                      <a:srgbClr val="FFFFFF"/>
                    </a:gs>
                  </a:gsLst>
                  <a:lin ang="5400000" scaled="0"/>
                </a:gradFill>
              </a:endParaRPr>
            </a:p>
          </p:txBody>
        </p:sp>
      </p:grpSp>
      <p:sp>
        <p:nvSpPr>
          <p:cNvPr id="12" name="Rectangle 11"/>
          <p:cNvSpPr/>
          <p:nvPr/>
        </p:nvSpPr>
        <p:spPr>
          <a:xfrm>
            <a:off x="274637" y="2319021"/>
            <a:ext cx="11704637" cy="3339376"/>
          </a:xfrm>
          <a:prstGeom prst="rect">
            <a:avLst/>
          </a:prstGeom>
        </p:spPr>
        <p:txBody>
          <a:bodyPr wrap="square">
            <a:spAutoFit/>
          </a:bodyPr>
          <a:lstStyle/>
          <a:p>
            <a:pPr>
              <a:lnSpc>
                <a:spcPct val="90000"/>
              </a:lnSpc>
              <a:spcBef>
                <a:spcPts val="1800"/>
              </a:spcBef>
              <a:buSzPct val="90000"/>
            </a:pPr>
            <a:r>
              <a:rPr lang="en-US" sz="3200" dirty="0">
                <a:gradFill>
                  <a:gsLst>
                    <a:gs pos="1250">
                      <a:srgbClr val="262626"/>
                    </a:gs>
                    <a:gs pos="99000">
                      <a:srgbClr val="262626"/>
                    </a:gs>
                  </a:gsLst>
                  <a:lin ang="5400000" scaled="0"/>
                </a:gradFill>
                <a:latin typeface="Segoe UI Light"/>
              </a:rPr>
              <a:t>Microsoft Account Authentication </a:t>
            </a:r>
          </a:p>
          <a:p>
            <a:pPr marL="0" lvl="1">
              <a:lnSpc>
                <a:spcPct val="90000"/>
              </a:lnSpc>
              <a:spcBef>
                <a:spcPct val="20000"/>
              </a:spcBef>
              <a:buSzPct val="90000"/>
            </a:pPr>
            <a:r>
              <a:rPr lang="en-US" sz="1600" dirty="0">
                <a:gradFill>
                  <a:gsLst>
                    <a:gs pos="92515">
                      <a:srgbClr val="262626"/>
                    </a:gs>
                    <a:gs pos="0">
                      <a:srgbClr val="262626"/>
                    </a:gs>
                  </a:gsLst>
                  <a:lin ang="5400000" scaled="0"/>
                </a:gradFill>
              </a:rPr>
              <a:t>Available via </a:t>
            </a:r>
            <a:r>
              <a:rPr lang="en-US" sz="1600" dirty="0" err="1">
                <a:gradFill>
                  <a:gsLst>
                    <a:gs pos="92515">
                      <a:srgbClr val="262626"/>
                    </a:gs>
                    <a:gs pos="0">
                      <a:srgbClr val="262626"/>
                    </a:gs>
                  </a:gsLst>
                  <a:lin ang="5400000" scaled="0"/>
                </a:gradFill>
              </a:rPr>
              <a:t>NuGet</a:t>
            </a:r>
            <a:endParaRPr lang="en-US" sz="1600" dirty="0">
              <a:gradFill>
                <a:gsLst>
                  <a:gs pos="92515">
                    <a:srgbClr val="262626"/>
                  </a:gs>
                  <a:gs pos="0">
                    <a:srgbClr val="262626"/>
                  </a:gs>
                </a:gsLst>
                <a:lin ang="5400000" scaled="0"/>
              </a:gradFill>
            </a:endParaRPr>
          </a:p>
          <a:p>
            <a:pPr lvl="0">
              <a:lnSpc>
                <a:spcPct val="90000"/>
              </a:lnSpc>
              <a:spcBef>
                <a:spcPts val="1800"/>
              </a:spcBef>
              <a:buSzPct val="90000"/>
            </a:pPr>
            <a:r>
              <a:rPr lang="en-US" sz="3200" dirty="0" err="1">
                <a:gradFill>
                  <a:gsLst>
                    <a:gs pos="1250">
                      <a:srgbClr val="262626"/>
                    </a:gs>
                    <a:gs pos="99000">
                      <a:srgbClr val="262626"/>
                    </a:gs>
                  </a:gsLst>
                  <a:lin ang="5400000" scaled="0"/>
                </a:gradFill>
                <a:latin typeface="Segoe UI Light"/>
              </a:rPr>
              <a:t>Microsoft.Live.LiveAuthClient</a:t>
            </a:r>
            <a:r>
              <a:rPr lang="en-US" sz="3200" dirty="0">
                <a:gradFill>
                  <a:gsLst>
                    <a:gs pos="1250">
                      <a:srgbClr val="262626"/>
                    </a:gs>
                    <a:gs pos="99000">
                      <a:srgbClr val="262626"/>
                    </a:gs>
                  </a:gsLst>
                  <a:lin ang="5400000" scaled="0"/>
                </a:gradFill>
                <a:latin typeface="Segoe UI Light"/>
              </a:rPr>
              <a:t> class</a:t>
            </a:r>
          </a:p>
          <a:p>
            <a:pPr marL="0" lvl="1">
              <a:lnSpc>
                <a:spcPct val="90000"/>
              </a:lnSpc>
              <a:spcBef>
                <a:spcPct val="20000"/>
              </a:spcBef>
              <a:buSzPct val="90000"/>
            </a:pPr>
            <a:r>
              <a:rPr lang="en-US" sz="1600" dirty="0">
                <a:gradFill>
                  <a:gsLst>
                    <a:gs pos="92515">
                      <a:srgbClr val="262626"/>
                    </a:gs>
                    <a:gs pos="0">
                      <a:srgbClr val="262626"/>
                    </a:gs>
                  </a:gsLst>
                  <a:lin ang="5400000" scaled="0"/>
                </a:gradFill>
              </a:rPr>
              <a:t>Manages </a:t>
            </a:r>
            <a:r>
              <a:rPr lang="en-US" sz="1600" dirty="0" smtClean="0">
                <a:gradFill>
                  <a:gsLst>
                    <a:gs pos="92515">
                      <a:srgbClr val="262626"/>
                    </a:gs>
                    <a:gs pos="0">
                      <a:srgbClr val="262626"/>
                    </a:gs>
                  </a:gsLst>
                  <a:lin ang="5400000" scaled="0"/>
                </a:gradFill>
              </a:rPr>
              <a:t>Access/Refresh </a:t>
            </a:r>
            <a:r>
              <a:rPr lang="en-US" sz="1600" dirty="0">
                <a:gradFill>
                  <a:gsLst>
                    <a:gs pos="92515">
                      <a:srgbClr val="262626"/>
                    </a:gs>
                    <a:gs pos="0">
                      <a:srgbClr val="262626"/>
                    </a:gs>
                  </a:gsLst>
                  <a:lin ang="5400000" scaled="0"/>
                </a:gradFill>
              </a:rPr>
              <a:t>tokens</a:t>
            </a:r>
          </a:p>
          <a:p>
            <a:pPr>
              <a:lnSpc>
                <a:spcPct val="90000"/>
              </a:lnSpc>
              <a:spcBef>
                <a:spcPts val="1800"/>
              </a:spcBef>
              <a:buSzPct val="90000"/>
            </a:pPr>
            <a:r>
              <a:rPr lang="en-US" sz="3200" dirty="0">
                <a:gradFill>
                  <a:gsLst>
                    <a:gs pos="1250">
                      <a:srgbClr val="262626"/>
                    </a:gs>
                    <a:gs pos="99000">
                      <a:srgbClr val="262626"/>
                    </a:gs>
                  </a:gsLst>
                  <a:lin ang="5400000" scaled="0"/>
                </a:gradFill>
                <a:latin typeface="Segoe UI Light"/>
              </a:rPr>
              <a:t>Scope</a:t>
            </a:r>
          </a:p>
          <a:p>
            <a:pPr marL="0" lvl="1">
              <a:lnSpc>
                <a:spcPct val="90000"/>
              </a:lnSpc>
              <a:spcBef>
                <a:spcPct val="20000"/>
              </a:spcBef>
              <a:buSzPct val="90000"/>
            </a:pPr>
            <a:r>
              <a:rPr lang="en-US" sz="1600" dirty="0" err="1">
                <a:gradFill>
                  <a:gsLst>
                    <a:gs pos="92515">
                      <a:srgbClr val="262626"/>
                    </a:gs>
                    <a:gs pos="0">
                      <a:srgbClr val="262626"/>
                    </a:gs>
                  </a:gsLst>
                  <a:lin ang="5400000" scaled="0"/>
                </a:gradFill>
              </a:rPr>
              <a:t>Office.OneNote_Create</a:t>
            </a:r>
            <a:r>
              <a:rPr lang="en-US" sz="1600" dirty="0">
                <a:gradFill>
                  <a:gsLst>
                    <a:gs pos="92515">
                      <a:srgbClr val="262626"/>
                    </a:gs>
                    <a:gs pos="0">
                      <a:srgbClr val="262626"/>
                    </a:gs>
                  </a:gsLst>
                  <a:lin ang="5400000" scaled="0"/>
                </a:gradFill>
              </a:rPr>
              <a:t>, </a:t>
            </a:r>
            <a:r>
              <a:rPr lang="en-US" sz="1600" dirty="0" err="1">
                <a:gradFill>
                  <a:gsLst>
                    <a:gs pos="92515">
                      <a:srgbClr val="262626"/>
                    </a:gs>
                    <a:gs pos="0">
                      <a:srgbClr val="262626"/>
                    </a:gs>
                  </a:gsLst>
                  <a:lin ang="5400000" scaled="0"/>
                </a:gradFill>
              </a:rPr>
              <a:t>Office.OneNote_Update</a:t>
            </a:r>
            <a:r>
              <a:rPr lang="en-US" sz="1600" dirty="0">
                <a:gradFill>
                  <a:gsLst>
                    <a:gs pos="92515">
                      <a:srgbClr val="262626"/>
                    </a:gs>
                    <a:gs pos="0">
                      <a:srgbClr val="262626"/>
                    </a:gs>
                  </a:gsLst>
                  <a:lin ang="5400000" scaled="0"/>
                </a:gradFill>
              </a:rPr>
              <a:t>, </a:t>
            </a:r>
            <a:r>
              <a:rPr lang="en-US" sz="1600" dirty="0" err="1">
                <a:gradFill>
                  <a:gsLst>
                    <a:gs pos="92515">
                      <a:srgbClr val="262626"/>
                    </a:gs>
                    <a:gs pos="0">
                      <a:srgbClr val="262626"/>
                    </a:gs>
                  </a:gsLst>
                  <a:lin ang="5400000" scaled="0"/>
                </a:gradFill>
              </a:rPr>
              <a:t>Office.OneNote_Update_By_App</a:t>
            </a:r>
            <a:r>
              <a:rPr lang="en-US" sz="1600" dirty="0">
                <a:gradFill>
                  <a:gsLst>
                    <a:gs pos="92515">
                      <a:srgbClr val="262626"/>
                    </a:gs>
                    <a:gs pos="0">
                      <a:srgbClr val="262626"/>
                    </a:gs>
                  </a:gsLst>
                  <a:lin ang="5400000" scaled="0"/>
                </a:gradFill>
              </a:rPr>
              <a:t>, </a:t>
            </a:r>
            <a:r>
              <a:rPr lang="en-US" sz="1600" dirty="0" err="1">
                <a:gradFill>
                  <a:gsLst>
                    <a:gs pos="92515">
                      <a:srgbClr val="262626"/>
                    </a:gs>
                    <a:gs pos="0">
                      <a:srgbClr val="262626"/>
                    </a:gs>
                  </a:gsLst>
                  <a:lin ang="5400000" scaled="0"/>
                </a:gradFill>
              </a:rPr>
              <a:t>Office.OneNote</a:t>
            </a:r>
            <a:endParaRPr lang="en-US" sz="1600" dirty="0">
              <a:gradFill>
                <a:gsLst>
                  <a:gs pos="92515">
                    <a:srgbClr val="262626"/>
                  </a:gs>
                  <a:gs pos="0">
                    <a:srgbClr val="262626"/>
                  </a:gs>
                </a:gsLst>
                <a:lin ang="5400000" scaled="0"/>
              </a:gradFill>
            </a:endParaRPr>
          </a:p>
          <a:p>
            <a:pPr marL="0" lvl="1">
              <a:lnSpc>
                <a:spcPct val="90000"/>
              </a:lnSpc>
              <a:spcBef>
                <a:spcPct val="20000"/>
              </a:spcBef>
              <a:buSzPct val="90000"/>
            </a:pPr>
            <a:r>
              <a:rPr lang="en-US" sz="1600" dirty="0">
                <a:gradFill>
                  <a:gsLst>
                    <a:gs pos="92515">
                      <a:srgbClr val="262626"/>
                    </a:gs>
                    <a:gs pos="0">
                      <a:srgbClr val="262626"/>
                    </a:gs>
                  </a:gsLst>
                  <a:lin ang="5400000" scaled="0"/>
                </a:gradFill>
              </a:rPr>
              <a:t>(</a:t>
            </a:r>
            <a:r>
              <a:rPr lang="en-US" sz="1600" dirty="0" err="1">
                <a:gradFill>
                  <a:gsLst>
                    <a:gs pos="92515">
                      <a:srgbClr val="262626"/>
                    </a:gs>
                    <a:gs pos="0">
                      <a:srgbClr val="262626"/>
                    </a:gs>
                  </a:gsLst>
                  <a:lin ang="5400000" scaled="0"/>
                </a:gradFill>
              </a:rPr>
              <a:t>WL.SignIn</a:t>
            </a:r>
            <a:r>
              <a:rPr lang="en-US" sz="1600" dirty="0">
                <a:gradFill>
                  <a:gsLst>
                    <a:gs pos="92515">
                      <a:srgbClr val="262626"/>
                    </a:gs>
                    <a:gs pos="0">
                      <a:srgbClr val="262626"/>
                    </a:gs>
                  </a:gsLst>
                  <a:lin ang="5400000" scaled="0"/>
                </a:gradFill>
              </a:rPr>
              <a:t> &amp; </a:t>
            </a:r>
            <a:r>
              <a:rPr lang="en-US" sz="1600" dirty="0" err="1">
                <a:gradFill>
                  <a:gsLst>
                    <a:gs pos="92515">
                      <a:srgbClr val="262626"/>
                    </a:gs>
                    <a:gs pos="0">
                      <a:srgbClr val="262626"/>
                    </a:gs>
                  </a:gsLst>
                  <a:lin ang="5400000" scaled="0"/>
                </a:gradFill>
              </a:rPr>
              <a:t>WL.Offline_Access</a:t>
            </a:r>
            <a:r>
              <a:rPr lang="en-US" sz="1600" dirty="0">
                <a:gradFill>
                  <a:gsLst>
                    <a:gs pos="92515">
                      <a:srgbClr val="262626"/>
                    </a:gs>
                    <a:gs pos="0">
                      <a:srgbClr val="262626"/>
                    </a:gs>
                  </a:gsLst>
                  <a:lin ang="5400000" scaled="0"/>
                </a:gradFill>
              </a:rPr>
              <a:t> required for using Refresh Token)</a:t>
            </a:r>
          </a:p>
          <a:p>
            <a:pPr marL="0" lvl="1">
              <a:lnSpc>
                <a:spcPct val="90000"/>
              </a:lnSpc>
              <a:spcBef>
                <a:spcPct val="20000"/>
              </a:spcBef>
              <a:buSzPct val="90000"/>
            </a:pPr>
            <a:r>
              <a:rPr lang="en-US" sz="1600" dirty="0">
                <a:gradFill>
                  <a:gsLst>
                    <a:gs pos="92515">
                      <a:srgbClr val="262626"/>
                    </a:gs>
                    <a:gs pos="0">
                      <a:srgbClr val="262626"/>
                    </a:gs>
                  </a:gsLst>
                  <a:lin ang="5400000" scaled="0"/>
                </a:gradFill>
                <a:hlinkClick r:id="rId2"/>
              </a:rPr>
              <a:t>Permission Scope reference documentation on MSDN</a:t>
            </a:r>
            <a:endParaRPr lang="en-US" sz="1600" dirty="0">
              <a:gradFill>
                <a:gsLst>
                  <a:gs pos="92515">
                    <a:srgbClr val="262626"/>
                  </a:gs>
                  <a:gs pos="0">
                    <a:srgbClr val="262626"/>
                  </a:gs>
                </a:gsLst>
                <a:lin ang="5400000" scaled="0"/>
              </a:gradFill>
            </a:endParaRPr>
          </a:p>
        </p:txBody>
      </p:sp>
      <p:sp>
        <p:nvSpPr>
          <p:cNvPr id="2" name="Footer Placeholder 1"/>
          <p:cNvSpPr>
            <a:spLocks noGrp="1"/>
          </p:cNvSpPr>
          <p:nvPr>
            <p:ph type="ftr" sz="quarter" idx="16"/>
          </p:nvPr>
        </p:nvSpPr>
        <p:spPr/>
        <p:txBody>
          <a:bodyPr/>
          <a:lstStyle/>
          <a:p>
            <a:pPr>
              <a:defRPr/>
            </a:pPr>
            <a:r>
              <a:rPr lang="en-US" sz="1400" dirty="0">
                <a:gradFill>
                  <a:gsLst>
                    <a:gs pos="8367">
                      <a:schemeClr val="accent3">
                        <a:lumMod val="75000"/>
                      </a:schemeClr>
                    </a:gs>
                    <a:gs pos="100000">
                      <a:schemeClr val="accent3">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Getting started</a:t>
            </a:r>
          </a:p>
          <a:p>
            <a:endParaRPr lang="en-US" dirty="0"/>
          </a:p>
        </p:txBody>
      </p:sp>
    </p:spTree>
    <p:extLst>
      <p:ext uri="{BB962C8B-B14F-4D97-AF65-F5344CB8AC3E}">
        <p14:creationId xmlns:p14="http://schemas.microsoft.com/office/powerpoint/2010/main" val="1802714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Deep Dive into Office 365 </a:t>
            </a:r>
            <a:br>
              <a:rPr lang="en-US" smtClean="0"/>
            </a:br>
            <a:r>
              <a:rPr lang="en-US" smtClean="0"/>
              <a:t>APIs for OneNote services</a:t>
            </a:r>
            <a:endParaRPr lang="en-US" dirty="0"/>
          </a:p>
        </p:txBody>
      </p:sp>
      <p:grpSp>
        <p:nvGrpSpPr>
          <p:cNvPr id="23" name="Group 22"/>
          <p:cNvGrpSpPr/>
          <p:nvPr/>
        </p:nvGrpSpPr>
        <p:grpSpPr>
          <a:xfrm>
            <a:off x="6773873" y="3452327"/>
            <a:ext cx="5203085" cy="3073145"/>
            <a:chOff x="5240338" y="3342655"/>
            <a:chExt cx="5516562" cy="3258297"/>
          </a:xfrm>
        </p:grpSpPr>
        <p:grpSp>
          <p:nvGrpSpPr>
            <p:cNvPr id="20" name="Group 19"/>
            <p:cNvGrpSpPr/>
            <p:nvPr/>
          </p:nvGrpSpPr>
          <p:grpSpPr>
            <a:xfrm>
              <a:off x="5240338" y="3342655"/>
              <a:ext cx="5516562" cy="3258297"/>
              <a:chOff x="503238" y="38100"/>
              <a:chExt cx="11425238" cy="6748191"/>
            </a:xfrm>
          </p:grpSpPr>
          <p:sp>
            <p:nvSpPr>
              <p:cNvPr id="17" name="Freeform 6"/>
              <p:cNvSpPr>
                <a:spLocks noEditPoints="1"/>
              </p:cNvSpPr>
              <p:nvPr/>
            </p:nvSpPr>
            <p:spPr bwMode="auto">
              <a:xfrm>
                <a:off x="2139951" y="38100"/>
                <a:ext cx="8156575" cy="5713413"/>
              </a:xfrm>
              <a:custGeom>
                <a:avLst/>
                <a:gdLst>
                  <a:gd name="T0" fmla="*/ 2173 w 2173"/>
                  <a:gd name="T1" fmla="*/ 1521 h 1521"/>
                  <a:gd name="T2" fmla="*/ 0 w 2173"/>
                  <a:gd name="T3" fmla="*/ 1521 h 1521"/>
                  <a:gd name="T4" fmla="*/ 0 w 2173"/>
                  <a:gd name="T5" fmla="*/ 1507 h 1521"/>
                  <a:gd name="T6" fmla="*/ 0 w 2173"/>
                  <a:gd name="T7" fmla="*/ 113 h 1521"/>
                  <a:gd name="T8" fmla="*/ 113 w 2173"/>
                  <a:gd name="T9" fmla="*/ 1 h 1521"/>
                  <a:gd name="T10" fmla="*/ 2058 w 2173"/>
                  <a:gd name="T11" fmla="*/ 0 h 1521"/>
                  <a:gd name="T12" fmla="*/ 2173 w 2173"/>
                  <a:gd name="T13" fmla="*/ 116 h 1521"/>
                  <a:gd name="T14" fmla="*/ 2173 w 2173"/>
                  <a:gd name="T15" fmla="*/ 1469 h 1521"/>
                  <a:gd name="T16" fmla="*/ 2173 w 2173"/>
                  <a:gd name="T17" fmla="*/ 1521 h 1521"/>
                  <a:gd name="T18" fmla="*/ 2070 w 2173"/>
                  <a:gd name="T19" fmla="*/ 1419 h 1521"/>
                  <a:gd name="T20" fmla="*/ 2070 w 2173"/>
                  <a:gd name="T21" fmla="*/ 101 h 1521"/>
                  <a:gd name="T22" fmla="*/ 102 w 2173"/>
                  <a:gd name="T23" fmla="*/ 101 h 1521"/>
                  <a:gd name="T24" fmla="*/ 102 w 2173"/>
                  <a:gd name="T25" fmla="*/ 1419 h 1521"/>
                  <a:gd name="T26" fmla="*/ 2070 w 2173"/>
                  <a:gd name="T27" fmla="*/ 1419 h 1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73" h="1521">
                    <a:moveTo>
                      <a:pt x="2173" y="1521"/>
                    </a:moveTo>
                    <a:cubicBezTo>
                      <a:pt x="1448" y="1521"/>
                      <a:pt x="725" y="1521"/>
                      <a:pt x="0" y="1521"/>
                    </a:cubicBezTo>
                    <a:cubicBezTo>
                      <a:pt x="0" y="1516"/>
                      <a:pt x="0" y="1512"/>
                      <a:pt x="0" y="1507"/>
                    </a:cubicBezTo>
                    <a:cubicBezTo>
                      <a:pt x="0" y="1042"/>
                      <a:pt x="0" y="578"/>
                      <a:pt x="0" y="113"/>
                    </a:cubicBezTo>
                    <a:cubicBezTo>
                      <a:pt x="0" y="47"/>
                      <a:pt x="47" y="1"/>
                      <a:pt x="113" y="1"/>
                    </a:cubicBezTo>
                    <a:cubicBezTo>
                      <a:pt x="761" y="1"/>
                      <a:pt x="1409" y="1"/>
                      <a:pt x="2058" y="0"/>
                    </a:cubicBezTo>
                    <a:cubicBezTo>
                      <a:pt x="2125" y="0"/>
                      <a:pt x="2173" y="52"/>
                      <a:pt x="2173" y="116"/>
                    </a:cubicBezTo>
                    <a:cubicBezTo>
                      <a:pt x="2173" y="567"/>
                      <a:pt x="2173" y="1018"/>
                      <a:pt x="2173" y="1469"/>
                    </a:cubicBezTo>
                    <a:cubicBezTo>
                      <a:pt x="2173" y="1486"/>
                      <a:pt x="2173" y="1503"/>
                      <a:pt x="2173" y="1521"/>
                    </a:cubicBezTo>
                    <a:close/>
                    <a:moveTo>
                      <a:pt x="2070" y="1419"/>
                    </a:moveTo>
                    <a:cubicBezTo>
                      <a:pt x="2070" y="979"/>
                      <a:pt x="2070" y="540"/>
                      <a:pt x="2070" y="101"/>
                    </a:cubicBezTo>
                    <a:cubicBezTo>
                      <a:pt x="1413" y="101"/>
                      <a:pt x="758" y="101"/>
                      <a:pt x="102" y="101"/>
                    </a:cubicBezTo>
                    <a:cubicBezTo>
                      <a:pt x="102" y="541"/>
                      <a:pt x="102" y="980"/>
                      <a:pt x="102" y="1419"/>
                    </a:cubicBezTo>
                    <a:cubicBezTo>
                      <a:pt x="758" y="1419"/>
                      <a:pt x="1413" y="1419"/>
                      <a:pt x="2070" y="141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endParaRPr lang="en-US" sz="1799"/>
              </a:p>
            </p:txBody>
          </p:sp>
          <p:sp>
            <p:nvSpPr>
              <p:cNvPr id="18" name="Freeform 7"/>
              <p:cNvSpPr>
                <a:spLocks/>
              </p:cNvSpPr>
              <p:nvPr/>
            </p:nvSpPr>
            <p:spPr bwMode="auto">
              <a:xfrm>
                <a:off x="503238" y="5960792"/>
                <a:ext cx="11425238" cy="825499"/>
              </a:xfrm>
              <a:custGeom>
                <a:avLst/>
                <a:gdLst>
                  <a:gd name="T0" fmla="*/ 1 w 3044"/>
                  <a:gd name="T1" fmla="*/ 0 h 220"/>
                  <a:gd name="T2" fmla="*/ 1250 w 3044"/>
                  <a:gd name="T3" fmla="*/ 0 h 220"/>
                  <a:gd name="T4" fmla="*/ 1250 w 3044"/>
                  <a:gd name="T5" fmla="*/ 16 h 220"/>
                  <a:gd name="T6" fmla="*/ 1318 w 3044"/>
                  <a:gd name="T7" fmla="*/ 83 h 220"/>
                  <a:gd name="T8" fmla="*/ 1752 w 3044"/>
                  <a:gd name="T9" fmla="*/ 83 h 220"/>
                  <a:gd name="T10" fmla="*/ 1763 w 3044"/>
                  <a:gd name="T11" fmla="*/ 83 h 220"/>
                  <a:gd name="T12" fmla="*/ 1794 w 3044"/>
                  <a:gd name="T13" fmla="*/ 52 h 220"/>
                  <a:gd name="T14" fmla="*/ 1794 w 3044"/>
                  <a:gd name="T15" fmla="*/ 4 h 220"/>
                  <a:gd name="T16" fmla="*/ 1795 w 3044"/>
                  <a:gd name="T17" fmla="*/ 0 h 220"/>
                  <a:gd name="T18" fmla="*/ 3042 w 3044"/>
                  <a:gd name="T19" fmla="*/ 0 h 220"/>
                  <a:gd name="T20" fmla="*/ 3042 w 3044"/>
                  <a:gd name="T21" fmla="*/ 112 h 220"/>
                  <a:gd name="T22" fmla="*/ 3022 w 3044"/>
                  <a:gd name="T23" fmla="*/ 139 h 220"/>
                  <a:gd name="T24" fmla="*/ 2927 w 3044"/>
                  <a:gd name="T25" fmla="*/ 176 h 220"/>
                  <a:gd name="T26" fmla="*/ 2741 w 3044"/>
                  <a:gd name="T27" fmla="*/ 206 h 220"/>
                  <a:gd name="T28" fmla="*/ 2402 w 3044"/>
                  <a:gd name="T29" fmla="*/ 217 h 220"/>
                  <a:gd name="T30" fmla="*/ 535 w 3044"/>
                  <a:gd name="T31" fmla="*/ 217 h 220"/>
                  <a:gd name="T32" fmla="*/ 345 w 3044"/>
                  <a:gd name="T33" fmla="*/ 211 h 220"/>
                  <a:gd name="T34" fmla="*/ 103 w 3044"/>
                  <a:gd name="T35" fmla="*/ 173 h 220"/>
                  <a:gd name="T36" fmla="*/ 22 w 3044"/>
                  <a:gd name="T37" fmla="*/ 139 h 220"/>
                  <a:gd name="T38" fmla="*/ 1 w 3044"/>
                  <a:gd name="T39" fmla="*/ 100 h 220"/>
                  <a:gd name="T40" fmla="*/ 1 w 3044"/>
                  <a:gd name="T41"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44" h="220">
                    <a:moveTo>
                      <a:pt x="1" y="0"/>
                    </a:moveTo>
                    <a:cubicBezTo>
                      <a:pt x="417" y="0"/>
                      <a:pt x="833" y="0"/>
                      <a:pt x="1250" y="0"/>
                    </a:cubicBezTo>
                    <a:cubicBezTo>
                      <a:pt x="1250" y="6"/>
                      <a:pt x="1251" y="11"/>
                      <a:pt x="1250" y="16"/>
                    </a:cubicBezTo>
                    <a:cubicBezTo>
                      <a:pt x="1249" y="83"/>
                      <a:pt x="1250" y="84"/>
                      <a:pt x="1318" y="83"/>
                    </a:cubicBezTo>
                    <a:cubicBezTo>
                      <a:pt x="1463" y="83"/>
                      <a:pt x="1608" y="83"/>
                      <a:pt x="1752" y="83"/>
                    </a:cubicBezTo>
                    <a:cubicBezTo>
                      <a:pt x="1756" y="83"/>
                      <a:pt x="1759" y="83"/>
                      <a:pt x="1763" y="83"/>
                    </a:cubicBezTo>
                    <a:cubicBezTo>
                      <a:pt x="1783" y="83"/>
                      <a:pt x="1794" y="72"/>
                      <a:pt x="1794" y="52"/>
                    </a:cubicBezTo>
                    <a:cubicBezTo>
                      <a:pt x="1794" y="36"/>
                      <a:pt x="1794" y="20"/>
                      <a:pt x="1794" y="4"/>
                    </a:cubicBezTo>
                    <a:cubicBezTo>
                      <a:pt x="1794" y="3"/>
                      <a:pt x="1794" y="2"/>
                      <a:pt x="1795" y="0"/>
                    </a:cubicBezTo>
                    <a:cubicBezTo>
                      <a:pt x="2210" y="0"/>
                      <a:pt x="2627" y="0"/>
                      <a:pt x="3042" y="0"/>
                    </a:cubicBezTo>
                    <a:cubicBezTo>
                      <a:pt x="3042" y="38"/>
                      <a:pt x="3044" y="75"/>
                      <a:pt x="3042" y="112"/>
                    </a:cubicBezTo>
                    <a:cubicBezTo>
                      <a:pt x="3041" y="121"/>
                      <a:pt x="3030" y="132"/>
                      <a:pt x="3022" y="139"/>
                    </a:cubicBezTo>
                    <a:cubicBezTo>
                      <a:pt x="2994" y="159"/>
                      <a:pt x="2960" y="170"/>
                      <a:pt x="2927" y="176"/>
                    </a:cubicBezTo>
                    <a:cubicBezTo>
                      <a:pt x="2865" y="188"/>
                      <a:pt x="2803" y="198"/>
                      <a:pt x="2741" y="206"/>
                    </a:cubicBezTo>
                    <a:cubicBezTo>
                      <a:pt x="2628" y="220"/>
                      <a:pt x="2515" y="217"/>
                      <a:pt x="2402" y="217"/>
                    </a:cubicBezTo>
                    <a:cubicBezTo>
                      <a:pt x="1779" y="217"/>
                      <a:pt x="1157" y="218"/>
                      <a:pt x="535" y="217"/>
                    </a:cubicBezTo>
                    <a:cubicBezTo>
                      <a:pt x="472" y="217"/>
                      <a:pt x="408" y="215"/>
                      <a:pt x="345" y="211"/>
                    </a:cubicBezTo>
                    <a:cubicBezTo>
                      <a:pt x="263" y="206"/>
                      <a:pt x="182" y="194"/>
                      <a:pt x="103" y="173"/>
                    </a:cubicBezTo>
                    <a:cubicBezTo>
                      <a:pt x="75" y="166"/>
                      <a:pt x="48" y="151"/>
                      <a:pt x="22" y="139"/>
                    </a:cubicBezTo>
                    <a:cubicBezTo>
                      <a:pt x="7" y="131"/>
                      <a:pt x="0" y="117"/>
                      <a:pt x="1" y="100"/>
                    </a:cubicBezTo>
                    <a:cubicBezTo>
                      <a:pt x="2" y="67"/>
                      <a:pt x="1" y="34"/>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endParaRPr lang="en-US" sz="1799"/>
              </a:p>
            </p:txBody>
          </p:sp>
          <p:sp>
            <p:nvSpPr>
              <p:cNvPr id="19" name="Freeform 8"/>
              <p:cNvSpPr>
                <a:spLocks/>
              </p:cNvSpPr>
              <p:nvPr/>
            </p:nvSpPr>
            <p:spPr bwMode="auto">
              <a:xfrm>
                <a:off x="2522538" y="417512"/>
                <a:ext cx="7386638" cy="4951413"/>
              </a:xfrm>
              <a:custGeom>
                <a:avLst/>
                <a:gdLst>
                  <a:gd name="T0" fmla="*/ 1968 w 1968"/>
                  <a:gd name="T1" fmla="*/ 1318 h 1318"/>
                  <a:gd name="T2" fmla="*/ 0 w 1968"/>
                  <a:gd name="T3" fmla="*/ 1318 h 1318"/>
                  <a:gd name="T4" fmla="*/ 0 w 1968"/>
                  <a:gd name="T5" fmla="*/ 0 h 1318"/>
                  <a:gd name="T6" fmla="*/ 1968 w 1968"/>
                  <a:gd name="T7" fmla="*/ 0 h 1318"/>
                  <a:gd name="T8" fmla="*/ 1968 w 1968"/>
                  <a:gd name="T9" fmla="*/ 1318 h 1318"/>
                </a:gdLst>
                <a:ahLst/>
                <a:cxnLst>
                  <a:cxn ang="0">
                    <a:pos x="T0" y="T1"/>
                  </a:cxn>
                  <a:cxn ang="0">
                    <a:pos x="T2" y="T3"/>
                  </a:cxn>
                  <a:cxn ang="0">
                    <a:pos x="T4" y="T5"/>
                  </a:cxn>
                  <a:cxn ang="0">
                    <a:pos x="T6" y="T7"/>
                  </a:cxn>
                  <a:cxn ang="0">
                    <a:pos x="T8" y="T9"/>
                  </a:cxn>
                </a:cxnLst>
                <a:rect l="0" t="0" r="r" b="b"/>
                <a:pathLst>
                  <a:path w="1968" h="1318">
                    <a:moveTo>
                      <a:pt x="1968" y="1318"/>
                    </a:moveTo>
                    <a:cubicBezTo>
                      <a:pt x="1311" y="1318"/>
                      <a:pt x="656" y="1318"/>
                      <a:pt x="0" y="1318"/>
                    </a:cubicBezTo>
                    <a:cubicBezTo>
                      <a:pt x="0" y="879"/>
                      <a:pt x="0" y="440"/>
                      <a:pt x="0" y="0"/>
                    </a:cubicBezTo>
                    <a:cubicBezTo>
                      <a:pt x="656" y="0"/>
                      <a:pt x="1311" y="0"/>
                      <a:pt x="1968" y="0"/>
                    </a:cubicBezTo>
                    <a:cubicBezTo>
                      <a:pt x="1968" y="439"/>
                      <a:pt x="1968" y="878"/>
                      <a:pt x="1968" y="1318"/>
                    </a:cubicBezTo>
                    <a:close/>
                  </a:path>
                </a:pathLst>
              </a:custGeom>
              <a:solidFill>
                <a:schemeClr val="tx1">
                  <a:lumMod val="10000"/>
                  <a:lumOff val="9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endParaRPr lang="en-US" sz="1799"/>
              </a:p>
            </p:txBody>
          </p:sp>
        </p:grpSp>
        <p:sp>
          <p:nvSpPr>
            <p:cNvPr id="22" name="TextBox 21"/>
            <p:cNvSpPr txBox="1"/>
            <p:nvPr/>
          </p:nvSpPr>
          <p:spPr>
            <a:xfrm>
              <a:off x="6363257" y="3735895"/>
              <a:ext cx="3251518" cy="1949275"/>
            </a:xfrm>
            <a:prstGeom prst="rect">
              <a:avLst/>
            </a:prstGeom>
            <a:noFill/>
          </p:spPr>
          <p:txBody>
            <a:bodyPr wrap="none" lIns="0" tIns="0" rIns="0" bIns="0" rtlCol="0">
              <a:spAutoFit/>
            </a:bodyPr>
            <a:lstStyle/>
            <a:p>
              <a:pPr>
                <a:lnSpc>
                  <a:spcPct val="90000"/>
                </a:lnSpc>
              </a:pPr>
              <a:r>
                <a:rPr lang="en-US" sz="13794" dirty="0">
                  <a:gradFill>
                    <a:gsLst>
                      <a:gs pos="3187">
                        <a:schemeClr val="accent1"/>
                      </a:gs>
                      <a:gs pos="14000">
                        <a:schemeClr val="accent1"/>
                      </a:gs>
                    </a:gsLst>
                    <a:lin ang="5400000" scaled="0"/>
                  </a:gradFill>
                  <a:latin typeface="Segoe UI Semibold" panose="020B0702040204020203" pitchFamily="34" charset="0"/>
                  <a:ea typeface="Segoe UI Black" panose="020B0A02040204020203" pitchFamily="34" charset="0"/>
                  <a:cs typeface="Segoe UI Semibold" panose="020B0702040204020203" pitchFamily="34" charset="0"/>
                </a:rPr>
                <a:t>&lt;/&gt;</a:t>
              </a:r>
            </a:p>
          </p:txBody>
        </p:sp>
      </p:grpSp>
      <p:sp>
        <p:nvSpPr>
          <p:cNvPr id="11" name="Freeform 10"/>
          <p:cNvSpPr>
            <a:spLocks noChangeAspect="1" noEditPoints="1"/>
          </p:cNvSpPr>
          <p:nvPr/>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775967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Getting started with custom application</a:t>
            </a:r>
            <a:endParaRPr lang="en-US" dirty="0"/>
          </a:p>
        </p:txBody>
      </p:sp>
      <p:sp>
        <p:nvSpPr>
          <p:cNvPr id="9" name="Text Placeholder 8"/>
          <p:cNvSpPr>
            <a:spLocks noGrp="1"/>
          </p:cNvSpPr>
          <p:nvPr>
            <p:ph type="body" sz="quarter" idx="10"/>
          </p:nvPr>
        </p:nvSpPr>
        <p:spPr>
          <a:xfrm>
            <a:off x="274638" y="1212850"/>
            <a:ext cx="11887200" cy="844590"/>
          </a:xfrm>
        </p:spPr>
        <p:txBody>
          <a:bodyPr/>
          <a:lstStyle/>
          <a:p>
            <a:pPr marL="704305" defTabSz="951304">
              <a:lnSpc>
                <a:spcPct val="150000"/>
              </a:lnSpc>
            </a:pPr>
            <a:r>
              <a:rPr lang="en-US" sz="3264" dirty="0"/>
              <a:t>Capture </a:t>
            </a:r>
            <a:r>
              <a:rPr lang="en-US" sz="3264" dirty="0" smtClean="0"/>
              <a:t>content</a:t>
            </a:r>
            <a:endParaRPr lang="en-US" sz="3264" dirty="0"/>
          </a:p>
        </p:txBody>
      </p:sp>
      <p:grpSp>
        <p:nvGrpSpPr>
          <p:cNvPr id="20" name="Group 19"/>
          <p:cNvGrpSpPr/>
          <p:nvPr/>
        </p:nvGrpSpPr>
        <p:grpSpPr>
          <a:xfrm>
            <a:off x="469190" y="1544772"/>
            <a:ext cx="371444" cy="371444"/>
            <a:chOff x="457580" y="2341896"/>
            <a:chExt cx="364194" cy="364194"/>
          </a:xfrm>
        </p:grpSpPr>
        <p:sp>
          <p:nvSpPr>
            <p:cNvPr id="21" name="Oval 20"/>
            <p:cNvSpPr/>
            <p:nvPr/>
          </p:nvSpPr>
          <p:spPr bwMode="auto">
            <a:xfrm>
              <a:off x="457580" y="2341896"/>
              <a:ext cx="364194" cy="364194"/>
            </a:xfrm>
            <a:prstGeom prst="ellipse">
              <a:avLst/>
            </a:prstGeom>
            <a:solidFill>
              <a:schemeClr val="bg1"/>
            </a:solidFill>
            <a:ln w="44450">
              <a:solidFill>
                <a:schemeClr val="accent3"/>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0">
                      <a:srgbClr val="FFFFFF"/>
                    </a:gs>
                    <a:gs pos="100000">
                      <a:srgbClr val="FFFFFF"/>
                    </a:gs>
                  </a:gsLst>
                  <a:lin ang="5400000" scaled="0"/>
                </a:gradFill>
              </a:endParaRPr>
            </a:p>
          </p:txBody>
        </p:sp>
        <p:sp>
          <p:nvSpPr>
            <p:cNvPr id="22" name="Right Arrow 21"/>
            <p:cNvSpPr/>
            <p:nvPr/>
          </p:nvSpPr>
          <p:spPr bwMode="auto">
            <a:xfrm>
              <a:off x="548238" y="2432554"/>
              <a:ext cx="206618" cy="182878"/>
            </a:xfrm>
            <a:prstGeom prst="rightArrow">
              <a:avLst>
                <a:gd name="adj1" fmla="val 50000"/>
                <a:gd name="adj2" fmla="val 39583"/>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0">
                      <a:srgbClr val="FFFFFF"/>
                    </a:gs>
                    <a:gs pos="100000">
                      <a:srgbClr val="FFFFFF"/>
                    </a:gs>
                  </a:gsLst>
                  <a:lin ang="5400000" scaled="0"/>
                </a:gradFill>
              </a:endParaRPr>
            </a:p>
          </p:txBody>
        </p:sp>
      </p:grpSp>
      <p:pic>
        <p:nvPicPr>
          <p:cNvPr id="11" name="Picture 10"/>
          <p:cNvPicPr>
            <a:picLocks noChangeAspect="1"/>
          </p:cNvPicPr>
          <p:nvPr/>
        </p:nvPicPr>
        <p:blipFill>
          <a:blip r:embed="rId2"/>
          <a:stretch>
            <a:fillRect/>
          </a:stretch>
        </p:blipFill>
        <p:spPr>
          <a:xfrm>
            <a:off x="469190" y="2250650"/>
            <a:ext cx="2205752" cy="3972350"/>
          </a:xfrm>
          <a:prstGeom prst="rect">
            <a:avLst/>
          </a:prstGeom>
          <a:noFill/>
          <a:ln>
            <a:solidFill>
              <a:schemeClr val="bg2">
                <a:lumMod val="20000"/>
                <a:lumOff val="80000"/>
              </a:schemeClr>
            </a:solidFill>
            <a:miter lim="800000"/>
          </a:ln>
        </p:spPr>
      </p:pic>
      <p:sp>
        <p:nvSpPr>
          <p:cNvPr id="13" name="Rectangle 12"/>
          <p:cNvSpPr/>
          <p:nvPr/>
        </p:nvSpPr>
        <p:spPr>
          <a:xfrm>
            <a:off x="3136900" y="3082663"/>
            <a:ext cx="4879974" cy="2215991"/>
          </a:xfrm>
          <a:prstGeom prst="rect">
            <a:avLst/>
          </a:prstGeom>
        </p:spPr>
        <p:txBody>
          <a:bodyPr wrap="square">
            <a:spAutoFit/>
          </a:bodyPr>
          <a:lstStyle/>
          <a:p>
            <a:pPr lvl="0">
              <a:lnSpc>
                <a:spcPct val="90000"/>
              </a:lnSpc>
              <a:spcBef>
                <a:spcPts val="1800"/>
              </a:spcBef>
              <a:buSzPct val="90000"/>
            </a:pPr>
            <a:r>
              <a:rPr lang="en-US" sz="4000" dirty="0">
                <a:gradFill>
                  <a:gsLst>
                    <a:gs pos="1250">
                      <a:srgbClr val="262626"/>
                    </a:gs>
                    <a:gs pos="99000">
                      <a:srgbClr val="262626"/>
                    </a:gs>
                  </a:gsLst>
                  <a:lin ang="5400000" scaled="0"/>
                </a:gradFill>
                <a:latin typeface="Segoe UI Light"/>
              </a:rPr>
              <a:t>HTML</a:t>
            </a:r>
          </a:p>
          <a:p>
            <a:pPr lvl="0">
              <a:lnSpc>
                <a:spcPct val="90000"/>
              </a:lnSpc>
              <a:spcBef>
                <a:spcPts val="1800"/>
              </a:spcBef>
              <a:buSzPct val="90000"/>
            </a:pPr>
            <a:r>
              <a:rPr lang="en-US" sz="4000" dirty="0">
                <a:gradFill>
                  <a:gsLst>
                    <a:gs pos="1250">
                      <a:srgbClr val="262626"/>
                    </a:gs>
                    <a:gs pos="99000">
                      <a:srgbClr val="262626"/>
                    </a:gs>
                  </a:gsLst>
                  <a:lin ang="5400000" scaled="0"/>
                </a:gradFill>
                <a:latin typeface="Segoe UI Light"/>
              </a:rPr>
              <a:t>Image</a:t>
            </a:r>
          </a:p>
          <a:p>
            <a:pPr lvl="0">
              <a:lnSpc>
                <a:spcPct val="90000"/>
              </a:lnSpc>
              <a:spcBef>
                <a:spcPts val="1800"/>
              </a:spcBef>
              <a:buSzPct val="90000"/>
            </a:pPr>
            <a:r>
              <a:rPr lang="en-US" sz="4000" dirty="0">
                <a:gradFill>
                  <a:gsLst>
                    <a:gs pos="1250">
                      <a:srgbClr val="262626"/>
                    </a:gs>
                    <a:gs pos="99000">
                      <a:srgbClr val="262626"/>
                    </a:gs>
                  </a:gsLst>
                  <a:lin ang="5400000" scaled="0"/>
                </a:gradFill>
                <a:latin typeface="Segoe UI Light"/>
              </a:rPr>
              <a:t>Embedded File</a:t>
            </a:r>
          </a:p>
        </p:txBody>
      </p:sp>
      <p:sp>
        <p:nvSpPr>
          <p:cNvPr id="2" name="Footer Placeholder 1"/>
          <p:cNvSpPr>
            <a:spLocks noGrp="1"/>
          </p:cNvSpPr>
          <p:nvPr>
            <p:ph type="ftr" sz="quarter" idx="16"/>
          </p:nvPr>
        </p:nvSpPr>
        <p:spPr/>
        <p:txBody>
          <a:bodyPr/>
          <a:lstStyle/>
          <a:p>
            <a:pPr>
              <a:defRPr/>
            </a:pPr>
            <a:r>
              <a:rPr lang="en-US" sz="1400" dirty="0">
                <a:gradFill>
                  <a:gsLst>
                    <a:gs pos="8367">
                      <a:schemeClr val="accent3">
                        <a:lumMod val="75000"/>
                      </a:schemeClr>
                    </a:gs>
                    <a:gs pos="100000">
                      <a:schemeClr val="accent3">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Getting started</a:t>
            </a:r>
          </a:p>
          <a:p>
            <a:endParaRPr lang="en-US" dirty="0"/>
          </a:p>
        </p:txBody>
      </p:sp>
    </p:spTree>
    <p:extLst>
      <p:ext uri="{BB962C8B-B14F-4D97-AF65-F5344CB8AC3E}">
        <p14:creationId xmlns:p14="http://schemas.microsoft.com/office/powerpoint/2010/main" val="2394373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Add to OneNote</a:t>
            </a:r>
            <a:endParaRPr lang="en-US" dirty="0"/>
          </a:p>
        </p:txBody>
      </p:sp>
      <p:sp>
        <p:nvSpPr>
          <p:cNvPr id="2" name="Text Placeholder 1"/>
          <p:cNvSpPr>
            <a:spLocks noGrp="1"/>
          </p:cNvSpPr>
          <p:nvPr>
            <p:ph type="body" sz="quarter" idx="10"/>
          </p:nvPr>
        </p:nvSpPr>
        <p:spPr>
          <a:xfrm>
            <a:off x="274638" y="1212850"/>
            <a:ext cx="11887200" cy="2025170"/>
          </a:xfrm>
        </p:spPr>
        <p:txBody>
          <a:bodyPr/>
          <a:lstStyle/>
          <a:p>
            <a:r>
              <a:rPr lang="en-US" dirty="0" smtClean="0"/>
              <a:t>RESTful API</a:t>
            </a:r>
          </a:p>
          <a:p>
            <a:pPr lvl="1"/>
            <a:r>
              <a:rPr lang="en-US" dirty="0" smtClean="0"/>
              <a:t>https://www.onenote.com/</a:t>
            </a:r>
          </a:p>
          <a:p>
            <a:r>
              <a:rPr lang="en-US" dirty="0" smtClean="0"/>
              <a:t>OAuth token in header</a:t>
            </a:r>
          </a:p>
          <a:p>
            <a:r>
              <a:rPr lang="en-US" dirty="0" smtClean="0"/>
              <a:t>Content in POST body</a:t>
            </a:r>
          </a:p>
          <a:p>
            <a:pPr lvl="1"/>
            <a:r>
              <a:rPr lang="en-US" dirty="0" smtClean="0"/>
              <a:t>UTF-8 encoding</a:t>
            </a:r>
          </a:p>
          <a:p>
            <a:pPr lvl="1"/>
            <a:r>
              <a:rPr lang="en-US" dirty="0" smtClean="0"/>
              <a:t>HTML must be well-formed </a:t>
            </a:r>
          </a:p>
          <a:p>
            <a:r>
              <a:rPr lang="en-US" dirty="0" smtClean="0"/>
              <a:t>Try it out</a:t>
            </a:r>
          </a:p>
          <a:p>
            <a:pPr lvl="1"/>
            <a:r>
              <a:rPr lang="en-US" dirty="0" smtClean="0">
                <a:hlinkClick r:id="rId2"/>
              </a:rPr>
              <a:t>https://apigee.com/onenote/embed/console/onenote/</a:t>
            </a:r>
            <a:r>
              <a:rPr lang="en-US" dirty="0" smtClean="0"/>
              <a:t> (production)</a:t>
            </a:r>
          </a:p>
          <a:p>
            <a:pPr lvl="1"/>
            <a:r>
              <a:rPr lang="en-US" dirty="0" smtClean="0">
                <a:hlinkClick r:id="rId3"/>
              </a:rPr>
              <a:t>https://apigee.com/onenote_beta/embed/console/onenote_beta/</a:t>
            </a:r>
            <a:r>
              <a:rPr lang="en-US" dirty="0" smtClean="0"/>
              <a:t> (bleeding edge, beta)</a:t>
            </a:r>
            <a:endParaRPr lang="en-US" dirty="0"/>
          </a:p>
        </p:txBody>
      </p:sp>
      <p:pic>
        <p:nvPicPr>
          <p:cNvPr id="12" name="Picture 11"/>
          <p:cNvPicPr>
            <a:picLocks noChangeAspect="1"/>
          </p:cNvPicPr>
          <p:nvPr/>
        </p:nvPicPr>
        <p:blipFill>
          <a:blip r:embed="rId4"/>
          <a:stretch>
            <a:fillRect/>
          </a:stretch>
        </p:blipFill>
        <p:spPr>
          <a:xfrm>
            <a:off x="6526817" y="1212850"/>
            <a:ext cx="5635022" cy="2741613"/>
          </a:xfrm>
          <a:prstGeom prst="rect">
            <a:avLst/>
          </a:prstGeom>
          <a:noFill/>
          <a:ln>
            <a:solidFill>
              <a:schemeClr val="bg2">
                <a:lumMod val="20000"/>
                <a:lumOff val="80000"/>
              </a:schemeClr>
            </a:solidFill>
            <a:miter lim="800000"/>
          </a:ln>
        </p:spPr>
      </p:pic>
      <p:sp>
        <p:nvSpPr>
          <p:cNvPr id="3" name="Footer Placeholder 2"/>
          <p:cNvSpPr>
            <a:spLocks noGrp="1"/>
          </p:cNvSpPr>
          <p:nvPr>
            <p:ph type="ftr" sz="quarter" idx="16"/>
          </p:nvPr>
        </p:nvSpPr>
        <p:spPr/>
        <p:txBody>
          <a:bodyPr/>
          <a:lstStyle/>
          <a:p>
            <a:pPr>
              <a:defRPr/>
            </a:pPr>
            <a:r>
              <a:rPr lang="en-US" sz="1400" dirty="0">
                <a:gradFill>
                  <a:gsLst>
                    <a:gs pos="8367">
                      <a:schemeClr val="accent3">
                        <a:lumMod val="75000"/>
                      </a:schemeClr>
                    </a:gs>
                    <a:gs pos="100000">
                      <a:schemeClr val="accent3">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Getting started</a:t>
            </a:r>
          </a:p>
          <a:p>
            <a:endParaRPr lang="en-US" dirty="0"/>
          </a:p>
        </p:txBody>
      </p:sp>
    </p:spTree>
    <p:extLst>
      <p:ext uri="{BB962C8B-B14F-4D97-AF65-F5344CB8AC3E}">
        <p14:creationId xmlns:p14="http://schemas.microsoft.com/office/powerpoint/2010/main" val="854438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OneNote REST Interface</a:t>
            </a:r>
            <a:endParaRPr lang="en-US" dirty="0"/>
          </a:p>
        </p:txBody>
      </p:sp>
      <p:sp>
        <p:nvSpPr>
          <p:cNvPr id="2" name="Text Placeholder 1"/>
          <p:cNvSpPr>
            <a:spLocks noGrp="1"/>
          </p:cNvSpPr>
          <p:nvPr>
            <p:ph type="body" sz="quarter" idx="10"/>
          </p:nvPr>
        </p:nvSpPr>
        <p:spPr>
          <a:xfrm>
            <a:off x="274638" y="1212850"/>
            <a:ext cx="3598862" cy="4768850"/>
          </a:xfrm>
        </p:spPr>
        <p:txBody>
          <a:bodyPr/>
          <a:lstStyle/>
          <a:p>
            <a:r>
              <a:rPr lang="en-US" dirty="0" smtClean="0"/>
              <a:t>GET</a:t>
            </a:r>
          </a:p>
          <a:p>
            <a:pPr lvl="1"/>
            <a:r>
              <a:rPr lang="en-US" dirty="0" smtClean="0"/>
              <a:t>Pages</a:t>
            </a:r>
          </a:p>
          <a:p>
            <a:pPr lvl="1"/>
            <a:r>
              <a:rPr lang="en-US" dirty="0" smtClean="0"/>
              <a:t>Sections</a:t>
            </a:r>
          </a:p>
          <a:p>
            <a:pPr lvl="1"/>
            <a:r>
              <a:rPr lang="en-US" dirty="0" err="1" smtClean="0"/>
              <a:t>SectionGroups</a:t>
            </a:r>
            <a:endParaRPr lang="en-US" dirty="0" smtClean="0"/>
          </a:p>
          <a:p>
            <a:pPr lvl="1"/>
            <a:r>
              <a:rPr lang="en-US" dirty="0" smtClean="0"/>
              <a:t>Notebooks</a:t>
            </a:r>
          </a:p>
          <a:p>
            <a:pPr lvl="0"/>
            <a:r>
              <a:rPr lang="en-US" dirty="0" smtClean="0"/>
              <a:t>POST</a:t>
            </a:r>
          </a:p>
          <a:p>
            <a:pPr lvl="1"/>
            <a:r>
              <a:rPr lang="en-US" dirty="0" smtClean="0"/>
              <a:t>Pages</a:t>
            </a:r>
          </a:p>
          <a:p>
            <a:pPr lvl="1"/>
            <a:r>
              <a:rPr lang="en-US" dirty="0" smtClean="0"/>
              <a:t>Sections</a:t>
            </a:r>
          </a:p>
          <a:p>
            <a:pPr lvl="1"/>
            <a:r>
              <a:rPr lang="en-US" dirty="0" smtClean="0"/>
              <a:t>Notebooks</a:t>
            </a:r>
          </a:p>
          <a:p>
            <a:pPr lvl="0"/>
            <a:r>
              <a:rPr lang="en-US" dirty="0" smtClean="0"/>
              <a:t>PATCH </a:t>
            </a:r>
          </a:p>
          <a:p>
            <a:pPr lvl="1"/>
            <a:r>
              <a:rPr lang="en-US" dirty="0" smtClean="0"/>
              <a:t>Pages</a:t>
            </a:r>
            <a:endParaRPr lang="en-US" dirty="0"/>
          </a:p>
        </p:txBody>
      </p:sp>
      <p:sp>
        <p:nvSpPr>
          <p:cNvPr id="9" name="Text Placeholder 1"/>
          <p:cNvSpPr txBox="1">
            <a:spLocks/>
          </p:cNvSpPr>
          <p:nvPr/>
        </p:nvSpPr>
        <p:spPr>
          <a:xfrm>
            <a:off x="3373437" y="2471326"/>
            <a:ext cx="8377237" cy="2251899"/>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1"/>
                    </a:gs>
                    <a:gs pos="99000">
                      <a:schemeClr val="tx1"/>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92515">
                      <a:srgbClr val="262626"/>
                    </a:gs>
                    <a:gs pos="0">
                      <a:srgbClr val="262626"/>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92515">
                      <a:srgbClr val="262626"/>
                    </a:gs>
                    <a:gs pos="0">
                      <a:srgbClr val="262626"/>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92515">
                      <a:srgbClr val="262626"/>
                    </a:gs>
                    <a:gs pos="0">
                      <a:srgbClr val="262626"/>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92515">
                      <a:srgbClr val="262626"/>
                    </a:gs>
                    <a:gs pos="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Root URI</a:t>
            </a:r>
          </a:p>
          <a:p>
            <a:pPr>
              <a:spcBef>
                <a:spcPts val="480"/>
              </a:spcBef>
              <a:spcAft>
                <a:spcPts val="1200"/>
              </a:spcAft>
              <a:defRPr/>
            </a:pPr>
            <a:r>
              <a:rPr lang="en-US" sz="2000" dirty="0">
                <a:gradFill>
                  <a:gsLst>
                    <a:gs pos="1250">
                      <a:srgbClr val="000000"/>
                    </a:gs>
                    <a:gs pos="100000">
                      <a:srgbClr val="000000"/>
                    </a:gs>
                  </a:gsLst>
                  <a:lin ang="5400000" scaled="0"/>
                </a:gradFill>
                <a:latin typeface="Consolas" panose="020B0609020204030204" pitchFamily="49" charset="0"/>
                <a:cs typeface="Consolas" panose="020B0609020204030204" pitchFamily="49" charset="0"/>
              </a:rPr>
              <a:t>https://www.onenote.com/api/{version}/{context}/notes</a:t>
            </a:r>
          </a:p>
          <a:p>
            <a:r>
              <a:rPr lang="en-US" dirty="0" smtClean="0"/>
              <a:t>Beta URI</a:t>
            </a:r>
          </a:p>
          <a:p>
            <a:pPr lvl="0">
              <a:spcBef>
                <a:spcPts val="480"/>
              </a:spcBef>
              <a:spcAft>
                <a:spcPts val="1200"/>
              </a:spcAft>
              <a:defRPr/>
            </a:pPr>
            <a:r>
              <a:rPr lang="en-US" sz="2000" dirty="0">
                <a:gradFill>
                  <a:gsLst>
                    <a:gs pos="1250">
                      <a:srgbClr val="000000"/>
                    </a:gs>
                    <a:gs pos="100000">
                      <a:srgbClr val="000000"/>
                    </a:gs>
                  </a:gsLst>
                  <a:lin ang="5400000" scaled="0"/>
                </a:gradFill>
                <a:latin typeface="Consolas" panose="020B0609020204030204" pitchFamily="49" charset="0"/>
                <a:cs typeface="Consolas" panose="020B0609020204030204" pitchFamily="49" charset="0"/>
              </a:rPr>
              <a:t>https://www.onenote.com/beta/api/{context}/notes</a:t>
            </a:r>
          </a:p>
        </p:txBody>
      </p:sp>
      <p:sp>
        <p:nvSpPr>
          <p:cNvPr id="3" name="Footer Placeholder 2"/>
          <p:cNvSpPr>
            <a:spLocks noGrp="1"/>
          </p:cNvSpPr>
          <p:nvPr>
            <p:ph type="ftr" sz="quarter" idx="16"/>
          </p:nvPr>
        </p:nvSpPr>
        <p:spPr/>
        <p:txBody>
          <a:bodyPr/>
          <a:lstStyle/>
          <a:p>
            <a:pPr>
              <a:defRPr/>
            </a:pPr>
            <a:r>
              <a:rPr lang="en-US" sz="1400" dirty="0">
                <a:gradFill>
                  <a:gsLst>
                    <a:gs pos="8367">
                      <a:schemeClr val="accent3">
                        <a:lumMod val="75000"/>
                      </a:schemeClr>
                    </a:gs>
                    <a:gs pos="100000">
                      <a:schemeClr val="accent3">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Getting started</a:t>
            </a:r>
          </a:p>
          <a:p>
            <a:endParaRPr lang="en-US" dirty="0"/>
          </a:p>
        </p:txBody>
      </p:sp>
    </p:spTree>
    <p:extLst>
      <p:ext uri="{BB962C8B-B14F-4D97-AF65-F5344CB8AC3E}">
        <p14:creationId xmlns:p14="http://schemas.microsoft.com/office/powerpoint/2010/main" val="2690770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Using OneNote API with Office 365</a:t>
            </a:r>
          </a:p>
        </p:txBody>
      </p:sp>
      <p:sp>
        <p:nvSpPr>
          <p:cNvPr id="4" name="Text Placeholder 3"/>
          <p:cNvSpPr>
            <a:spLocks noGrp="1"/>
          </p:cNvSpPr>
          <p:nvPr>
            <p:ph type="body" sz="quarter" idx="10"/>
          </p:nvPr>
        </p:nvSpPr>
        <p:spPr>
          <a:xfrm>
            <a:off x="274638" y="1212850"/>
            <a:ext cx="11887200" cy="4770537"/>
          </a:xfrm>
        </p:spPr>
        <p:txBody>
          <a:bodyPr/>
          <a:lstStyle/>
          <a:p>
            <a:r>
              <a:rPr lang="en-US" dirty="0"/>
              <a:t>Notebooks stored in a user’s OneDrive for Business are accessible via OneNote API</a:t>
            </a:r>
          </a:p>
          <a:p>
            <a:r>
              <a:rPr lang="en-US" dirty="0"/>
              <a:t>Register application with Azure AD</a:t>
            </a:r>
          </a:p>
          <a:p>
            <a:pPr lvl="1"/>
            <a:r>
              <a:rPr lang="en-US" dirty="0"/>
              <a:t>OneNote specific permissions &amp; scopes available</a:t>
            </a:r>
          </a:p>
          <a:p>
            <a:r>
              <a:rPr lang="en-US" dirty="0"/>
              <a:t>Authenticate with Azure AD &amp; obtain access token</a:t>
            </a:r>
          </a:p>
          <a:p>
            <a:r>
              <a:rPr lang="en-US" dirty="0"/>
              <a:t>Requires you to first login to OneNote.com with </a:t>
            </a:r>
            <a:r>
              <a:rPr lang="en-US" dirty="0" smtClean="0"/>
              <a:t/>
            </a:r>
            <a:br>
              <a:rPr lang="en-US" dirty="0" smtClean="0"/>
            </a:br>
            <a:r>
              <a:rPr lang="en-US" dirty="0" smtClean="0"/>
              <a:t>your </a:t>
            </a:r>
            <a:r>
              <a:rPr lang="en-US" dirty="0"/>
              <a:t>Office 365 account to get OneNote permission </a:t>
            </a:r>
            <a:r>
              <a:rPr lang="en-US" dirty="0" smtClean="0"/>
              <a:t/>
            </a:r>
            <a:br>
              <a:rPr lang="en-US" dirty="0" smtClean="0"/>
            </a:br>
            <a:r>
              <a:rPr lang="en-US" dirty="0" smtClean="0"/>
              <a:t>&amp; </a:t>
            </a:r>
            <a:r>
              <a:rPr lang="en-US" dirty="0"/>
              <a:t>scope to appear in Azure </a:t>
            </a:r>
            <a:r>
              <a:rPr lang="en-US" dirty="0" smtClean="0"/>
              <a:t>AD</a:t>
            </a:r>
            <a:endParaRPr lang="en-US" dirty="0"/>
          </a:p>
        </p:txBody>
      </p:sp>
      <p:sp>
        <p:nvSpPr>
          <p:cNvPr id="2" name="Footer Placeholder 1"/>
          <p:cNvSpPr>
            <a:spLocks noGrp="1"/>
          </p:cNvSpPr>
          <p:nvPr>
            <p:ph type="ftr" sz="quarter" idx="16"/>
          </p:nvPr>
        </p:nvSpPr>
        <p:spPr/>
        <p:txBody>
          <a:bodyPr/>
          <a:lstStyle/>
          <a:p>
            <a:pPr>
              <a:defRPr/>
            </a:pPr>
            <a:r>
              <a:rPr lang="en-US" sz="1400" dirty="0">
                <a:gradFill>
                  <a:gsLst>
                    <a:gs pos="8367">
                      <a:schemeClr val="accent3">
                        <a:lumMod val="75000"/>
                      </a:schemeClr>
                    </a:gs>
                    <a:gs pos="100000">
                      <a:schemeClr val="accent3">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3</a:t>
            </a:r>
            <a:r>
              <a:rPr lang="en-US" sz="1400" dirty="0">
                <a:gradFill>
                  <a:gsLst>
                    <a:gs pos="8367">
                      <a:srgbClr val="000000"/>
                    </a:gs>
                    <a:gs pos="31000">
                      <a:srgbClr val="000000"/>
                    </a:gs>
                  </a:gsLst>
                  <a:lin ang="5400000" scaled="0"/>
                </a:gradFill>
              </a:rPr>
              <a:t> Getting started</a:t>
            </a:r>
          </a:p>
          <a:p>
            <a:endParaRPr lang="en-US" dirty="0"/>
          </a:p>
        </p:txBody>
      </p:sp>
    </p:spTree>
    <p:extLst>
      <p:ext uri="{BB962C8B-B14F-4D97-AF65-F5344CB8AC3E}">
        <p14:creationId xmlns:p14="http://schemas.microsoft.com/office/powerpoint/2010/main" val="3768938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9" y="1209973"/>
            <a:ext cx="10056812" cy="2179058"/>
          </a:xfrm>
        </p:spPr>
        <p:txBody>
          <a:bodyPr/>
          <a:lstStyle/>
          <a:p>
            <a:r>
              <a:rPr lang="en-US" dirty="0"/>
              <a:t>Explore the REST API using </a:t>
            </a:r>
            <a:r>
              <a:rPr lang="en-US" dirty="0" err="1"/>
              <a:t>apigee</a:t>
            </a:r>
            <a:endParaRPr lang="en-US" dirty="0"/>
          </a:p>
        </p:txBody>
      </p:sp>
      <p:sp>
        <p:nvSpPr>
          <p:cNvPr id="9" name="Footer Placeholder 2"/>
          <p:cNvSpPr txBox="1">
            <a:spLocks/>
          </p:cNvSpPr>
          <p:nvPr/>
        </p:nvSpPr>
        <p:spPr>
          <a:xfrm>
            <a:off x="7964488" y="295272"/>
            <a:ext cx="4197350" cy="371475"/>
          </a:xfrm>
          <a:prstGeom prst="rect">
            <a:avLst/>
          </a:prstGeom>
        </p:spPr>
        <p:txBody>
          <a:bodyPr vert="horz" lIns="91440" tIns="45720" rIns="182880" bIns="45720" rtlCol="0" anchor="ctr"/>
          <a:lstStyle>
            <a:defPPr>
              <a:defRPr lang="en-US"/>
            </a:defPPr>
            <a:lvl1pPr algn="r">
              <a:defRPr sz="1400">
                <a:gradFill>
                  <a:gsLst>
                    <a:gs pos="8367">
                      <a:schemeClr val="accent3">
                        <a:lumMod val="75000"/>
                      </a:schemeClr>
                    </a:gs>
                    <a:gs pos="100000">
                      <a:schemeClr val="accent3">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a:defRPr/>
            </a:pPr>
            <a:r>
              <a:rPr lang="en-US" dirty="0"/>
              <a:t>3 </a:t>
            </a:r>
            <a:r>
              <a:rPr lang="en-US" dirty="0">
                <a:gradFill>
                  <a:gsLst>
                    <a:gs pos="8367">
                      <a:srgbClr val="000000"/>
                    </a:gs>
                    <a:gs pos="31000">
                      <a:srgbClr val="000000"/>
                    </a:gs>
                  </a:gsLst>
                  <a:lin ang="5400000" scaled="0"/>
                </a:gradFill>
                <a:latin typeface="+mn-lt"/>
                <a:ea typeface="+mn-ea"/>
                <a:cs typeface="+mn-cs"/>
              </a:rPr>
              <a:t>Getting started</a:t>
            </a:r>
          </a:p>
          <a:p>
            <a:endParaRPr lang="en-US" sz="1200" dirty="0"/>
          </a:p>
        </p:txBody>
      </p:sp>
    </p:spTree>
    <p:extLst>
      <p:ext uri="{BB962C8B-B14F-4D97-AF65-F5344CB8AC3E}">
        <p14:creationId xmlns:p14="http://schemas.microsoft.com/office/powerpoint/2010/main" val="2423259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smtClean="0"/>
              <a:t>Content capture in depth</a:t>
            </a:r>
            <a:endParaRPr lang="en-US" dirty="0"/>
          </a:p>
        </p:txBody>
      </p:sp>
      <p:sp>
        <p:nvSpPr>
          <p:cNvPr id="6" name="Text Placeholder 5"/>
          <p:cNvSpPr>
            <a:spLocks noGrp="1"/>
          </p:cNvSpPr>
          <p:nvPr>
            <p:ph type="body" sz="quarter" idx="12"/>
          </p:nvPr>
        </p:nvSpPr>
        <p:spPr/>
        <p:txBody>
          <a:bodyPr/>
          <a:lstStyle/>
          <a:p>
            <a:r>
              <a:rPr lang="en-US" dirty="0" smtClean="0"/>
              <a:t>4</a:t>
            </a:r>
            <a:endParaRPr lang="en-US" dirty="0"/>
          </a:p>
        </p:txBody>
      </p:sp>
      <p:grpSp>
        <p:nvGrpSpPr>
          <p:cNvPr id="49" name="Group 48"/>
          <p:cNvGrpSpPr/>
          <p:nvPr/>
        </p:nvGrpSpPr>
        <p:grpSpPr>
          <a:xfrm>
            <a:off x="6508747" y="3784600"/>
            <a:ext cx="5470527" cy="2735264"/>
            <a:chOff x="4664075" y="3040063"/>
            <a:chExt cx="7315200" cy="3657601"/>
          </a:xfrm>
        </p:grpSpPr>
        <p:grpSp>
          <p:nvGrpSpPr>
            <p:cNvPr id="48" name="Group 47"/>
            <p:cNvGrpSpPr/>
            <p:nvPr/>
          </p:nvGrpSpPr>
          <p:grpSpPr>
            <a:xfrm>
              <a:off x="7318375" y="3040063"/>
              <a:ext cx="4660900" cy="3657601"/>
              <a:chOff x="7318375" y="3040063"/>
              <a:chExt cx="4660900" cy="3657601"/>
            </a:xfrm>
          </p:grpSpPr>
          <p:sp>
            <p:nvSpPr>
              <p:cNvPr id="9" name="AutoShape 3"/>
              <p:cNvSpPr>
                <a:spLocks noChangeAspect="1" noChangeArrowheads="1" noTextEdit="1"/>
              </p:cNvSpPr>
              <p:nvPr/>
            </p:nvSpPr>
            <p:spPr bwMode="auto">
              <a:xfrm flipH="1">
                <a:off x="10056812" y="3040063"/>
                <a:ext cx="1922463"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0" name="Freeform 5"/>
              <p:cNvSpPr>
                <a:spLocks/>
              </p:cNvSpPr>
              <p:nvPr/>
            </p:nvSpPr>
            <p:spPr bwMode="auto">
              <a:xfrm flipH="1">
                <a:off x="11198224" y="3043238"/>
                <a:ext cx="468313" cy="314325"/>
              </a:xfrm>
              <a:custGeom>
                <a:avLst/>
                <a:gdLst>
                  <a:gd name="T0" fmla="*/ 141 w 141"/>
                  <a:gd name="T1" fmla="*/ 95 h 95"/>
                  <a:gd name="T2" fmla="*/ 141 w 141"/>
                  <a:gd name="T3" fmla="*/ 65 h 95"/>
                  <a:gd name="T4" fmla="*/ 76 w 141"/>
                  <a:gd name="T5" fmla="*/ 0 h 95"/>
                  <a:gd name="T6" fmla="*/ 64 w 141"/>
                  <a:gd name="T7" fmla="*/ 0 h 95"/>
                  <a:gd name="T8" fmla="*/ 0 w 141"/>
                  <a:gd name="T9" fmla="*/ 65 h 95"/>
                  <a:gd name="T10" fmla="*/ 0 w 141"/>
                  <a:gd name="T11" fmla="*/ 95 h 95"/>
                  <a:gd name="T12" fmla="*/ 141 w 141"/>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141" h="95">
                    <a:moveTo>
                      <a:pt x="141" y="95"/>
                    </a:moveTo>
                    <a:cubicBezTo>
                      <a:pt x="141" y="65"/>
                      <a:pt x="141" y="65"/>
                      <a:pt x="141" y="65"/>
                    </a:cubicBezTo>
                    <a:cubicBezTo>
                      <a:pt x="141" y="29"/>
                      <a:pt x="112" y="0"/>
                      <a:pt x="76" y="0"/>
                    </a:cubicBezTo>
                    <a:cubicBezTo>
                      <a:pt x="64" y="0"/>
                      <a:pt x="64" y="0"/>
                      <a:pt x="64" y="0"/>
                    </a:cubicBezTo>
                    <a:cubicBezTo>
                      <a:pt x="29" y="0"/>
                      <a:pt x="0" y="29"/>
                      <a:pt x="0" y="65"/>
                    </a:cubicBezTo>
                    <a:cubicBezTo>
                      <a:pt x="0" y="95"/>
                      <a:pt x="0" y="95"/>
                      <a:pt x="0" y="95"/>
                    </a:cubicBezTo>
                    <a:lnTo>
                      <a:pt x="141"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1" name="Freeform 6"/>
              <p:cNvSpPr>
                <a:spLocks/>
              </p:cNvSpPr>
              <p:nvPr/>
            </p:nvSpPr>
            <p:spPr bwMode="auto">
              <a:xfrm flipH="1">
                <a:off x="11149012" y="3427413"/>
                <a:ext cx="571500" cy="119063"/>
              </a:xfrm>
              <a:custGeom>
                <a:avLst/>
                <a:gdLst>
                  <a:gd name="T0" fmla="*/ 0 w 172"/>
                  <a:gd name="T1" fmla="*/ 27 h 36"/>
                  <a:gd name="T2" fmla="*/ 9 w 172"/>
                  <a:gd name="T3" fmla="*/ 36 h 36"/>
                  <a:gd name="T4" fmla="*/ 164 w 172"/>
                  <a:gd name="T5" fmla="*/ 36 h 36"/>
                  <a:gd name="T6" fmla="*/ 172 w 172"/>
                  <a:gd name="T7" fmla="*/ 27 h 36"/>
                  <a:gd name="T8" fmla="*/ 172 w 172"/>
                  <a:gd name="T9" fmla="*/ 8 h 36"/>
                  <a:gd name="T10" fmla="*/ 164 w 172"/>
                  <a:gd name="T11" fmla="*/ 0 h 36"/>
                  <a:gd name="T12" fmla="*/ 9 w 172"/>
                  <a:gd name="T13" fmla="*/ 0 h 36"/>
                  <a:gd name="T14" fmla="*/ 0 w 172"/>
                  <a:gd name="T15" fmla="*/ 8 h 36"/>
                  <a:gd name="T16" fmla="*/ 0 w 172"/>
                  <a:gd name="T17" fmla="*/ 2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36">
                    <a:moveTo>
                      <a:pt x="0" y="27"/>
                    </a:moveTo>
                    <a:cubicBezTo>
                      <a:pt x="0" y="32"/>
                      <a:pt x="4" y="36"/>
                      <a:pt x="9" y="36"/>
                    </a:cubicBezTo>
                    <a:cubicBezTo>
                      <a:pt x="164" y="36"/>
                      <a:pt x="164" y="36"/>
                      <a:pt x="164" y="36"/>
                    </a:cubicBezTo>
                    <a:cubicBezTo>
                      <a:pt x="169" y="36"/>
                      <a:pt x="172" y="32"/>
                      <a:pt x="172" y="27"/>
                    </a:cubicBezTo>
                    <a:cubicBezTo>
                      <a:pt x="172" y="8"/>
                      <a:pt x="172" y="8"/>
                      <a:pt x="172" y="8"/>
                    </a:cubicBezTo>
                    <a:cubicBezTo>
                      <a:pt x="172" y="3"/>
                      <a:pt x="169" y="0"/>
                      <a:pt x="164" y="0"/>
                    </a:cubicBezTo>
                    <a:cubicBezTo>
                      <a:pt x="9" y="0"/>
                      <a:pt x="9" y="0"/>
                      <a:pt x="9" y="0"/>
                    </a:cubicBezTo>
                    <a:cubicBezTo>
                      <a:pt x="4" y="0"/>
                      <a:pt x="0" y="3"/>
                      <a:pt x="0" y="8"/>
                    </a:cubicBezTo>
                    <a:lnTo>
                      <a:pt x="0" y="27"/>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2" name="Rectangle 7"/>
              <p:cNvSpPr>
                <a:spLocks noChangeArrowheads="1"/>
              </p:cNvSpPr>
              <p:nvPr/>
            </p:nvSpPr>
            <p:spPr bwMode="auto">
              <a:xfrm flipH="1">
                <a:off x="11118850" y="4994276"/>
                <a:ext cx="628650" cy="2063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3" name="Rectangle 8"/>
              <p:cNvSpPr>
                <a:spLocks noChangeArrowheads="1"/>
              </p:cNvSpPr>
              <p:nvPr/>
            </p:nvSpPr>
            <p:spPr bwMode="auto">
              <a:xfrm flipH="1">
                <a:off x="11118849"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4" name="Freeform 9"/>
              <p:cNvSpPr>
                <a:spLocks/>
              </p:cNvSpPr>
              <p:nvPr/>
            </p:nvSpPr>
            <p:spPr bwMode="auto">
              <a:xfrm flipH="1">
                <a:off x="10906124"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3"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5" name="Rectangle 10"/>
              <p:cNvSpPr>
                <a:spLocks noChangeArrowheads="1"/>
              </p:cNvSpPr>
              <p:nvPr/>
            </p:nvSpPr>
            <p:spPr bwMode="auto">
              <a:xfrm flipH="1">
                <a:off x="11583987" y="4994276"/>
                <a:ext cx="163513" cy="1527175"/>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6" name="Freeform 11"/>
              <p:cNvSpPr>
                <a:spLocks/>
              </p:cNvSpPr>
              <p:nvPr/>
            </p:nvSpPr>
            <p:spPr bwMode="auto">
              <a:xfrm flipH="1">
                <a:off x="11371262" y="6502401"/>
                <a:ext cx="376238" cy="195263"/>
              </a:xfrm>
              <a:custGeom>
                <a:avLst/>
                <a:gdLst>
                  <a:gd name="T0" fmla="*/ 49 w 113"/>
                  <a:gd name="T1" fmla="*/ 0 h 59"/>
                  <a:gd name="T2" fmla="*/ 113 w 113"/>
                  <a:gd name="T3" fmla="*/ 59 h 59"/>
                  <a:gd name="T4" fmla="*/ 49 w 113"/>
                  <a:gd name="T5" fmla="*/ 59 h 59"/>
                  <a:gd name="T6" fmla="*/ 0 w 113"/>
                  <a:gd name="T7" fmla="*/ 59 h 59"/>
                  <a:gd name="T8" fmla="*/ 0 w 113"/>
                  <a:gd name="T9" fmla="*/ 0 h 59"/>
                  <a:gd name="T10" fmla="*/ 49 w 113"/>
                  <a:gd name="T11" fmla="*/ 0 h 59"/>
                </a:gdLst>
                <a:ahLst/>
                <a:cxnLst>
                  <a:cxn ang="0">
                    <a:pos x="T0" y="T1"/>
                  </a:cxn>
                  <a:cxn ang="0">
                    <a:pos x="T2" y="T3"/>
                  </a:cxn>
                  <a:cxn ang="0">
                    <a:pos x="T4" y="T5"/>
                  </a:cxn>
                  <a:cxn ang="0">
                    <a:pos x="T6" y="T7"/>
                  </a:cxn>
                  <a:cxn ang="0">
                    <a:pos x="T8" y="T9"/>
                  </a:cxn>
                  <a:cxn ang="0">
                    <a:pos x="T10" y="T11"/>
                  </a:cxn>
                </a:cxnLst>
                <a:rect l="0" t="0" r="r" b="b"/>
                <a:pathLst>
                  <a:path w="113" h="59">
                    <a:moveTo>
                      <a:pt x="49" y="0"/>
                    </a:moveTo>
                    <a:cubicBezTo>
                      <a:pt x="82"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7" name="Freeform 12"/>
              <p:cNvSpPr>
                <a:spLocks/>
              </p:cNvSpPr>
              <p:nvPr/>
            </p:nvSpPr>
            <p:spPr bwMode="auto">
              <a:xfrm flipH="1">
                <a:off x="10890250" y="3868738"/>
                <a:ext cx="1085850" cy="1125538"/>
              </a:xfrm>
              <a:custGeom>
                <a:avLst/>
                <a:gdLst>
                  <a:gd name="T0" fmla="*/ 69 w 327"/>
                  <a:gd name="T1" fmla="*/ 0 h 340"/>
                  <a:gd name="T2" fmla="*/ 258 w 327"/>
                  <a:gd name="T3" fmla="*/ 0 h 340"/>
                  <a:gd name="T4" fmla="*/ 327 w 327"/>
                  <a:gd name="T5" fmla="*/ 70 h 340"/>
                  <a:gd name="T6" fmla="*/ 327 w 327"/>
                  <a:gd name="T7" fmla="*/ 128 h 340"/>
                  <a:gd name="T8" fmla="*/ 258 w 327"/>
                  <a:gd name="T9" fmla="*/ 128 h 340"/>
                  <a:gd name="T10" fmla="*/ 258 w 327"/>
                  <a:gd name="T11" fmla="*/ 340 h 340"/>
                  <a:gd name="T12" fmla="*/ 69 w 327"/>
                  <a:gd name="T13" fmla="*/ 340 h 340"/>
                  <a:gd name="T14" fmla="*/ 69 w 327"/>
                  <a:gd name="T15" fmla="*/ 128 h 340"/>
                  <a:gd name="T16" fmla="*/ 0 w 327"/>
                  <a:gd name="T17" fmla="*/ 128 h 340"/>
                  <a:gd name="T18" fmla="*/ 0 w 327"/>
                  <a:gd name="T19" fmla="*/ 70 h 340"/>
                  <a:gd name="T20" fmla="*/ 69 w 327"/>
                  <a:gd name="T21"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7" h="340">
                    <a:moveTo>
                      <a:pt x="69" y="0"/>
                    </a:moveTo>
                    <a:cubicBezTo>
                      <a:pt x="258" y="0"/>
                      <a:pt x="258" y="0"/>
                      <a:pt x="258" y="0"/>
                    </a:cubicBezTo>
                    <a:cubicBezTo>
                      <a:pt x="296" y="0"/>
                      <a:pt x="327" y="32"/>
                      <a:pt x="327" y="70"/>
                    </a:cubicBezTo>
                    <a:cubicBezTo>
                      <a:pt x="327" y="128"/>
                      <a:pt x="327" y="128"/>
                      <a:pt x="327" y="128"/>
                    </a:cubicBezTo>
                    <a:cubicBezTo>
                      <a:pt x="258" y="128"/>
                      <a:pt x="258" y="128"/>
                      <a:pt x="258" y="128"/>
                    </a:cubicBezTo>
                    <a:cubicBezTo>
                      <a:pt x="258" y="340"/>
                      <a:pt x="258" y="340"/>
                      <a:pt x="258" y="340"/>
                    </a:cubicBezTo>
                    <a:cubicBezTo>
                      <a:pt x="69" y="340"/>
                      <a:pt x="69" y="340"/>
                      <a:pt x="69" y="340"/>
                    </a:cubicBezTo>
                    <a:cubicBezTo>
                      <a:pt x="69" y="128"/>
                      <a:pt x="69" y="128"/>
                      <a:pt x="69" y="128"/>
                    </a:cubicBezTo>
                    <a:cubicBezTo>
                      <a:pt x="0" y="128"/>
                      <a:pt x="0" y="128"/>
                      <a:pt x="0" y="128"/>
                    </a:cubicBezTo>
                    <a:cubicBezTo>
                      <a:pt x="0" y="70"/>
                      <a:pt x="0" y="70"/>
                      <a:pt x="0" y="70"/>
                    </a:cubicBezTo>
                    <a:cubicBezTo>
                      <a:pt x="0" y="32"/>
                      <a:pt x="31" y="0"/>
                      <a:pt x="69"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8" name="Freeform 13"/>
              <p:cNvSpPr>
                <a:spLocks/>
              </p:cNvSpPr>
              <p:nvPr/>
            </p:nvSpPr>
            <p:spPr bwMode="auto">
              <a:xfrm flipH="1">
                <a:off x="10701337" y="4292601"/>
                <a:ext cx="387350" cy="579438"/>
              </a:xfrm>
              <a:custGeom>
                <a:avLst/>
                <a:gdLst>
                  <a:gd name="T0" fmla="*/ 44 w 117"/>
                  <a:gd name="T1" fmla="*/ 175 h 175"/>
                  <a:gd name="T2" fmla="*/ 117 w 117"/>
                  <a:gd name="T3" fmla="*/ 175 h 175"/>
                  <a:gd name="T4" fmla="*/ 117 w 117"/>
                  <a:gd name="T5" fmla="*/ 119 h 175"/>
                  <a:gd name="T6" fmla="*/ 51 w 117"/>
                  <a:gd name="T7" fmla="*/ 119 h 175"/>
                  <a:gd name="T8" fmla="*/ 51 w 117"/>
                  <a:gd name="T9" fmla="*/ 0 h 175"/>
                  <a:gd name="T10" fmla="*/ 0 w 117"/>
                  <a:gd name="T11" fmla="*/ 0 h 175"/>
                  <a:gd name="T12" fmla="*/ 0 w 117"/>
                  <a:gd name="T13" fmla="*/ 131 h 175"/>
                  <a:gd name="T14" fmla="*/ 44 w 117"/>
                  <a:gd name="T15" fmla="*/ 175 h 1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175">
                    <a:moveTo>
                      <a:pt x="44" y="175"/>
                    </a:moveTo>
                    <a:cubicBezTo>
                      <a:pt x="117" y="175"/>
                      <a:pt x="117" y="175"/>
                      <a:pt x="117" y="175"/>
                    </a:cubicBezTo>
                    <a:cubicBezTo>
                      <a:pt x="117" y="119"/>
                      <a:pt x="117" y="119"/>
                      <a:pt x="117" y="119"/>
                    </a:cubicBezTo>
                    <a:cubicBezTo>
                      <a:pt x="51" y="119"/>
                      <a:pt x="51" y="119"/>
                      <a:pt x="51" y="119"/>
                    </a:cubicBezTo>
                    <a:cubicBezTo>
                      <a:pt x="51" y="0"/>
                      <a:pt x="51" y="0"/>
                      <a:pt x="51" y="0"/>
                    </a:cubicBezTo>
                    <a:cubicBezTo>
                      <a:pt x="0" y="0"/>
                      <a:pt x="0" y="0"/>
                      <a:pt x="0" y="0"/>
                    </a:cubicBezTo>
                    <a:cubicBezTo>
                      <a:pt x="0" y="131"/>
                      <a:pt x="0" y="131"/>
                      <a:pt x="0" y="131"/>
                    </a:cubicBezTo>
                    <a:cubicBezTo>
                      <a:pt x="0" y="155"/>
                      <a:pt x="20" y="175"/>
                      <a:pt x="44" y="1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19" name="Rectangle 14"/>
              <p:cNvSpPr>
                <a:spLocks noChangeArrowheads="1"/>
              </p:cNvSpPr>
              <p:nvPr/>
            </p:nvSpPr>
            <p:spPr bwMode="auto">
              <a:xfrm flipH="1">
                <a:off x="11776074" y="4292601"/>
                <a:ext cx="169863" cy="1003300"/>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0" name="Freeform 15"/>
              <p:cNvSpPr>
                <a:spLocks/>
              </p:cNvSpPr>
              <p:nvPr/>
            </p:nvSpPr>
            <p:spPr bwMode="auto">
              <a:xfrm flipH="1">
                <a:off x="11776074" y="5124451"/>
                <a:ext cx="169863" cy="338138"/>
              </a:xfrm>
              <a:custGeom>
                <a:avLst/>
                <a:gdLst>
                  <a:gd name="T0" fmla="*/ 51 w 51"/>
                  <a:gd name="T1" fmla="*/ 0 h 102"/>
                  <a:gd name="T2" fmla="*/ 51 w 51"/>
                  <a:gd name="T3" fmla="*/ 102 h 102"/>
                  <a:gd name="T4" fmla="*/ 0 w 51"/>
                  <a:gd name="T5" fmla="*/ 51 h 102"/>
                  <a:gd name="T6" fmla="*/ 51 w 51"/>
                  <a:gd name="T7" fmla="*/ 0 h 102"/>
                </a:gdLst>
                <a:ahLst/>
                <a:cxnLst>
                  <a:cxn ang="0">
                    <a:pos x="T0" y="T1"/>
                  </a:cxn>
                  <a:cxn ang="0">
                    <a:pos x="T2" y="T3"/>
                  </a:cxn>
                  <a:cxn ang="0">
                    <a:pos x="T4" y="T5"/>
                  </a:cxn>
                  <a:cxn ang="0">
                    <a:pos x="T6" y="T7"/>
                  </a:cxn>
                </a:cxnLst>
                <a:rect l="0" t="0" r="r" b="b"/>
                <a:pathLst>
                  <a:path w="51" h="102">
                    <a:moveTo>
                      <a:pt x="51" y="0"/>
                    </a:moveTo>
                    <a:cubicBezTo>
                      <a:pt x="51" y="102"/>
                      <a:pt x="51" y="102"/>
                      <a:pt x="51" y="102"/>
                    </a:cubicBezTo>
                    <a:cubicBezTo>
                      <a:pt x="22" y="102"/>
                      <a:pt x="0" y="79"/>
                      <a:pt x="0" y="51"/>
                    </a:cubicBezTo>
                    <a:cubicBezTo>
                      <a:pt x="0" y="23"/>
                      <a:pt x="22" y="0"/>
                      <a:pt x="51"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1" name="Freeform 16"/>
              <p:cNvSpPr>
                <a:spLocks/>
              </p:cNvSpPr>
              <p:nvPr/>
            </p:nvSpPr>
            <p:spPr bwMode="auto">
              <a:xfrm flipH="1">
                <a:off x="10531474" y="4700588"/>
                <a:ext cx="341313" cy="171450"/>
              </a:xfrm>
              <a:custGeom>
                <a:avLst/>
                <a:gdLst>
                  <a:gd name="T0" fmla="*/ 0 w 103"/>
                  <a:gd name="T1" fmla="*/ 0 h 52"/>
                  <a:gd name="T2" fmla="*/ 103 w 103"/>
                  <a:gd name="T3" fmla="*/ 0 h 52"/>
                  <a:gd name="T4" fmla="*/ 52 w 103"/>
                  <a:gd name="T5" fmla="*/ 52 h 52"/>
                  <a:gd name="T6" fmla="*/ 0 w 103"/>
                  <a:gd name="T7" fmla="*/ 0 h 52"/>
                </a:gdLst>
                <a:ahLst/>
                <a:cxnLst>
                  <a:cxn ang="0">
                    <a:pos x="T0" y="T1"/>
                  </a:cxn>
                  <a:cxn ang="0">
                    <a:pos x="T2" y="T3"/>
                  </a:cxn>
                  <a:cxn ang="0">
                    <a:pos x="T4" y="T5"/>
                  </a:cxn>
                  <a:cxn ang="0">
                    <a:pos x="T6" y="T7"/>
                  </a:cxn>
                </a:cxnLst>
                <a:rect l="0" t="0" r="r" b="b"/>
                <a:pathLst>
                  <a:path w="103" h="52">
                    <a:moveTo>
                      <a:pt x="0" y="0"/>
                    </a:moveTo>
                    <a:cubicBezTo>
                      <a:pt x="103" y="0"/>
                      <a:pt x="103" y="0"/>
                      <a:pt x="103" y="0"/>
                    </a:cubicBezTo>
                    <a:cubicBezTo>
                      <a:pt x="103" y="29"/>
                      <a:pt x="80" y="52"/>
                      <a:pt x="52" y="52"/>
                    </a:cubicBezTo>
                    <a:cubicBezTo>
                      <a:pt x="23" y="52"/>
                      <a:pt x="0" y="29"/>
                      <a:pt x="0"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2" name="Rectangle 17"/>
              <p:cNvSpPr>
                <a:spLocks noChangeArrowheads="1"/>
              </p:cNvSpPr>
              <p:nvPr/>
            </p:nvSpPr>
            <p:spPr bwMode="auto">
              <a:xfrm flipH="1">
                <a:off x="11776074" y="5084763"/>
                <a:ext cx="173038" cy="88900"/>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3" name="Rectangle 18"/>
              <p:cNvSpPr>
                <a:spLocks noChangeArrowheads="1"/>
              </p:cNvSpPr>
              <p:nvPr/>
            </p:nvSpPr>
            <p:spPr bwMode="auto">
              <a:xfrm flipH="1">
                <a:off x="10266362" y="4624388"/>
                <a:ext cx="746125" cy="762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4" name="Freeform 19"/>
              <p:cNvSpPr>
                <a:spLocks/>
              </p:cNvSpPr>
              <p:nvPr/>
            </p:nvSpPr>
            <p:spPr bwMode="auto">
              <a:xfrm flipH="1">
                <a:off x="10059987" y="4246563"/>
                <a:ext cx="779463" cy="377825"/>
              </a:xfrm>
              <a:custGeom>
                <a:avLst/>
                <a:gdLst>
                  <a:gd name="T0" fmla="*/ 127 w 491"/>
                  <a:gd name="T1" fmla="*/ 0 h 238"/>
                  <a:gd name="T2" fmla="*/ 491 w 491"/>
                  <a:gd name="T3" fmla="*/ 0 h 238"/>
                  <a:gd name="T4" fmla="*/ 361 w 491"/>
                  <a:gd name="T5" fmla="*/ 238 h 238"/>
                  <a:gd name="T6" fmla="*/ 0 w 491"/>
                  <a:gd name="T7" fmla="*/ 238 h 238"/>
                  <a:gd name="T8" fmla="*/ 127 w 491"/>
                  <a:gd name="T9" fmla="*/ 0 h 238"/>
                </a:gdLst>
                <a:ahLst/>
                <a:cxnLst>
                  <a:cxn ang="0">
                    <a:pos x="T0" y="T1"/>
                  </a:cxn>
                  <a:cxn ang="0">
                    <a:pos x="T2" y="T3"/>
                  </a:cxn>
                  <a:cxn ang="0">
                    <a:pos x="T4" y="T5"/>
                  </a:cxn>
                  <a:cxn ang="0">
                    <a:pos x="T6" y="T7"/>
                  </a:cxn>
                  <a:cxn ang="0">
                    <a:pos x="T8" y="T9"/>
                  </a:cxn>
                </a:cxnLst>
                <a:rect l="0" t="0" r="r" b="b"/>
                <a:pathLst>
                  <a:path w="491" h="238">
                    <a:moveTo>
                      <a:pt x="127" y="0"/>
                    </a:moveTo>
                    <a:lnTo>
                      <a:pt x="491" y="0"/>
                    </a:lnTo>
                    <a:lnTo>
                      <a:pt x="361" y="238"/>
                    </a:lnTo>
                    <a:lnTo>
                      <a:pt x="0" y="238"/>
                    </a:lnTo>
                    <a:lnTo>
                      <a:pt x="127" y="0"/>
                    </a:ln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5" name="Rectangle 20"/>
              <p:cNvSpPr>
                <a:spLocks noChangeArrowheads="1"/>
              </p:cNvSpPr>
              <p:nvPr/>
            </p:nvSpPr>
            <p:spPr bwMode="auto">
              <a:xfrm flipH="1">
                <a:off x="10839449" y="4624388"/>
                <a:ext cx="173038" cy="762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6" name="Freeform 21"/>
              <p:cNvSpPr>
                <a:spLocks/>
              </p:cNvSpPr>
              <p:nvPr/>
            </p:nvSpPr>
            <p:spPr bwMode="auto">
              <a:xfrm flipH="1">
                <a:off x="11334750" y="3640138"/>
                <a:ext cx="200025" cy="327025"/>
              </a:xfrm>
              <a:custGeom>
                <a:avLst/>
                <a:gdLst>
                  <a:gd name="T0" fmla="*/ 63 w 126"/>
                  <a:gd name="T1" fmla="*/ 206 h 206"/>
                  <a:gd name="T2" fmla="*/ 126 w 126"/>
                  <a:gd name="T3" fmla="*/ 144 h 206"/>
                  <a:gd name="T4" fmla="*/ 126 w 126"/>
                  <a:gd name="T5" fmla="*/ 0 h 206"/>
                  <a:gd name="T6" fmla="*/ 0 w 126"/>
                  <a:gd name="T7" fmla="*/ 0 h 206"/>
                  <a:gd name="T8" fmla="*/ 0 w 126"/>
                  <a:gd name="T9" fmla="*/ 144 h 206"/>
                  <a:gd name="T10" fmla="*/ 63 w 126"/>
                  <a:gd name="T11" fmla="*/ 206 h 206"/>
                </a:gdLst>
                <a:ahLst/>
                <a:cxnLst>
                  <a:cxn ang="0">
                    <a:pos x="T0" y="T1"/>
                  </a:cxn>
                  <a:cxn ang="0">
                    <a:pos x="T2" y="T3"/>
                  </a:cxn>
                  <a:cxn ang="0">
                    <a:pos x="T4" y="T5"/>
                  </a:cxn>
                  <a:cxn ang="0">
                    <a:pos x="T6" y="T7"/>
                  </a:cxn>
                  <a:cxn ang="0">
                    <a:pos x="T8" y="T9"/>
                  </a:cxn>
                  <a:cxn ang="0">
                    <a:pos x="T10" y="T11"/>
                  </a:cxn>
                </a:cxnLst>
                <a:rect l="0" t="0" r="r" b="b"/>
                <a:pathLst>
                  <a:path w="126" h="206">
                    <a:moveTo>
                      <a:pt x="63" y="206"/>
                    </a:moveTo>
                    <a:lnTo>
                      <a:pt x="126" y="144"/>
                    </a:lnTo>
                    <a:lnTo>
                      <a:pt x="126" y="0"/>
                    </a:lnTo>
                    <a:lnTo>
                      <a:pt x="0" y="0"/>
                    </a:lnTo>
                    <a:lnTo>
                      <a:pt x="0" y="144"/>
                    </a:lnTo>
                    <a:lnTo>
                      <a:pt x="63" y="206"/>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7" name="Freeform 22"/>
              <p:cNvSpPr>
                <a:spLocks/>
              </p:cNvSpPr>
              <p:nvPr/>
            </p:nvSpPr>
            <p:spPr bwMode="auto">
              <a:xfrm flipH="1">
                <a:off x="11334750" y="3640138"/>
                <a:ext cx="200025" cy="171450"/>
              </a:xfrm>
              <a:custGeom>
                <a:avLst/>
                <a:gdLst>
                  <a:gd name="T0" fmla="*/ 60 w 60"/>
                  <a:gd name="T1" fmla="*/ 48 h 52"/>
                  <a:gd name="T2" fmla="*/ 31 w 60"/>
                  <a:gd name="T3" fmla="*/ 52 h 52"/>
                  <a:gd name="T4" fmla="*/ 0 w 60"/>
                  <a:gd name="T5" fmla="*/ 48 h 52"/>
                  <a:gd name="T6" fmla="*/ 0 w 60"/>
                  <a:gd name="T7" fmla="*/ 0 h 52"/>
                  <a:gd name="T8" fmla="*/ 60 w 60"/>
                  <a:gd name="T9" fmla="*/ 0 h 52"/>
                  <a:gd name="T10" fmla="*/ 60 w 60"/>
                  <a:gd name="T11" fmla="*/ 48 h 52"/>
                </a:gdLst>
                <a:ahLst/>
                <a:cxnLst>
                  <a:cxn ang="0">
                    <a:pos x="T0" y="T1"/>
                  </a:cxn>
                  <a:cxn ang="0">
                    <a:pos x="T2" y="T3"/>
                  </a:cxn>
                  <a:cxn ang="0">
                    <a:pos x="T4" y="T5"/>
                  </a:cxn>
                  <a:cxn ang="0">
                    <a:pos x="T6" y="T7"/>
                  </a:cxn>
                  <a:cxn ang="0">
                    <a:pos x="T8" y="T9"/>
                  </a:cxn>
                  <a:cxn ang="0">
                    <a:pos x="T10" y="T11"/>
                  </a:cxn>
                </a:cxnLst>
                <a:rect l="0" t="0" r="r" b="b"/>
                <a:pathLst>
                  <a:path w="60" h="52">
                    <a:moveTo>
                      <a:pt x="60" y="48"/>
                    </a:moveTo>
                    <a:cubicBezTo>
                      <a:pt x="51" y="51"/>
                      <a:pt x="41" y="52"/>
                      <a:pt x="31" y="52"/>
                    </a:cubicBezTo>
                    <a:cubicBezTo>
                      <a:pt x="20" y="52"/>
                      <a:pt x="10" y="51"/>
                      <a:pt x="0" y="48"/>
                    </a:cubicBezTo>
                    <a:cubicBezTo>
                      <a:pt x="0" y="0"/>
                      <a:pt x="0" y="0"/>
                      <a:pt x="0" y="0"/>
                    </a:cubicBezTo>
                    <a:cubicBezTo>
                      <a:pt x="60" y="0"/>
                      <a:pt x="60" y="0"/>
                      <a:pt x="60" y="0"/>
                    </a:cubicBezTo>
                    <a:lnTo>
                      <a:pt x="60" y="48"/>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8" name="Freeform 23"/>
              <p:cNvSpPr>
                <a:spLocks/>
              </p:cNvSpPr>
              <p:nvPr/>
            </p:nvSpPr>
            <p:spPr bwMode="auto">
              <a:xfrm flipH="1">
                <a:off x="11198224" y="3332163"/>
                <a:ext cx="468313" cy="442913"/>
              </a:xfrm>
              <a:custGeom>
                <a:avLst/>
                <a:gdLst>
                  <a:gd name="T0" fmla="*/ 141 w 141"/>
                  <a:gd name="T1" fmla="*/ 0 h 134"/>
                  <a:gd name="T2" fmla="*/ 141 w 141"/>
                  <a:gd name="T3" fmla="*/ 110 h 134"/>
                  <a:gd name="T4" fmla="*/ 140 w 141"/>
                  <a:gd name="T5" fmla="*/ 110 h 134"/>
                  <a:gd name="T6" fmla="*/ 71 w 141"/>
                  <a:gd name="T7" fmla="*/ 134 h 134"/>
                  <a:gd name="T8" fmla="*/ 0 w 141"/>
                  <a:gd name="T9" fmla="*/ 110 h 134"/>
                  <a:gd name="T10" fmla="*/ 0 w 141"/>
                  <a:gd name="T11" fmla="*/ 0 h 134"/>
                  <a:gd name="T12" fmla="*/ 141 w 141"/>
                  <a:gd name="T13" fmla="*/ 0 h 134"/>
                </a:gdLst>
                <a:ahLst/>
                <a:cxnLst>
                  <a:cxn ang="0">
                    <a:pos x="T0" y="T1"/>
                  </a:cxn>
                  <a:cxn ang="0">
                    <a:pos x="T2" y="T3"/>
                  </a:cxn>
                  <a:cxn ang="0">
                    <a:pos x="T4" y="T5"/>
                  </a:cxn>
                  <a:cxn ang="0">
                    <a:pos x="T6" y="T7"/>
                  </a:cxn>
                  <a:cxn ang="0">
                    <a:pos x="T8" y="T9"/>
                  </a:cxn>
                  <a:cxn ang="0">
                    <a:pos x="T10" y="T11"/>
                  </a:cxn>
                  <a:cxn ang="0">
                    <a:pos x="T12" y="T13"/>
                  </a:cxn>
                </a:cxnLst>
                <a:rect l="0" t="0" r="r" b="b"/>
                <a:pathLst>
                  <a:path w="141" h="134">
                    <a:moveTo>
                      <a:pt x="141" y="0"/>
                    </a:moveTo>
                    <a:cubicBezTo>
                      <a:pt x="141" y="110"/>
                      <a:pt x="141" y="110"/>
                      <a:pt x="141" y="110"/>
                    </a:cubicBezTo>
                    <a:cubicBezTo>
                      <a:pt x="140" y="110"/>
                      <a:pt x="140" y="110"/>
                      <a:pt x="140" y="110"/>
                    </a:cubicBezTo>
                    <a:cubicBezTo>
                      <a:pt x="121" y="125"/>
                      <a:pt x="97" y="134"/>
                      <a:pt x="71" y="134"/>
                    </a:cubicBezTo>
                    <a:cubicBezTo>
                      <a:pt x="45" y="134"/>
                      <a:pt x="19" y="125"/>
                      <a:pt x="0" y="110"/>
                    </a:cubicBezTo>
                    <a:cubicBezTo>
                      <a:pt x="0" y="0"/>
                      <a:pt x="0" y="0"/>
                      <a:pt x="0" y="0"/>
                    </a:cubicBezTo>
                    <a:lnTo>
                      <a:pt x="141"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29" name="Rectangle 24"/>
              <p:cNvSpPr>
                <a:spLocks noChangeArrowheads="1"/>
              </p:cNvSpPr>
              <p:nvPr/>
            </p:nvSpPr>
            <p:spPr bwMode="auto">
              <a:xfrm flipH="1">
                <a:off x="11776074" y="4292601"/>
                <a:ext cx="169863"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0" name="Rectangle 25"/>
              <p:cNvSpPr>
                <a:spLocks noChangeArrowheads="1"/>
              </p:cNvSpPr>
              <p:nvPr/>
            </p:nvSpPr>
            <p:spPr bwMode="auto">
              <a:xfrm flipH="1">
                <a:off x="10920412" y="4292601"/>
                <a:ext cx="168275" cy="49213"/>
              </a:xfrm>
              <a:prstGeom prst="rect">
                <a:avLst/>
              </a:prstGeom>
              <a:solidFill>
                <a:srgbClr val="C398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1" name="Rectangle 26"/>
              <p:cNvSpPr>
                <a:spLocks noChangeArrowheads="1"/>
              </p:cNvSpPr>
              <p:nvPr/>
            </p:nvSpPr>
            <p:spPr bwMode="auto">
              <a:xfrm flipH="1">
                <a:off x="111982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2" name="Rectangle 27"/>
              <p:cNvSpPr>
                <a:spLocks noChangeArrowheads="1"/>
              </p:cNvSpPr>
              <p:nvPr/>
            </p:nvSpPr>
            <p:spPr bwMode="auto">
              <a:xfrm flipH="1">
                <a:off x="11630024" y="3302001"/>
                <a:ext cx="36513" cy="244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3" name="Oval 28"/>
              <p:cNvSpPr>
                <a:spLocks noChangeArrowheads="1"/>
              </p:cNvSpPr>
              <p:nvPr/>
            </p:nvSpPr>
            <p:spPr bwMode="auto">
              <a:xfrm flipH="1">
                <a:off x="11541124"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4" name="Oval 29"/>
              <p:cNvSpPr>
                <a:spLocks noChangeArrowheads="1"/>
              </p:cNvSpPr>
              <p:nvPr/>
            </p:nvSpPr>
            <p:spPr bwMode="auto">
              <a:xfrm flipH="1">
                <a:off x="11288712" y="3467101"/>
                <a:ext cx="36513" cy="36513"/>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5" name="Freeform 30"/>
              <p:cNvSpPr>
                <a:spLocks/>
              </p:cNvSpPr>
              <p:nvPr/>
            </p:nvSpPr>
            <p:spPr bwMode="auto">
              <a:xfrm flipH="1">
                <a:off x="11401425" y="3573463"/>
                <a:ext cx="63500" cy="30163"/>
              </a:xfrm>
              <a:custGeom>
                <a:avLst/>
                <a:gdLst>
                  <a:gd name="T0" fmla="*/ 9 w 19"/>
                  <a:gd name="T1" fmla="*/ 9 h 9"/>
                  <a:gd name="T2" fmla="*/ 19 w 19"/>
                  <a:gd name="T3" fmla="*/ 0 h 9"/>
                  <a:gd name="T4" fmla="*/ 0 w 19"/>
                  <a:gd name="T5" fmla="*/ 0 h 9"/>
                  <a:gd name="T6" fmla="*/ 9 w 19"/>
                  <a:gd name="T7" fmla="*/ 9 h 9"/>
                </a:gdLst>
                <a:ahLst/>
                <a:cxnLst>
                  <a:cxn ang="0">
                    <a:pos x="T0" y="T1"/>
                  </a:cxn>
                  <a:cxn ang="0">
                    <a:pos x="T2" y="T3"/>
                  </a:cxn>
                  <a:cxn ang="0">
                    <a:pos x="T4" y="T5"/>
                  </a:cxn>
                  <a:cxn ang="0">
                    <a:pos x="T6" y="T7"/>
                  </a:cxn>
                </a:cxnLst>
                <a:rect l="0" t="0" r="r" b="b"/>
                <a:pathLst>
                  <a:path w="19" h="9">
                    <a:moveTo>
                      <a:pt x="9" y="9"/>
                    </a:moveTo>
                    <a:cubicBezTo>
                      <a:pt x="15" y="9"/>
                      <a:pt x="19" y="5"/>
                      <a:pt x="19" y="0"/>
                    </a:cubicBezTo>
                    <a:cubicBezTo>
                      <a:pt x="0" y="0"/>
                      <a:pt x="0" y="0"/>
                      <a:pt x="0" y="0"/>
                    </a:cubicBezTo>
                    <a:cubicBezTo>
                      <a:pt x="0" y="5"/>
                      <a:pt x="4" y="9"/>
                      <a:pt x="9" y="9"/>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6" name="Freeform 31"/>
              <p:cNvSpPr>
                <a:spLocks/>
              </p:cNvSpPr>
              <p:nvPr/>
            </p:nvSpPr>
            <p:spPr bwMode="auto">
              <a:xfrm flipH="1">
                <a:off x="11364912" y="3679826"/>
                <a:ext cx="136525" cy="39688"/>
              </a:xfrm>
              <a:custGeom>
                <a:avLst/>
                <a:gdLst>
                  <a:gd name="T0" fmla="*/ 41 w 41"/>
                  <a:gd name="T1" fmla="*/ 6 h 12"/>
                  <a:gd name="T2" fmla="*/ 36 w 41"/>
                  <a:gd name="T3" fmla="*/ 12 h 12"/>
                  <a:gd name="T4" fmla="*/ 5 w 41"/>
                  <a:gd name="T5" fmla="*/ 12 h 12"/>
                  <a:gd name="T6" fmla="*/ 0 w 41"/>
                  <a:gd name="T7" fmla="*/ 6 h 12"/>
                  <a:gd name="T8" fmla="*/ 0 w 41"/>
                  <a:gd name="T9" fmla="*/ 6 h 12"/>
                  <a:gd name="T10" fmla="*/ 5 w 41"/>
                  <a:gd name="T11" fmla="*/ 0 h 12"/>
                  <a:gd name="T12" fmla="*/ 36 w 41"/>
                  <a:gd name="T13" fmla="*/ 0 h 12"/>
                  <a:gd name="T14" fmla="*/ 41 w 41"/>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12">
                    <a:moveTo>
                      <a:pt x="41" y="6"/>
                    </a:moveTo>
                    <a:cubicBezTo>
                      <a:pt x="41" y="9"/>
                      <a:pt x="39" y="12"/>
                      <a:pt x="36" y="12"/>
                    </a:cubicBezTo>
                    <a:cubicBezTo>
                      <a:pt x="5" y="12"/>
                      <a:pt x="5" y="12"/>
                      <a:pt x="5" y="12"/>
                    </a:cubicBezTo>
                    <a:cubicBezTo>
                      <a:pt x="2" y="12"/>
                      <a:pt x="0" y="9"/>
                      <a:pt x="0" y="6"/>
                    </a:cubicBezTo>
                    <a:cubicBezTo>
                      <a:pt x="0" y="6"/>
                      <a:pt x="0" y="6"/>
                      <a:pt x="0" y="6"/>
                    </a:cubicBezTo>
                    <a:cubicBezTo>
                      <a:pt x="0" y="3"/>
                      <a:pt x="2" y="0"/>
                      <a:pt x="5" y="0"/>
                    </a:cubicBezTo>
                    <a:cubicBezTo>
                      <a:pt x="36" y="0"/>
                      <a:pt x="36" y="0"/>
                      <a:pt x="36" y="0"/>
                    </a:cubicBezTo>
                    <a:cubicBezTo>
                      <a:pt x="39" y="0"/>
                      <a:pt x="41" y="3"/>
                      <a:pt x="41" y="6"/>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37" name="Freeform 32"/>
              <p:cNvSpPr>
                <a:spLocks noEditPoints="1"/>
              </p:cNvSpPr>
              <p:nvPr/>
            </p:nvSpPr>
            <p:spPr bwMode="auto">
              <a:xfrm flipH="1">
                <a:off x="11304587" y="3603626"/>
                <a:ext cx="255588" cy="228600"/>
              </a:xfrm>
              <a:custGeom>
                <a:avLst/>
                <a:gdLst>
                  <a:gd name="T0" fmla="*/ 38 w 77"/>
                  <a:gd name="T1" fmla="*/ 0 h 69"/>
                  <a:gd name="T2" fmla="*/ 0 w 77"/>
                  <a:gd name="T3" fmla="*/ 39 h 69"/>
                  <a:gd name="T4" fmla="*/ 0 w 77"/>
                  <a:gd name="T5" fmla="*/ 60 h 69"/>
                  <a:gd name="T6" fmla="*/ 0 w 77"/>
                  <a:gd name="T7" fmla="*/ 63 h 69"/>
                  <a:gd name="T8" fmla="*/ 39 w 77"/>
                  <a:gd name="T9" fmla="*/ 69 h 69"/>
                  <a:gd name="T10" fmla="*/ 77 w 77"/>
                  <a:gd name="T11" fmla="*/ 63 h 69"/>
                  <a:gd name="T12" fmla="*/ 77 w 77"/>
                  <a:gd name="T13" fmla="*/ 60 h 69"/>
                  <a:gd name="T14" fmla="*/ 77 w 77"/>
                  <a:gd name="T15" fmla="*/ 39 h 69"/>
                  <a:gd name="T16" fmla="*/ 38 w 77"/>
                  <a:gd name="T17" fmla="*/ 0 h 69"/>
                  <a:gd name="T18" fmla="*/ 61 w 77"/>
                  <a:gd name="T19" fmla="*/ 45 h 69"/>
                  <a:gd name="T20" fmla="*/ 45 w 77"/>
                  <a:gd name="T21" fmla="*/ 48 h 69"/>
                  <a:gd name="T22" fmla="*/ 45 w 77"/>
                  <a:gd name="T23" fmla="*/ 35 h 69"/>
                  <a:gd name="T24" fmla="*/ 32 w 77"/>
                  <a:gd name="T25" fmla="*/ 35 h 69"/>
                  <a:gd name="T26" fmla="*/ 32 w 77"/>
                  <a:gd name="T27" fmla="*/ 48 h 69"/>
                  <a:gd name="T28" fmla="*/ 15 w 77"/>
                  <a:gd name="T29" fmla="*/ 45 h 69"/>
                  <a:gd name="T30" fmla="*/ 15 w 77"/>
                  <a:gd name="T31" fmla="*/ 37 h 69"/>
                  <a:gd name="T32" fmla="*/ 38 w 77"/>
                  <a:gd name="T33" fmla="*/ 24 h 69"/>
                  <a:gd name="T34" fmla="*/ 62 w 77"/>
                  <a:gd name="T35" fmla="*/ 37 h 69"/>
                  <a:gd name="T36" fmla="*/ 61 w 77"/>
                  <a:gd name="T37" fmla="*/ 4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 h="69">
                    <a:moveTo>
                      <a:pt x="38" y="0"/>
                    </a:moveTo>
                    <a:cubicBezTo>
                      <a:pt x="17" y="0"/>
                      <a:pt x="0" y="18"/>
                      <a:pt x="0" y="39"/>
                    </a:cubicBezTo>
                    <a:cubicBezTo>
                      <a:pt x="0" y="60"/>
                      <a:pt x="0" y="60"/>
                      <a:pt x="0" y="60"/>
                    </a:cubicBezTo>
                    <a:cubicBezTo>
                      <a:pt x="0" y="61"/>
                      <a:pt x="0" y="62"/>
                      <a:pt x="0" y="63"/>
                    </a:cubicBezTo>
                    <a:cubicBezTo>
                      <a:pt x="13" y="67"/>
                      <a:pt x="25" y="69"/>
                      <a:pt x="39" y="69"/>
                    </a:cubicBezTo>
                    <a:cubicBezTo>
                      <a:pt x="52" y="69"/>
                      <a:pt x="65" y="67"/>
                      <a:pt x="77" y="63"/>
                    </a:cubicBezTo>
                    <a:cubicBezTo>
                      <a:pt x="77" y="62"/>
                      <a:pt x="77" y="61"/>
                      <a:pt x="77" y="60"/>
                    </a:cubicBezTo>
                    <a:cubicBezTo>
                      <a:pt x="77" y="39"/>
                      <a:pt x="77" y="39"/>
                      <a:pt x="77" y="39"/>
                    </a:cubicBezTo>
                    <a:cubicBezTo>
                      <a:pt x="77" y="18"/>
                      <a:pt x="60" y="0"/>
                      <a:pt x="38" y="0"/>
                    </a:cubicBezTo>
                    <a:close/>
                    <a:moveTo>
                      <a:pt x="61" y="45"/>
                    </a:moveTo>
                    <a:cubicBezTo>
                      <a:pt x="56" y="46"/>
                      <a:pt x="50" y="47"/>
                      <a:pt x="45" y="48"/>
                    </a:cubicBezTo>
                    <a:cubicBezTo>
                      <a:pt x="45" y="35"/>
                      <a:pt x="45" y="35"/>
                      <a:pt x="45" y="35"/>
                    </a:cubicBezTo>
                    <a:cubicBezTo>
                      <a:pt x="32" y="35"/>
                      <a:pt x="32" y="35"/>
                      <a:pt x="32" y="35"/>
                    </a:cubicBezTo>
                    <a:cubicBezTo>
                      <a:pt x="32" y="48"/>
                      <a:pt x="32" y="48"/>
                      <a:pt x="32" y="48"/>
                    </a:cubicBezTo>
                    <a:cubicBezTo>
                      <a:pt x="27" y="47"/>
                      <a:pt x="21" y="46"/>
                      <a:pt x="15" y="45"/>
                    </a:cubicBezTo>
                    <a:cubicBezTo>
                      <a:pt x="15" y="44"/>
                      <a:pt x="15" y="37"/>
                      <a:pt x="15" y="37"/>
                    </a:cubicBezTo>
                    <a:cubicBezTo>
                      <a:pt x="15" y="24"/>
                      <a:pt x="26" y="24"/>
                      <a:pt x="38" y="24"/>
                    </a:cubicBezTo>
                    <a:cubicBezTo>
                      <a:pt x="51" y="24"/>
                      <a:pt x="62" y="24"/>
                      <a:pt x="62" y="37"/>
                    </a:cubicBezTo>
                    <a:cubicBezTo>
                      <a:pt x="62" y="37"/>
                      <a:pt x="61" y="44"/>
                      <a:pt x="61" y="4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42" name="Rectangle 41"/>
              <p:cNvSpPr/>
              <p:nvPr/>
            </p:nvSpPr>
            <p:spPr bwMode="auto">
              <a:xfrm flipH="1">
                <a:off x="7318375" y="4336256"/>
                <a:ext cx="502444" cy="13811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grpSp>
          <p:nvGrpSpPr>
            <p:cNvPr id="47" name="Group 46"/>
            <p:cNvGrpSpPr/>
            <p:nvPr/>
          </p:nvGrpSpPr>
          <p:grpSpPr>
            <a:xfrm>
              <a:off x="4664075" y="4286961"/>
              <a:ext cx="5793411" cy="2392930"/>
              <a:chOff x="4664075" y="4286961"/>
              <a:chExt cx="5793411" cy="2392930"/>
            </a:xfrm>
          </p:grpSpPr>
          <p:pic>
            <p:nvPicPr>
              <p:cNvPr id="39" name="Picture 38"/>
              <p:cNvPicPr>
                <a:picLocks noChangeAspect="1"/>
              </p:cNvPicPr>
              <p:nvPr/>
            </p:nvPicPr>
            <p:blipFill>
              <a:blip r:embed="rId2"/>
              <a:stretch>
                <a:fillRect/>
              </a:stretch>
            </p:blipFill>
            <p:spPr>
              <a:xfrm flipH="1">
                <a:off x="4664075" y="4286961"/>
                <a:ext cx="5793411" cy="2392930"/>
              </a:xfrm>
              <a:prstGeom prst="rect">
                <a:avLst/>
              </a:prstGeom>
            </p:spPr>
          </p:pic>
          <p:pic>
            <p:nvPicPr>
              <p:cNvPr id="44" name="Picture 43"/>
              <p:cNvPicPr>
                <a:picLocks noChangeAspect="1"/>
              </p:cNvPicPr>
              <p:nvPr/>
            </p:nvPicPr>
            <p:blipFill>
              <a:blip r:embed="rId3">
                <a:extLst>
                  <a:ext uri="{28A0092B-C50C-407E-A947-70E740481C1C}">
                    <a14:useLocalDpi xmlns:a14="http://schemas.microsoft.com/office/drawing/2010/main" val="0"/>
                  </a:ext>
                </a:extLst>
              </a:blip>
              <a:srcRect l="528" t="1822" r="1518" b="1873"/>
              <a:stretch>
                <a:fillRect/>
              </a:stretch>
            </p:blipFill>
            <p:spPr>
              <a:xfrm>
                <a:off x="6666858" y="4311651"/>
                <a:ext cx="1177925" cy="650875"/>
              </a:xfrm>
              <a:custGeom>
                <a:avLst/>
                <a:gdLst>
                  <a:gd name="connsiteX0" fmla="*/ 15608 w 1177925"/>
                  <a:gd name="connsiteY0" fmla="*/ 0 h 650875"/>
                  <a:gd name="connsiteX1" fmla="*/ 1162317 w 1177925"/>
                  <a:gd name="connsiteY1" fmla="*/ 0 h 650875"/>
                  <a:gd name="connsiteX2" fmla="*/ 1177925 w 1177925"/>
                  <a:gd name="connsiteY2" fmla="*/ 15608 h 650875"/>
                  <a:gd name="connsiteX3" fmla="*/ 1177925 w 1177925"/>
                  <a:gd name="connsiteY3" fmla="*/ 635267 h 650875"/>
                  <a:gd name="connsiteX4" fmla="*/ 1162317 w 1177925"/>
                  <a:gd name="connsiteY4" fmla="*/ 650875 h 650875"/>
                  <a:gd name="connsiteX5" fmla="*/ 15608 w 1177925"/>
                  <a:gd name="connsiteY5" fmla="*/ 650875 h 650875"/>
                  <a:gd name="connsiteX6" fmla="*/ 0 w 1177925"/>
                  <a:gd name="connsiteY6" fmla="*/ 635267 h 650875"/>
                  <a:gd name="connsiteX7" fmla="*/ 0 w 1177925"/>
                  <a:gd name="connsiteY7" fmla="*/ 15608 h 650875"/>
                  <a:gd name="connsiteX8" fmla="*/ 15608 w 1177925"/>
                  <a:gd name="connsiteY8" fmla="*/ 0 h 650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7925" h="650875">
                    <a:moveTo>
                      <a:pt x="15608" y="0"/>
                    </a:moveTo>
                    <a:lnTo>
                      <a:pt x="1162317" y="0"/>
                    </a:lnTo>
                    <a:cubicBezTo>
                      <a:pt x="1170937" y="0"/>
                      <a:pt x="1177925" y="6988"/>
                      <a:pt x="1177925" y="15608"/>
                    </a:cubicBezTo>
                    <a:lnTo>
                      <a:pt x="1177925" y="635267"/>
                    </a:lnTo>
                    <a:cubicBezTo>
                      <a:pt x="1177925" y="643887"/>
                      <a:pt x="1170937" y="650875"/>
                      <a:pt x="1162317" y="650875"/>
                    </a:cubicBezTo>
                    <a:lnTo>
                      <a:pt x="15608" y="650875"/>
                    </a:lnTo>
                    <a:cubicBezTo>
                      <a:pt x="6988" y="650875"/>
                      <a:pt x="0" y="643887"/>
                      <a:pt x="0" y="635267"/>
                    </a:cubicBezTo>
                    <a:lnTo>
                      <a:pt x="0" y="15608"/>
                    </a:lnTo>
                    <a:cubicBezTo>
                      <a:pt x="0" y="6988"/>
                      <a:pt x="6988" y="0"/>
                      <a:pt x="15608" y="0"/>
                    </a:cubicBezTo>
                    <a:close/>
                  </a:path>
                </a:pathLst>
              </a:custGeom>
            </p:spPr>
          </p:pic>
          <p:sp>
            <p:nvSpPr>
              <p:cNvPr id="45" name="Rectangle 44"/>
              <p:cNvSpPr/>
              <p:nvPr/>
            </p:nvSpPr>
            <p:spPr bwMode="auto">
              <a:xfrm>
                <a:off x="5717381" y="4994276"/>
                <a:ext cx="226539" cy="106362"/>
              </a:xfrm>
              <a:prstGeom prst="rect">
                <a:avLst/>
              </a:prstGeom>
              <a:solidFill>
                <a:srgbClr val="50505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spTree>
    <p:extLst>
      <p:ext uri="{BB962C8B-B14F-4D97-AF65-F5344CB8AC3E}">
        <p14:creationId xmlns:p14="http://schemas.microsoft.com/office/powerpoint/2010/main" val="1078507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Capture text</a:t>
            </a:r>
            <a:endParaRPr lang="en-US" dirty="0"/>
          </a:p>
        </p:txBody>
      </p:sp>
      <p:sp>
        <p:nvSpPr>
          <p:cNvPr id="4" name="Text Placeholder 3"/>
          <p:cNvSpPr>
            <a:spLocks noGrp="1"/>
          </p:cNvSpPr>
          <p:nvPr>
            <p:ph type="body" sz="quarter" idx="10"/>
          </p:nvPr>
        </p:nvSpPr>
        <p:spPr>
          <a:xfrm>
            <a:off x="274638" y="1221157"/>
            <a:ext cx="11887199" cy="4658198"/>
          </a:xfrm>
        </p:spPr>
        <p:txBody>
          <a:bodyPr/>
          <a:lstStyle/>
          <a:p>
            <a:r>
              <a:rPr lang="en-US" sz="1700" dirty="0" err="1">
                <a:solidFill>
                  <a:srgbClr val="0000FF"/>
                </a:solidFill>
                <a:highlight>
                  <a:srgbClr val="FFFFFF"/>
                </a:highlight>
              </a:rPr>
              <a:t>var</a:t>
            </a:r>
            <a:r>
              <a:rPr lang="en-US" sz="1700" dirty="0">
                <a:solidFill>
                  <a:srgbClr val="000000"/>
                </a:solidFill>
                <a:highlight>
                  <a:srgbClr val="FFFFFF"/>
                </a:highlight>
              </a:rPr>
              <a:t> client = </a:t>
            </a:r>
            <a:r>
              <a:rPr lang="en-US" sz="1700" dirty="0">
                <a:solidFill>
                  <a:srgbClr val="0000FF"/>
                </a:solidFill>
                <a:highlight>
                  <a:srgbClr val="FFFFFF"/>
                </a:highlight>
              </a:rPr>
              <a:t>new</a:t>
            </a:r>
            <a:r>
              <a:rPr lang="en-US" sz="1700" dirty="0">
                <a:solidFill>
                  <a:srgbClr val="000000"/>
                </a:solidFill>
                <a:highlight>
                  <a:srgbClr val="FFFFFF"/>
                </a:highlight>
              </a:rPr>
              <a:t> </a:t>
            </a:r>
            <a:r>
              <a:rPr lang="en-US" sz="1700" dirty="0" err="1">
                <a:solidFill>
                  <a:srgbClr val="2B91AF"/>
                </a:solidFill>
                <a:highlight>
                  <a:srgbClr val="FFFFFF"/>
                </a:highlight>
              </a:rPr>
              <a:t>HttpClient</a:t>
            </a:r>
            <a:r>
              <a:rPr lang="en-US" sz="1700" dirty="0">
                <a:solidFill>
                  <a:srgbClr val="000000"/>
                </a:solidFill>
                <a:highlight>
                  <a:srgbClr val="FFFFFF"/>
                </a:highlight>
              </a:rPr>
              <a:t>();</a:t>
            </a:r>
            <a:br>
              <a:rPr lang="en-US" sz="1700" dirty="0">
                <a:solidFill>
                  <a:srgbClr val="000000"/>
                </a:solidFill>
                <a:highlight>
                  <a:srgbClr val="FFFFFF"/>
                </a:highlight>
              </a:rPr>
            </a:br>
            <a:r>
              <a:rPr lang="en-US" sz="1700" dirty="0" err="1">
                <a:solidFill>
                  <a:srgbClr val="000000"/>
                </a:solidFill>
                <a:highlight>
                  <a:srgbClr val="FFFFFF"/>
                </a:highlight>
              </a:rPr>
              <a:t>client.DefaultRequestHeaders.Accept.Add</a:t>
            </a:r>
            <a:r>
              <a:rPr lang="en-US" sz="1700" dirty="0">
                <a:solidFill>
                  <a:srgbClr val="000000"/>
                </a:solidFill>
                <a:highlight>
                  <a:srgbClr val="FFFFFF"/>
                </a:highlight>
              </a:rPr>
              <a:t>(</a:t>
            </a:r>
            <a:r>
              <a:rPr lang="en-US" sz="1700" dirty="0">
                <a:solidFill>
                  <a:srgbClr val="0000FF"/>
                </a:solidFill>
                <a:highlight>
                  <a:srgbClr val="FFFFFF"/>
                </a:highlight>
              </a:rPr>
              <a:t>new</a:t>
            </a:r>
            <a:r>
              <a:rPr lang="en-US" sz="1700" dirty="0">
                <a:solidFill>
                  <a:srgbClr val="000000"/>
                </a:solidFill>
                <a:highlight>
                  <a:srgbClr val="FFFFFF"/>
                </a:highlight>
              </a:rPr>
              <a:t> </a:t>
            </a:r>
            <a:r>
              <a:rPr lang="en-US" sz="1700" dirty="0" err="1">
                <a:solidFill>
                  <a:srgbClr val="2B91AF"/>
                </a:solidFill>
                <a:highlight>
                  <a:srgbClr val="FFFFFF"/>
                </a:highlight>
              </a:rPr>
              <a:t>MediaTypeWithQualityHeaderValue</a:t>
            </a:r>
            <a:r>
              <a:rPr lang="en-US" sz="1700" dirty="0">
                <a:solidFill>
                  <a:srgbClr val="000000"/>
                </a:solidFill>
                <a:highlight>
                  <a:srgbClr val="FFFFFF"/>
                </a:highlight>
              </a:rPr>
              <a:t>(</a:t>
            </a:r>
            <a:r>
              <a:rPr lang="en-US" sz="1700" dirty="0">
                <a:solidFill>
                  <a:srgbClr val="A31515"/>
                </a:solidFill>
                <a:highlight>
                  <a:srgbClr val="FFFFFF"/>
                </a:highlight>
              </a:rPr>
              <a:t>"application/</a:t>
            </a:r>
            <a:r>
              <a:rPr lang="en-US" sz="1700" dirty="0" err="1">
                <a:solidFill>
                  <a:srgbClr val="A31515"/>
                </a:solidFill>
                <a:highlight>
                  <a:srgbClr val="FFFFFF"/>
                </a:highlight>
              </a:rPr>
              <a:t>json</a:t>
            </a:r>
            <a:r>
              <a:rPr lang="en-US" sz="1700" dirty="0">
                <a:solidFill>
                  <a:srgbClr val="A31515"/>
                </a:solidFill>
                <a:highlight>
                  <a:srgbClr val="FFFFFF"/>
                </a:highlight>
              </a:rPr>
              <a:t>"</a:t>
            </a:r>
            <a:r>
              <a:rPr lang="en-US" sz="1700" dirty="0">
                <a:solidFill>
                  <a:srgbClr val="000000"/>
                </a:solidFill>
                <a:highlight>
                  <a:srgbClr val="FFFFFF"/>
                </a:highlight>
              </a:rPr>
              <a:t>));</a:t>
            </a:r>
            <a:br>
              <a:rPr lang="en-US" sz="1700" dirty="0">
                <a:solidFill>
                  <a:srgbClr val="000000"/>
                </a:solidFill>
                <a:highlight>
                  <a:srgbClr val="FFFFFF"/>
                </a:highlight>
              </a:rPr>
            </a:br>
            <a:r>
              <a:rPr lang="en-US" sz="1700" dirty="0" err="1">
                <a:solidFill>
                  <a:srgbClr val="000000"/>
                </a:solidFill>
                <a:highlight>
                  <a:srgbClr val="FFFFFF"/>
                </a:highlight>
              </a:rPr>
              <a:t>client.DefaultRequestHeaders.Authorization</a:t>
            </a:r>
            <a:r>
              <a:rPr lang="en-US" sz="1700" dirty="0">
                <a:solidFill>
                  <a:srgbClr val="000000"/>
                </a:solidFill>
                <a:highlight>
                  <a:srgbClr val="FFFFFF"/>
                </a:highlight>
              </a:rPr>
              <a:t> = </a:t>
            </a:r>
            <a:br>
              <a:rPr lang="en-US" sz="1700" dirty="0">
                <a:solidFill>
                  <a:srgbClr val="000000"/>
                </a:solidFill>
                <a:highlight>
                  <a:srgbClr val="FFFFFF"/>
                </a:highlight>
              </a:rPr>
            </a:br>
            <a:r>
              <a:rPr lang="en-US" sz="1700" dirty="0">
                <a:solidFill>
                  <a:srgbClr val="000000"/>
                </a:solidFill>
                <a:highlight>
                  <a:srgbClr val="FFFFFF"/>
                </a:highlight>
              </a:rPr>
              <a:t>            </a:t>
            </a:r>
            <a:r>
              <a:rPr lang="en-US" sz="1700" dirty="0">
                <a:solidFill>
                  <a:srgbClr val="0000FF"/>
                </a:solidFill>
                <a:highlight>
                  <a:srgbClr val="FFFFFF"/>
                </a:highlight>
              </a:rPr>
              <a:t>new</a:t>
            </a:r>
            <a:r>
              <a:rPr lang="en-US" sz="1700" dirty="0">
                <a:solidFill>
                  <a:srgbClr val="000000"/>
                </a:solidFill>
                <a:highlight>
                  <a:srgbClr val="FFFFFF"/>
                </a:highlight>
              </a:rPr>
              <a:t> </a:t>
            </a:r>
            <a:r>
              <a:rPr lang="en-US" sz="1700" dirty="0" err="1">
                <a:solidFill>
                  <a:srgbClr val="2B91AF"/>
                </a:solidFill>
                <a:highlight>
                  <a:srgbClr val="FFFFFF"/>
                </a:highlight>
              </a:rPr>
              <a:t>AuthenticationHeaderValue</a:t>
            </a:r>
            <a:r>
              <a:rPr lang="en-US" sz="1700" dirty="0">
                <a:solidFill>
                  <a:srgbClr val="000000"/>
                </a:solidFill>
                <a:highlight>
                  <a:srgbClr val="FFFFFF"/>
                </a:highlight>
              </a:rPr>
              <a:t>(</a:t>
            </a:r>
            <a:r>
              <a:rPr lang="en-US" sz="1700" dirty="0">
                <a:solidFill>
                  <a:srgbClr val="A31515"/>
                </a:solidFill>
                <a:highlight>
                  <a:srgbClr val="FFFFFF"/>
                </a:highlight>
              </a:rPr>
              <a:t>"Bearer"</a:t>
            </a:r>
            <a:r>
              <a:rPr lang="en-US" sz="1700" dirty="0">
                <a:solidFill>
                  <a:srgbClr val="000000"/>
                </a:solidFill>
                <a:highlight>
                  <a:srgbClr val="FFFFFF"/>
                </a:highlight>
              </a:rPr>
              <a:t>, _</a:t>
            </a:r>
            <a:r>
              <a:rPr lang="en-US" sz="1700" dirty="0" err="1">
                <a:solidFill>
                  <a:srgbClr val="000000"/>
                </a:solidFill>
                <a:highlight>
                  <a:srgbClr val="FFFFFF"/>
                </a:highlight>
              </a:rPr>
              <a:t>authClient.Session.AccessToken</a:t>
            </a:r>
            <a:r>
              <a:rPr lang="en-US" sz="1700" dirty="0">
                <a:solidFill>
                  <a:srgbClr val="000000"/>
                </a:solidFill>
                <a:highlight>
                  <a:srgbClr val="FFFFFF"/>
                </a:highlight>
              </a:rPr>
              <a:t>);</a:t>
            </a:r>
            <a:br>
              <a:rPr lang="en-US" sz="1700" dirty="0">
                <a:solidFill>
                  <a:srgbClr val="000000"/>
                </a:solidFill>
                <a:highlight>
                  <a:srgbClr val="FFFFFF"/>
                </a:highlight>
              </a:rPr>
            </a:br>
            <a:r>
              <a:rPr lang="en-US" sz="1700" dirty="0">
                <a:solidFill>
                  <a:srgbClr val="000000"/>
                </a:solidFill>
                <a:highlight>
                  <a:srgbClr val="FFFFFF"/>
                </a:highlight>
              </a:rPr>
              <a:t/>
            </a:r>
            <a:br>
              <a:rPr lang="en-US" sz="1700" dirty="0">
                <a:solidFill>
                  <a:srgbClr val="000000"/>
                </a:solidFill>
                <a:highlight>
                  <a:srgbClr val="FFFFFF"/>
                </a:highlight>
              </a:rPr>
            </a:br>
            <a:r>
              <a:rPr lang="en-US" sz="1700" dirty="0">
                <a:solidFill>
                  <a:srgbClr val="0000FF"/>
                </a:solidFill>
                <a:highlight>
                  <a:srgbClr val="FFFFFF"/>
                </a:highlight>
              </a:rPr>
              <a:t>string</a:t>
            </a:r>
            <a:r>
              <a:rPr lang="en-US" sz="1700" dirty="0">
                <a:solidFill>
                  <a:srgbClr val="000000"/>
                </a:solidFill>
                <a:highlight>
                  <a:srgbClr val="FFFFFF"/>
                </a:highlight>
              </a:rPr>
              <a:t> </a:t>
            </a:r>
            <a:r>
              <a:rPr lang="en-US" sz="1700" dirty="0" err="1">
                <a:solidFill>
                  <a:srgbClr val="000000"/>
                </a:solidFill>
                <a:highlight>
                  <a:srgbClr val="FFFFFF"/>
                </a:highlight>
              </a:rPr>
              <a:t>simpleHtml</a:t>
            </a:r>
            <a:r>
              <a:rPr lang="en-US" sz="1700" dirty="0">
                <a:solidFill>
                  <a:srgbClr val="000000"/>
                </a:solidFill>
                <a:highlight>
                  <a:srgbClr val="FFFFFF"/>
                </a:highlight>
              </a:rPr>
              <a:t> = </a:t>
            </a:r>
            <a:br>
              <a:rPr lang="en-US" sz="1700" dirty="0">
                <a:solidFill>
                  <a:srgbClr val="000000"/>
                </a:solidFill>
                <a:highlight>
                  <a:srgbClr val="FFFFFF"/>
                </a:highlight>
              </a:rPr>
            </a:br>
            <a:r>
              <a:rPr lang="en-US" sz="1700" dirty="0">
                <a:solidFill>
                  <a:srgbClr val="000000"/>
                </a:solidFill>
                <a:highlight>
                  <a:srgbClr val="FFFFFF"/>
                </a:highlight>
              </a:rPr>
              <a:t>     </a:t>
            </a:r>
            <a:r>
              <a:rPr lang="en-US" sz="1700" dirty="0">
                <a:solidFill>
                  <a:srgbClr val="A31515"/>
                </a:solidFill>
                <a:highlight>
                  <a:srgbClr val="FFFFFF"/>
                </a:highlight>
              </a:rPr>
              <a:t>"&lt;html&gt;&lt;head&gt;" +</a:t>
            </a:r>
            <a:br>
              <a:rPr lang="en-US" sz="1700" dirty="0">
                <a:solidFill>
                  <a:srgbClr val="A31515"/>
                </a:solidFill>
                <a:highlight>
                  <a:srgbClr val="FFFFFF"/>
                </a:highlight>
              </a:rPr>
            </a:br>
            <a:r>
              <a:rPr lang="en-US" sz="1700" dirty="0">
                <a:solidFill>
                  <a:srgbClr val="A31515"/>
                </a:solidFill>
                <a:highlight>
                  <a:srgbClr val="FFFFFF"/>
                </a:highlight>
              </a:rPr>
              <a:t>     "&lt;title&gt;A simple page created from basic HTML-formatted text on Windows 8&lt;/title&gt;"</a:t>
            </a:r>
            <a:r>
              <a:rPr lang="en-US" sz="1700" dirty="0">
                <a:solidFill>
                  <a:srgbClr val="000000"/>
                </a:solidFill>
                <a:highlight>
                  <a:srgbClr val="FFFFFF"/>
                </a:highlight>
              </a:rPr>
              <a:t> +</a:t>
            </a:r>
            <a:br>
              <a:rPr lang="en-US" sz="1700" dirty="0">
                <a:solidFill>
                  <a:srgbClr val="000000"/>
                </a:solidFill>
                <a:highlight>
                  <a:srgbClr val="FFFFFF"/>
                </a:highlight>
              </a:rPr>
            </a:br>
            <a:r>
              <a:rPr lang="en-US" sz="1700" dirty="0">
                <a:solidFill>
                  <a:srgbClr val="000000"/>
                </a:solidFill>
                <a:highlight>
                  <a:srgbClr val="FFFFFF"/>
                </a:highlight>
              </a:rPr>
              <a:t>     </a:t>
            </a:r>
            <a:r>
              <a:rPr lang="en-US" sz="1700" dirty="0">
                <a:solidFill>
                  <a:srgbClr val="A31515"/>
                </a:solidFill>
                <a:highlight>
                  <a:srgbClr val="FFFFFF"/>
                </a:highlight>
              </a:rPr>
              <a:t>"&lt;meta name=\"created\" content=\""</a:t>
            </a:r>
            <a:r>
              <a:rPr lang="en-US" sz="1700" dirty="0">
                <a:solidFill>
                  <a:srgbClr val="000000"/>
                </a:solidFill>
                <a:highlight>
                  <a:srgbClr val="FFFFFF"/>
                </a:highlight>
              </a:rPr>
              <a:t> + </a:t>
            </a:r>
            <a:r>
              <a:rPr lang="en-US" sz="1700" dirty="0" err="1">
                <a:solidFill>
                  <a:srgbClr val="2B91AF"/>
                </a:solidFill>
                <a:highlight>
                  <a:srgbClr val="FFFFFF"/>
                </a:highlight>
              </a:rPr>
              <a:t>DateTime</a:t>
            </a:r>
            <a:r>
              <a:rPr lang="en-US" sz="1700" dirty="0" err="1">
                <a:solidFill>
                  <a:srgbClr val="000000"/>
                </a:solidFill>
                <a:highlight>
                  <a:srgbClr val="FFFFFF"/>
                </a:highlight>
              </a:rPr>
              <a:t>.Now.ToString</a:t>
            </a:r>
            <a:r>
              <a:rPr lang="en-US" sz="1700" dirty="0">
                <a:solidFill>
                  <a:srgbClr val="000000"/>
                </a:solidFill>
                <a:highlight>
                  <a:srgbClr val="FFFFFF"/>
                </a:highlight>
              </a:rPr>
              <a:t>(</a:t>
            </a:r>
            <a:r>
              <a:rPr lang="en-US" sz="1700" dirty="0">
                <a:solidFill>
                  <a:srgbClr val="A31515"/>
                </a:solidFill>
                <a:highlight>
                  <a:srgbClr val="FFFFFF"/>
                </a:highlight>
              </a:rPr>
              <a:t>"o"</a:t>
            </a:r>
            <a:r>
              <a:rPr lang="en-US" sz="1700" dirty="0">
                <a:solidFill>
                  <a:srgbClr val="000000"/>
                </a:solidFill>
                <a:highlight>
                  <a:srgbClr val="FFFFFF"/>
                </a:highlight>
              </a:rPr>
              <a:t>) + </a:t>
            </a:r>
            <a:r>
              <a:rPr lang="en-US" sz="1700" dirty="0">
                <a:solidFill>
                  <a:srgbClr val="A31515"/>
                </a:solidFill>
                <a:highlight>
                  <a:srgbClr val="FFFFFF"/>
                </a:highlight>
              </a:rPr>
              <a:t>"\" /&gt;&lt;/head&gt;"</a:t>
            </a:r>
            <a:r>
              <a:rPr lang="en-US" sz="1700" dirty="0">
                <a:solidFill>
                  <a:srgbClr val="000000"/>
                </a:solidFill>
                <a:highlight>
                  <a:srgbClr val="FFFFFF"/>
                </a:highlight>
              </a:rPr>
              <a:t> +</a:t>
            </a:r>
            <a:br>
              <a:rPr lang="en-US" sz="1700" dirty="0">
                <a:solidFill>
                  <a:srgbClr val="000000"/>
                </a:solidFill>
                <a:highlight>
                  <a:srgbClr val="FFFFFF"/>
                </a:highlight>
              </a:rPr>
            </a:br>
            <a:r>
              <a:rPr lang="en-US" sz="1700" dirty="0">
                <a:solidFill>
                  <a:srgbClr val="000000"/>
                </a:solidFill>
                <a:highlight>
                  <a:srgbClr val="FFFFFF"/>
                </a:highlight>
              </a:rPr>
              <a:t>     </a:t>
            </a:r>
            <a:r>
              <a:rPr lang="en-US" sz="1700" dirty="0">
                <a:solidFill>
                  <a:srgbClr val="A31515"/>
                </a:solidFill>
                <a:highlight>
                  <a:srgbClr val="FFFFFF"/>
                </a:highlight>
              </a:rPr>
              <a:t>"&lt;body&gt;&lt;p&gt;This is a page that contains some simple &lt;</a:t>
            </a:r>
            <a:r>
              <a:rPr lang="en-US" sz="1700" dirty="0" err="1">
                <a:solidFill>
                  <a:srgbClr val="A31515"/>
                </a:solidFill>
                <a:highlight>
                  <a:srgbClr val="FFFFFF"/>
                </a:highlight>
              </a:rPr>
              <a:t>i</a:t>
            </a:r>
            <a:r>
              <a:rPr lang="en-US" sz="1700" dirty="0">
                <a:solidFill>
                  <a:srgbClr val="A31515"/>
                </a:solidFill>
                <a:highlight>
                  <a:srgbClr val="FFFFFF"/>
                </a:highlight>
              </a:rPr>
              <a:t>&gt;formatted&lt;/</a:t>
            </a:r>
            <a:r>
              <a:rPr lang="en-US" sz="1700" dirty="0" err="1">
                <a:solidFill>
                  <a:srgbClr val="A31515"/>
                </a:solidFill>
                <a:highlight>
                  <a:srgbClr val="FFFFFF"/>
                </a:highlight>
              </a:rPr>
              <a:t>i</a:t>
            </a:r>
            <a:r>
              <a:rPr lang="en-US" sz="1700" dirty="0">
                <a:solidFill>
                  <a:srgbClr val="A31515"/>
                </a:solidFill>
                <a:highlight>
                  <a:srgbClr val="FFFFFF"/>
                </a:highlight>
              </a:rPr>
              <a:t>&gt; &lt;b&gt;text&lt;/b&gt;&lt;/p&gt;"</a:t>
            </a:r>
            <a:r>
              <a:rPr lang="en-US" sz="1700" dirty="0">
                <a:solidFill>
                  <a:srgbClr val="000000"/>
                </a:solidFill>
                <a:highlight>
                  <a:srgbClr val="FFFFFF"/>
                </a:highlight>
              </a:rPr>
              <a:t> +</a:t>
            </a:r>
            <a:br>
              <a:rPr lang="en-US" sz="1700" dirty="0">
                <a:solidFill>
                  <a:srgbClr val="000000"/>
                </a:solidFill>
                <a:highlight>
                  <a:srgbClr val="FFFFFF"/>
                </a:highlight>
              </a:rPr>
            </a:br>
            <a:r>
              <a:rPr lang="en-US" sz="1700" dirty="0">
                <a:solidFill>
                  <a:srgbClr val="000000"/>
                </a:solidFill>
                <a:highlight>
                  <a:srgbClr val="FFFFFF"/>
                </a:highlight>
              </a:rPr>
              <a:t>     </a:t>
            </a:r>
            <a:r>
              <a:rPr lang="en-US" sz="1700" dirty="0">
                <a:solidFill>
                  <a:srgbClr val="A31515"/>
                </a:solidFill>
                <a:highlight>
                  <a:srgbClr val="FFFFFF"/>
                </a:highlight>
              </a:rPr>
              <a:t>"&lt;p&gt;Here is a &lt;a </a:t>
            </a:r>
            <a:r>
              <a:rPr lang="en-US" sz="1700" dirty="0" err="1">
                <a:solidFill>
                  <a:srgbClr val="A31515"/>
                </a:solidFill>
                <a:highlight>
                  <a:srgbClr val="FFFFFF"/>
                </a:highlight>
              </a:rPr>
              <a:t>href</a:t>
            </a:r>
            <a:r>
              <a:rPr lang="en-US" sz="1700" dirty="0">
                <a:solidFill>
                  <a:srgbClr val="A31515"/>
                </a:solidFill>
                <a:highlight>
                  <a:srgbClr val="FFFFFF"/>
                </a:highlight>
              </a:rPr>
              <a:t>=\"http://www.microsoft.com\"&gt;link&lt;/a&gt;&lt;/p&gt;&lt;/body&gt;&lt;/html&gt;"</a:t>
            </a:r>
            <a:r>
              <a:rPr lang="en-US" sz="1700" dirty="0">
                <a:solidFill>
                  <a:srgbClr val="000000"/>
                </a:solidFill>
                <a:highlight>
                  <a:srgbClr val="FFFFFF"/>
                </a:highlight>
              </a:rPr>
              <a:t>;</a:t>
            </a:r>
            <a:br>
              <a:rPr lang="en-US" sz="1700" dirty="0">
                <a:solidFill>
                  <a:srgbClr val="000000"/>
                </a:solidFill>
                <a:highlight>
                  <a:srgbClr val="FFFFFF"/>
                </a:highlight>
              </a:rPr>
            </a:br>
            <a:r>
              <a:rPr lang="en-US" sz="1700" dirty="0">
                <a:solidFill>
                  <a:srgbClr val="000000"/>
                </a:solidFill>
                <a:highlight>
                  <a:srgbClr val="FFFFFF"/>
                </a:highlight>
              </a:rPr>
              <a:t/>
            </a:r>
            <a:br>
              <a:rPr lang="en-US" sz="1700" dirty="0">
                <a:solidFill>
                  <a:srgbClr val="000000"/>
                </a:solidFill>
                <a:highlight>
                  <a:srgbClr val="FFFFFF"/>
                </a:highlight>
              </a:rPr>
            </a:br>
            <a:r>
              <a:rPr lang="en-US" sz="1700" dirty="0" err="1">
                <a:solidFill>
                  <a:srgbClr val="0000FF"/>
                </a:solidFill>
                <a:highlight>
                  <a:srgbClr val="FFFFFF"/>
                </a:highlight>
              </a:rPr>
              <a:t>var</a:t>
            </a:r>
            <a:r>
              <a:rPr lang="en-US" sz="1700" dirty="0">
                <a:solidFill>
                  <a:srgbClr val="000000"/>
                </a:solidFill>
                <a:highlight>
                  <a:srgbClr val="FFFFFF"/>
                </a:highlight>
              </a:rPr>
              <a:t> </a:t>
            </a:r>
            <a:r>
              <a:rPr lang="en-US" sz="1700" dirty="0" err="1">
                <a:solidFill>
                  <a:srgbClr val="000000"/>
                </a:solidFill>
                <a:highlight>
                  <a:srgbClr val="FFFFFF"/>
                </a:highlight>
              </a:rPr>
              <a:t>endPoint</a:t>
            </a:r>
            <a:r>
              <a:rPr lang="en-US" sz="1700" dirty="0">
                <a:solidFill>
                  <a:srgbClr val="000000"/>
                </a:solidFill>
                <a:highlight>
                  <a:srgbClr val="FFFFFF"/>
                </a:highlight>
              </a:rPr>
              <a:t> = </a:t>
            </a:r>
            <a:r>
              <a:rPr lang="en-US" sz="1700" dirty="0">
                <a:solidFill>
                  <a:srgbClr val="0000FF"/>
                </a:solidFill>
                <a:highlight>
                  <a:srgbClr val="FFFFFF"/>
                </a:highlight>
              </a:rPr>
              <a:t>new</a:t>
            </a:r>
            <a:r>
              <a:rPr lang="en-US" sz="1700" dirty="0">
                <a:solidFill>
                  <a:srgbClr val="000000"/>
                </a:solidFill>
                <a:highlight>
                  <a:srgbClr val="FFFFFF"/>
                </a:highlight>
              </a:rPr>
              <a:t> </a:t>
            </a:r>
            <a:r>
              <a:rPr lang="en-US" sz="1700" dirty="0">
                <a:solidFill>
                  <a:srgbClr val="2B91AF"/>
                </a:solidFill>
                <a:highlight>
                  <a:srgbClr val="FFFFFF"/>
                </a:highlight>
              </a:rPr>
              <a:t>Uri(</a:t>
            </a:r>
            <a:r>
              <a:rPr lang="en-US" sz="1700" dirty="0">
                <a:solidFill>
                  <a:srgbClr val="A31515"/>
                </a:solidFill>
                <a:highlight>
                  <a:srgbClr val="FFFFFF"/>
                </a:highlight>
              </a:rPr>
              <a:t>"https://www.onenote.com/api/v1.0/pages"</a:t>
            </a:r>
            <a:r>
              <a:rPr lang="en-US" sz="1700" dirty="0">
                <a:solidFill>
                  <a:srgbClr val="000000"/>
                </a:solidFill>
                <a:highlight>
                  <a:srgbClr val="FFFFFF"/>
                </a:highlight>
              </a:rPr>
              <a:t>);</a:t>
            </a:r>
            <a:br>
              <a:rPr lang="en-US" sz="1700" dirty="0">
                <a:solidFill>
                  <a:srgbClr val="000000"/>
                </a:solidFill>
                <a:highlight>
                  <a:srgbClr val="FFFFFF"/>
                </a:highlight>
              </a:rPr>
            </a:br>
            <a:r>
              <a:rPr lang="en-US" sz="1700" dirty="0" err="1">
                <a:solidFill>
                  <a:srgbClr val="0000FF"/>
                </a:solidFill>
                <a:highlight>
                  <a:srgbClr val="FFFFFF"/>
                </a:highlight>
              </a:rPr>
              <a:t>var</a:t>
            </a:r>
            <a:r>
              <a:rPr lang="en-US" sz="1700" dirty="0">
                <a:solidFill>
                  <a:srgbClr val="000000"/>
                </a:solidFill>
                <a:highlight>
                  <a:srgbClr val="FFFFFF"/>
                </a:highlight>
              </a:rPr>
              <a:t> </a:t>
            </a:r>
            <a:r>
              <a:rPr lang="en-US" sz="1700" dirty="0" err="1">
                <a:solidFill>
                  <a:srgbClr val="000000"/>
                </a:solidFill>
                <a:highlight>
                  <a:srgbClr val="FFFFFF"/>
                </a:highlight>
              </a:rPr>
              <a:t>createMessage</a:t>
            </a:r>
            <a:r>
              <a:rPr lang="en-US" sz="1700" dirty="0">
                <a:solidFill>
                  <a:srgbClr val="000000"/>
                </a:solidFill>
                <a:highlight>
                  <a:srgbClr val="FFFFFF"/>
                </a:highlight>
              </a:rPr>
              <a:t> = </a:t>
            </a:r>
            <a:r>
              <a:rPr lang="en-US" sz="1700" dirty="0">
                <a:solidFill>
                  <a:srgbClr val="0000FF"/>
                </a:solidFill>
                <a:highlight>
                  <a:srgbClr val="FFFFFF"/>
                </a:highlight>
              </a:rPr>
              <a:t>new</a:t>
            </a:r>
            <a:r>
              <a:rPr lang="en-US" sz="1700" dirty="0">
                <a:solidFill>
                  <a:srgbClr val="000000"/>
                </a:solidFill>
                <a:highlight>
                  <a:srgbClr val="FFFFFF"/>
                </a:highlight>
              </a:rPr>
              <a:t> </a:t>
            </a:r>
            <a:r>
              <a:rPr lang="en-US" sz="1700" dirty="0" err="1">
                <a:solidFill>
                  <a:srgbClr val="2B91AF"/>
                </a:solidFill>
                <a:highlight>
                  <a:srgbClr val="FFFFFF"/>
                </a:highlight>
              </a:rPr>
              <a:t>HttpRequestMessage</a:t>
            </a:r>
            <a:r>
              <a:rPr lang="en-US" sz="1700" dirty="0">
                <a:solidFill>
                  <a:srgbClr val="000000"/>
                </a:solidFill>
                <a:highlight>
                  <a:srgbClr val="FFFFFF"/>
                </a:highlight>
              </a:rPr>
              <a:t>(</a:t>
            </a:r>
            <a:r>
              <a:rPr lang="en-US" sz="1700" dirty="0" err="1">
                <a:solidFill>
                  <a:srgbClr val="2B91AF"/>
                </a:solidFill>
                <a:highlight>
                  <a:srgbClr val="FFFFFF"/>
                </a:highlight>
              </a:rPr>
              <a:t>HttpMethod</a:t>
            </a:r>
            <a:r>
              <a:rPr lang="en-US" sz="1700" dirty="0" err="1">
                <a:solidFill>
                  <a:srgbClr val="000000"/>
                </a:solidFill>
                <a:highlight>
                  <a:srgbClr val="FFFFFF"/>
                </a:highlight>
              </a:rPr>
              <a:t>.Post</a:t>
            </a:r>
            <a:r>
              <a:rPr lang="en-US" sz="1700" dirty="0">
                <a:solidFill>
                  <a:srgbClr val="000000"/>
                </a:solidFill>
                <a:highlight>
                  <a:srgbClr val="FFFFFF"/>
                </a:highlight>
              </a:rPr>
              <a:t>, </a:t>
            </a:r>
            <a:r>
              <a:rPr lang="en-US" sz="1700" dirty="0" err="1">
                <a:solidFill>
                  <a:srgbClr val="000000"/>
                </a:solidFill>
                <a:highlight>
                  <a:srgbClr val="FFFFFF"/>
                </a:highlight>
              </a:rPr>
              <a:t>endPoint</a:t>
            </a:r>
            <a:r>
              <a:rPr lang="en-US" sz="1700" dirty="0">
                <a:solidFill>
                  <a:srgbClr val="000000"/>
                </a:solidFill>
                <a:highlight>
                  <a:srgbClr val="FFFFFF"/>
                </a:highlight>
              </a:rPr>
              <a:t>)</a:t>
            </a:r>
            <a:br>
              <a:rPr lang="en-US" sz="1700" dirty="0">
                <a:solidFill>
                  <a:srgbClr val="000000"/>
                </a:solidFill>
                <a:highlight>
                  <a:srgbClr val="FFFFFF"/>
                </a:highlight>
              </a:rPr>
            </a:br>
            <a:r>
              <a:rPr lang="en-US" sz="1700" dirty="0">
                <a:solidFill>
                  <a:srgbClr val="000000"/>
                </a:solidFill>
                <a:highlight>
                  <a:srgbClr val="FFFFFF"/>
                </a:highlight>
              </a:rPr>
              <a:t>                {</a:t>
            </a:r>
            <a:br>
              <a:rPr lang="en-US" sz="1700" dirty="0">
                <a:solidFill>
                  <a:srgbClr val="000000"/>
                </a:solidFill>
                <a:highlight>
                  <a:srgbClr val="FFFFFF"/>
                </a:highlight>
              </a:rPr>
            </a:br>
            <a:r>
              <a:rPr lang="en-US" sz="1700" dirty="0">
                <a:solidFill>
                  <a:srgbClr val="000000"/>
                </a:solidFill>
                <a:highlight>
                  <a:srgbClr val="FFFFFF"/>
                </a:highlight>
              </a:rPr>
              <a:t>                  Content = </a:t>
            </a:r>
            <a:r>
              <a:rPr lang="en-US" sz="1700" dirty="0">
                <a:solidFill>
                  <a:srgbClr val="0000FF"/>
                </a:solidFill>
                <a:highlight>
                  <a:srgbClr val="FFFFFF"/>
                </a:highlight>
              </a:rPr>
              <a:t>new</a:t>
            </a:r>
            <a:r>
              <a:rPr lang="en-US" sz="1700" dirty="0">
                <a:solidFill>
                  <a:srgbClr val="000000"/>
                </a:solidFill>
                <a:highlight>
                  <a:srgbClr val="FFFFFF"/>
                </a:highlight>
              </a:rPr>
              <a:t> </a:t>
            </a:r>
            <a:r>
              <a:rPr lang="en-US" sz="1700" dirty="0" err="1">
                <a:solidFill>
                  <a:srgbClr val="2B91AF"/>
                </a:solidFill>
                <a:highlight>
                  <a:srgbClr val="FFFFFF"/>
                </a:highlight>
              </a:rPr>
              <a:t>StringContent</a:t>
            </a:r>
            <a:r>
              <a:rPr lang="en-US" sz="1700" dirty="0">
                <a:solidFill>
                  <a:srgbClr val="000000"/>
                </a:solidFill>
                <a:highlight>
                  <a:srgbClr val="FFFFFF"/>
                </a:highlight>
              </a:rPr>
              <a:t>(</a:t>
            </a:r>
            <a:r>
              <a:rPr lang="en-US" sz="1700" dirty="0" err="1">
                <a:solidFill>
                  <a:srgbClr val="000000"/>
                </a:solidFill>
                <a:highlight>
                  <a:srgbClr val="FFFFFF"/>
                </a:highlight>
              </a:rPr>
              <a:t>simpleHtml</a:t>
            </a:r>
            <a:r>
              <a:rPr lang="en-US" sz="1700" dirty="0">
                <a:solidFill>
                  <a:srgbClr val="000000"/>
                </a:solidFill>
                <a:highlight>
                  <a:srgbClr val="FFFFFF"/>
                </a:highlight>
              </a:rPr>
              <a:t>, System.Text.</a:t>
            </a:r>
            <a:r>
              <a:rPr lang="en-US" sz="1700" dirty="0">
                <a:solidFill>
                  <a:srgbClr val="2B91AF"/>
                </a:solidFill>
                <a:highlight>
                  <a:srgbClr val="FFFFFF"/>
                </a:highlight>
              </a:rPr>
              <a:t>Encoding</a:t>
            </a:r>
            <a:r>
              <a:rPr lang="en-US" sz="1700" dirty="0">
                <a:solidFill>
                  <a:srgbClr val="000000"/>
                </a:solidFill>
                <a:highlight>
                  <a:srgbClr val="FFFFFF"/>
                </a:highlight>
              </a:rPr>
              <a:t>.UTF8, </a:t>
            </a:r>
            <a:r>
              <a:rPr lang="en-US" sz="1700" dirty="0">
                <a:solidFill>
                  <a:srgbClr val="A31515"/>
                </a:solidFill>
                <a:highlight>
                  <a:srgbClr val="FFFFFF"/>
                </a:highlight>
              </a:rPr>
              <a:t>"text/html"</a:t>
            </a:r>
            <a:r>
              <a:rPr lang="en-US" sz="1700" dirty="0">
                <a:solidFill>
                  <a:srgbClr val="000000"/>
                </a:solidFill>
                <a:highlight>
                  <a:srgbClr val="FFFFFF"/>
                </a:highlight>
              </a:rPr>
              <a:t>)</a:t>
            </a:r>
            <a:br>
              <a:rPr lang="en-US" sz="1700" dirty="0">
                <a:solidFill>
                  <a:srgbClr val="000000"/>
                </a:solidFill>
                <a:highlight>
                  <a:srgbClr val="FFFFFF"/>
                </a:highlight>
              </a:rPr>
            </a:br>
            <a:r>
              <a:rPr lang="en-US" sz="1700" dirty="0">
                <a:solidFill>
                  <a:srgbClr val="000000"/>
                </a:solidFill>
                <a:highlight>
                  <a:srgbClr val="FFFFFF"/>
                </a:highlight>
              </a:rPr>
              <a:t>                };</a:t>
            </a:r>
            <a:br>
              <a:rPr lang="en-US" sz="1700" dirty="0">
                <a:solidFill>
                  <a:srgbClr val="000000"/>
                </a:solidFill>
                <a:highlight>
                  <a:srgbClr val="FFFFFF"/>
                </a:highlight>
              </a:rPr>
            </a:br>
            <a:r>
              <a:rPr lang="en-US" sz="1700" dirty="0">
                <a:solidFill>
                  <a:srgbClr val="000000"/>
                </a:solidFill>
                <a:highlight>
                  <a:srgbClr val="FFFFFF"/>
                </a:highlight>
              </a:rPr>
              <a:t/>
            </a:r>
            <a:br>
              <a:rPr lang="en-US" sz="1700" dirty="0">
                <a:solidFill>
                  <a:srgbClr val="000000"/>
                </a:solidFill>
                <a:highlight>
                  <a:srgbClr val="FFFFFF"/>
                </a:highlight>
              </a:rPr>
            </a:br>
            <a:r>
              <a:rPr lang="en-US" sz="1700" dirty="0" err="1">
                <a:solidFill>
                  <a:srgbClr val="2B91AF"/>
                </a:solidFill>
                <a:highlight>
                  <a:srgbClr val="FFFFFF"/>
                </a:highlight>
              </a:rPr>
              <a:t>HttpResponseMessage</a:t>
            </a:r>
            <a:r>
              <a:rPr lang="en-US" sz="1700" dirty="0">
                <a:solidFill>
                  <a:srgbClr val="000000"/>
                </a:solidFill>
                <a:highlight>
                  <a:srgbClr val="FFFFFF"/>
                </a:highlight>
              </a:rPr>
              <a:t> response = </a:t>
            </a:r>
            <a:r>
              <a:rPr lang="en-US" sz="1700" dirty="0">
                <a:solidFill>
                  <a:srgbClr val="0000FF"/>
                </a:solidFill>
                <a:highlight>
                  <a:srgbClr val="FFFFFF"/>
                </a:highlight>
              </a:rPr>
              <a:t>await</a:t>
            </a:r>
            <a:r>
              <a:rPr lang="en-US" sz="1700" dirty="0">
                <a:solidFill>
                  <a:srgbClr val="000000"/>
                </a:solidFill>
                <a:highlight>
                  <a:srgbClr val="FFFFFF"/>
                </a:highlight>
              </a:rPr>
              <a:t> </a:t>
            </a:r>
            <a:r>
              <a:rPr lang="en-US" sz="1700" dirty="0" err="1">
                <a:solidFill>
                  <a:srgbClr val="000000"/>
                </a:solidFill>
                <a:highlight>
                  <a:srgbClr val="FFFFFF"/>
                </a:highlight>
              </a:rPr>
              <a:t>client.SendAsync</a:t>
            </a:r>
            <a:r>
              <a:rPr lang="en-US" sz="1700" dirty="0">
                <a:solidFill>
                  <a:srgbClr val="000000"/>
                </a:solidFill>
                <a:highlight>
                  <a:srgbClr val="FFFFFF"/>
                </a:highlight>
              </a:rPr>
              <a:t>(</a:t>
            </a:r>
            <a:r>
              <a:rPr lang="en-US" sz="1700" dirty="0" err="1">
                <a:solidFill>
                  <a:srgbClr val="000000"/>
                </a:solidFill>
                <a:highlight>
                  <a:srgbClr val="FFFFFF"/>
                </a:highlight>
              </a:rPr>
              <a:t>createMessage</a:t>
            </a:r>
            <a:r>
              <a:rPr lang="en-US" sz="1700" dirty="0" smtClean="0">
                <a:solidFill>
                  <a:srgbClr val="000000"/>
                </a:solidFill>
                <a:highlight>
                  <a:srgbClr val="FFFFFF"/>
                </a:highlight>
              </a:rPr>
              <a:t>);</a:t>
            </a:r>
            <a:endParaRPr lang="en-US" sz="1700" dirty="0"/>
          </a:p>
        </p:txBody>
      </p:sp>
      <p:sp>
        <p:nvSpPr>
          <p:cNvPr id="2" name="Footer Placeholder 1"/>
          <p:cNvSpPr>
            <a:spLocks noGrp="1"/>
          </p:cNvSpPr>
          <p:nvPr>
            <p:ph type="ftr" sz="quarter" idx="11"/>
          </p:nvPr>
        </p:nvSpPr>
        <p:spPr/>
        <p:txBody>
          <a:bodyPr/>
          <a:lstStyle/>
          <a:p>
            <a:pPr>
              <a:defRPr/>
            </a:pPr>
            <a:r>
              <a:rPr lang="en-US" sz="1400" dirty="0" smtClean="0">
                <a:gradFill>
                  <a:gsLst>
                    <a:gs pos="8367">
                      <a:schemeClr val="accent4">
                        <a:lumMod val="75000"/>
                      </a:schemeClr>
                    </a:gs>
                    <a:gs pos="100000">
                      <a:schemeClr val="accent4">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smtClean="0">
                <a:gradFill>
                  <a:gsLst>
                    <a:gs pos="8367">
                      <a:srgbClr val="000000"/>
                    </a:gs>
                    <a:gs pos="31000">
                      <a:srgbClr val="000000"/>
                    </a:gs>
                  </a:gsLst>
                  <a:lin ang="5400000" scaled="0"/>
                </a:gradFill>
              </a:rPr>
              <a:t> Content capture</a:t>
            </a:r>
          </a:p>
          <a:p>
            <a:endParaRPr lang="en-US" dirty="0"/>
          </a:p>
        </p:txBody>
      </p:sp>
    </p:spTree>
    <p:extLst>
      <p:ext uri="{BB962C8B-B14F-4D97-AF65-F5344CB8AC3E}">
        <p14:creationId xmlns:p14="http://schemas.microsoft.com/office/powerpoint/2010/main" val="1045009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Capture image</a:t>
            </a:r>
            <a:endParaRPr lang="en-US" dirty="0"/>
          </a:p>
        </p:txBody>
      </p:sp>
      <p:sp>
        <p:nvSpPr>
          <p:cNvPr id="4" name="Text Placeholder 3"/>
          <p:cNvSpPr>
            <a:spLocks noGrp="1"/>
          </p:cNvSpPr>
          <p:nvPr>
            <p:ph type="body" sz="quarter" idx="10"/>
          </p:nvPr>
        </p:nvSpPr>
        <p:spPr>
          <a:xfrm>
            <a:off x="274638" y="1221157"/>
            <a:ext cx="11887199" cy="4893647"/>
          </a:xfrm>
        </p:spPr>
        <p:txBody>
          <a:bodyPr/>
          <a:lstStyle/>
          <a:p>
            <a:r>
              <a:rPr lang="en-US" sz="1700" dirty="0" err="1">
                <a:solidFill>
                  <a:srgbClr val="0000FF"/>
                </a:solidFill>
                <a:highlight>
                  <a:srgbClr val="FFFFFF"/>
                </a:highlight>
              </a:rPr>
              <a:t>var</a:t>
            </a:r>
            <a:r>
              <a:rPr lang="en-US" sz="1700" dirty="0">
                <a:solidFill>
                  <a:srgbClr val="000000"/>
                </a:solidFill>
                <a:highlight>
                  <a:srgbClr val="FFFFFF"/>
                </a:highlight>
              </a:rPr>
              <a:t> client = </a:t>
            </a:r>
            <a:r>
              <a:rPr lang="en-US" sz="1700" dirty="0">
                <a:solidFill>
                  <a:srgbClr val="0000FF"/>
                </a:solidFill>
                <a:highlight>
                  <a:srgbClr val="FFFFFF"/>
                </a:highlight>
              </a:rPr>
              <a:t>new</a:t>
            </a:r>
            <a:r>
              <a:rPr lang="en-US" sz="1700" dirty="0">
                <a:solidFill>
                  <a:srgbClr val="000000"/>
                </a:solidFill>
                <a:highlight>
                  <a:srgbClr val="FFFFFF"/>
                </a:highlight>
              </a:rPr>
              <a:t> </a:t>
            </a:r>
            <a:r>
              <a:rPr lang="en-US" sz="1700" dirty="0" err="1">
                <a:solidFill>
                  <a:srgbClr val="2B91AF"/>
                </a:solidFill>
                <a:highlight>
                  <a:srgbClr val="FFFFFF"/>
                </a:highlight>
              </a:rPr>
              <a:t>HttpClient</a:t>
            </a:r>
            <a:r>
              <a:rPr lang="en-US" sz="1700" dirty="0">
                <a:solidFill>
                  <a:srgbClr val="000000"/>
                </a:solidFill>
                <a:highlight>
                  <a:srgbClr val="FFFFFF"/>
                </a:highlight>
              </a:rPr>
              <a:t>();</a:t>
            </a:r>
            <a:br>
              <a:rPr lang="en-US" sz="1700" dirty="0">
                <a:solidFill>
                  <a:srgbClr val="000000"/>
                </a:solidFill>
                <a:highlight>
                  <a:srgbClr val="FFFFFF"/>
                </a:highlight>
              </a:rPr>
            </a:br>
            <a:r>
              <a:rPr lang="en-US" sz="1700" dirty="0">
                <a:solidFill>
                  <a:srgbClr val="008000"/>
                </a:solidFill>
                <a:highlight>
                  <a:srgbClr val="FFFFFF"/>
                </a:highlight>
              </a:rPr>
              <a:t>// [set Accept and Authorization headers as previous example]</a:t>
            </a:r>
            <a:br>
              <a:rPr lang="en-US" sz="1700" dirty="0">
                <a:solidFill>
                  <a:srgbClr val="008000"/>
                </a:solidFill>
                <a:highlight>
                  <a:srgbClr val="FFFFFF"/>
                </a:highlight>
              </a:rPr>
            </a:br>
            <a:r>
              <a:rPr lang="en-US" sz="1700" dirty="0">
                <a:solidFill>
                  <a:srgbClr val="000000"/>
                </a:solidFill>
                <a:highlight>
                  <a:srgbClr val="FFFFFF"/>
                </a:highlight>
              </a:rPr>
              <a:t/>
            </a:r>
            <a:br>
              <a:rPr lang="en-US" sz="1700" dirty="0">
                <a:solidFill>
                  <a:srgbClr val="000000"/>
                </a:solidFill>
                <a:highlight>
                  <a:srgbClr val="FFFFFF"/>
                </a:highlight>
              </a:rPr>
            </a:br>
            <a:r>
              <a:rPr lang="en-US" sz="1700" dirty="0">
                <a:solidFill>
                  <a:srgbClr val="0000FF"/>
                </a:solidFill>
                <a:highlight>
                  <a:srgbClr val="FFFFFF"/>
                </a:highlight>
              </a:rPr>
              <a:t>string</a:t>
            </a:r>
            <a:r>
              <a:rPr lang="en-US" sz="1700" dirty="0">
                <a:solidFill>
                  <a:srgbClr val="000000"/>
                </a:solidFill>
                <a:highlight>
                  <a:srgbClr val="FFFFFF"/>
                </a:highlight>
              </a:rPr>
              <a:t> </a:t>
            </a:r>
            <a:r>
              <a:rPr lang="en-US" sz="1700" dirty="0" err="1">
                <a:solidFill>
                  <a:srgbClr val="000000"/>
                </a:solidFill>
                <a:highlight>
                  <a:srgbClr val="FFFFFF"/>
                </a:highlight>
              </a:rPr>
              <a:t>simpleHtml</a:t>
            </a:r>
            <a:r>
              <a:rPr lang="en-US" sz="1700" dirty="0">
                <a:solidFill>
                  <a:srgbClr val="000000"/>
                </a:solidFill>
                <a:highlight>
                  <a:srgbClr val="FFFFFF"/>
                </a:highlight>
              </a:rPr>
              <a:t> = </a:t>
            </a:r>
            <a:r>
              <a:rPr lang="en-US" sz="1700" dirty="0">
                <a:solidFill>
                  <a:srgbClr val="008000"/>
                </a:solidFill>
                <a:highlight>
                  <a:srgbClr val="FFFFFF"/>
                </a:highlight>
              </a:rPr>
              <a:t>// [similar to previous example]</a:t>
            </a:r>
            <a:br>
              <a:rPr lang="en-US" sz="1700" dirty="0">
                <a:solidFill>
                  <a:srgbClr val="008000"/>
                </a:solidFill>
                <a:highlight>
                  <a:srgbClr val="FFFFFF"/>
                </a:highlight>
              </a:rPr>
            </a:br>
            <a:r>
              <a:rPr lang="en-US" sz="1700" dirty="0">
                <a:solidFill>
                  <a:srgbClr val="008000"/>
                </a:solidFill>
                <a:highlight>
                  <a:srgbClr val="FFFFFF"/>
                </a:highlight>
              </a:rPr>
              <a:t>                    </a:t>
            </a:r>
            <a:r>
              <a:rPr lang="en-US" sz="1700" dirty="0">
                <a:solidFill>
                  <a:srgbClr val="A31515"/>
                </a:solidFill>
                <a:highlight>
                  <a:srgbClr val="FFFFFF"/>
                </a:highlight>
              </a:rPr>
              <a:t>"&lt;</a:t>
            </a:r>
            <a:r>
              <a:rPr lang="en-US" sz="1700" dirty="0" err="1">
                <a:solidFill>
                  <a:srgbClr val="A31515"/>
                </a:solidFill>
                <a:highlight>
                  <a:srgbClr val="FFFFFF"/>
                </a:highlight>
              </a:rPr>
              <a:t>img</a:t>
            </a:r>
            <a:r>
              <a:rPr lang="en-US" sz="1700" dirty="0">
                <a:solidFill>
                  <a:srgbClr val="A31515"/>
                </a:solidFill>
                <a:highlight>
                  <a:srgbClr val="FFFFFF"/>
                </a:highlight>
              </a:rPr>
              <a:t> </a:t>
            </a:r>
            <a:r>
              <a:rPr lang="en-US" sz="1700" dirty="0" err="1">
                <a:solidFill>
                  <a:srgbClr val="A31515"/>
                </a:solidFill>
                <a:highlight>
                  <a:srgbClr val="FFFFFF"/>
                </a:highlight>
              </a:rPr>
              <a:t>src</a:t>
            </a:r>
            <a:r>
              <a:rPr lang="en-US" sz="1700" dirty="0">
                <a:solidFill>
                  <a:srgbClr val="A31515"/>
                </a:solidFill>
                <a:highlight>
                  <a:srgbClr val="FFFFFF"/>
                </a:highlight>
              </a:rPr>
              <a:t>=\"name:image1\" width=\"426\" height=\"68\" /&gt;"</a:t>
            </a:r>
            <a:br>
              <a:rPr lang="en-US" sz="1700" dirty="0">
                <a:solidFill>
                  <a:srgbClr val="A31515"/>
                </a:solidFill>
                <a:highlight>
                  <a:srgbClr val="FFFFFF"/>
                </a:highlight>
              </a:rPr>
            </a:br>
            <a:r>
              <a:rPr lang="en-US" sz="1700" dirty="0">
                <a:solidFill>
                  <a:srgbClr val="008000"/>
                </a:solidFill>
                <a:highlight>
                  <a:srgbClr val="FFFFFF"/>
                </a:highlight>
              </a:rPr>
              <a:t/>
            </a:r>
            <a:br>
              <a:rPr lang="en-US" sz="1700" dirty="0">
                <a:solidFill>
                  <a:srgbClr val="008000"/>
                </a:solidFill>
                <a:highlight>
                  <a:srgbClr val="FFFFFF"/>
                </a:highlight>
              </a:rPr>
            </a:br>
            <a:r>
              <a:rPr lang="en-US" sz="1700" dirty="0">
                <a:solidFill>
                  <a:srgbClr val="0000FF"/>
                </a:solidFill>
                <a:highlight>
                  <a:srgbClr val="FFFFFF"/>
                </a:highlight>
              </a:rPr>
              <a:t>using</a:t>
            </a:r>
            <a:r>
              <a:rPr lang="en-US" sz="1700" dirty="0">
                <a:solidFill>
                  <a:srgbClr val="000000"/>
                </a:solidFill>
                <a:highlight>
                  <a:srgbClr val="FFFFFF"/>
                </a:highlight>
              </a:rPr>
              <a:t> (</a:t>
            </a:r>
            <a:r>
              <a:rPr lang="en-US" sz="1700" dirty="0" err="1">
                <a:solidFill>
                  <a:srgbClr val="0000FF"/>
                </a:solidFill>
                <a:highlight>
                  <a:srgbClr val="FFFFFF"/>
                </a:highlight>
              </a:rPr>
              <a:t>var</a:t>
            </a:r>
            <a:r>
              <a:rPr lang="en-US" sz="1700" dirty="0">
                <a:solidFill>
                  <a:srgbClr val="000000"/>
                </a:solidFill>
                <a:highlight>
                  <a:srgbClr val="FFFFFF"/>
                </a:highlight>
              </a:rPr>
              <a:t> </a:t>
            </a:r>
            <a:r>
              <a:rPr lang="en-US" sz="1700" dirty="0" err="1">
                <a:solidFill>
                  <a:srgbClr val="000000"/>
                </a:solidFill>
                <a:highlight>
                  <a:srgbClr val="FFFFFF"/>
                </a:highlight>
              </a:rPr>
              <a:t>imageContent</a:t>
            </a:r>
            <a:r>
              <a:rPr lang="en-US" sz="1700" dirty="0">
                <a:solidFill>
                  <a:srgbClr val="000000"/>
                </a:solidFill>
                <a:highlight>
                  <a:srgbClr val="FFFFFF"/>
                </a:highlight>
              </a:rPr>
              <a:t> = </a:t>
            </a:r>
            <a:r>
              <a:rPr lang="en-US" sz="1700" dirty="0">
                <a:solidFill>
                  <a:srgbClr val="0000FF"/>
                </a:solidFill>
                <a:highlight>
                  <a:srgbClr val="FFFFFF"/>
                </a:highlight>
              </a:rPr>
              <a:t>new</a:t>
            </a:r>
            <a:r>
              <a:rPr lang="en-US" sz="1700" dirty="0">
                <a:solidFill>
                  <a:srgbClr val="000000"/>
                </a:solidFill>
                <a:highlight>
                  <a:srgbClr val="FFFFFF"/>
                </a:highlight>
              </a:rPr>
              <a:t> </a:t>
            </a:r>
            <a:r>
              <a:rPr lang="en-US" sz="1700" dirty="0" err="1">
                <a:solidFill>
                  <a:srgbClr val="2B91AF"/>
                </a:solidFill>
                <a:highlight>
                  <a:srgbClr val="FFFFFF"/>
                </a:highlight>
              </a:rPr>
              <a:t>StreamContent</a:t>
            </a:r>
            <a:r>
              <a:rPr lang="en-US" sz="1700" dirty="0">
                <a:solidFill>
                  <a:srgbClr val="000000"/>
                </a:solidFill>
                <a:highlight>
                  <a:srgbClr val="FFFFFF"/>
                </a:highlight>
              </a:rPr>
              <a:t>(</a:t>
            </a:r>
            <a:r>
              <a:rPr lang="en-US" sz="1700" dirty="0">
                <a:solidFill>
                  <a:srgbClr val="0000FF"/>
                </a:solidFill>
                <a:highlight>
                  <a:srgbClr val="FFFFFF"/>
                </a:highlight>
              </a:rPr>
              <a:t>await</a:t>
            </a:r>
            <a:r>
              <a:rPr lang="en-US" sz="1700" dirty="0">
                <a:solidFill>
                  <a:srgbClr val="000000"/>
                </a:solidFill>
                <a:highlight>
                  <a:srgbClr val="FFFFFF"/>
                </a:highlight>
              </a:rPr>
              <a:t> </a:t>
            </a:r>
            <a:r>
              <a:rPr lang="en-US" sz="1700" dirty="0" err="1">
                <a:solidFill>
                  <a:srgbClr val="000000"/>
                </a:solidFill>
                <a:highlight>
                  <a:srgbClr val="FFFFFF"/>
                </a:highlight>
              </a:rPr>
              <a:t>GetBinaryStream</a:t>
            </a:r>
            <a:r>
              <a:rPr lang="en-US" sz="1700" dirty="0">
                <a:solidFill>
                  <a:srgbClr val="000000"/>
                </a:solidFill>
                <a:highlight>
                  <a:srgbClr val="FFFFFF"/>
                </a:highlight>
              </a:rPr>
              <a:t>(</a:t>
            </a:r>
            <a:r>
              <a:rPr lang="en-US" sz="1700" dirty="0">
                <a:solidFill>
                  <a:srgbClr val="A31515"/>
                </a:solidFill>
                <a:highlight>
                  <a:srgbClr val="FFFFFF"/>
                </a:highlight>
              </a:rPr>
              <a:t>"assets\\Logo.jpg"</a:t>
            </a:r>
            <a:r>
              <a:rPr lang="en-US" sz="1700" dirty="0">
                <a:solidFill>
                  <a:srgbClr val="000000"/>
                </a:solidFill>
                <a:highlight>
                  <a:srgbClr val="FFFFFF"/>
                </a:highlight>
              </a:rPr>
              <a:t>)))</a:t>
            </a:r>
            <a:br>
              <a:rPr lang="en-US" sz="1700" dirty="0">
                <a:solidFill>
                  <a:srgbClr val="000000"/>
                </a:solidFill>
                <a:highlight>
                  <a:srgbClr val="FFFFFF"/>
                </a:highlight>
              </a:rPr>
            </a:br>
            <a:r>
              <a:rPr lang="en-US" sz="1700" dirty="0">
                <a:solidFill>
                  <a:srgbClr val="000000"/>
                </a:solidFill>
                <a:highlight>
                  <a:srgbClr val="FFFFFF"/>
                </a:highlight>
              </a:rPr>
              <a:t>{</a:t>
            </a:r>
            <a:br>
              <a:rPr lang="en-US" sz="1700" dirty="0">
                <a:solidFill>
                  <a:srgbClr val="000000"/>
                </a:solidFill>
                <a:highlight>
                  <a:srgbClr val="FFFFFF"/>
                </a:highlight>
              </a:rPr>
            </a:br>
            <a:r>
              <a:rPr lang="en-US" sz="1700" dirty="0">
                <a:solidFill>
                  <a:srgbClr val="000000"/>
                </a:solidFill>
                <a:highlight>
                  <a:srgbClr val="FFFFFF"/>
                </a:highlight>
              </a:rPr>
              <a:t>  </a:t>
            </a:r>
            <a:r>
              <a:rPr lang="en-US" sz="1700" dirty="0" err="1">
                <a:solidFill>
                  <a:srgbClr val="000000"/>
                </a:solidFill>
                <a:highlight>
                  <a:srgbClr val="FFFFFF"/>
                </a:highlight>
              </a:rPr>
              <a:t>imageContent.Headers.ContentType</a:t>
            </a:r>
            <a:r>
              <a:rPr lang="en-US" sz="1700" dirty="0">
                <a:solidFill>
                  <a:srgbClr val="000000"/>
                </a:solidFill>
                <a:highlight>
                  <a:srgbClr val="FFFFFF"/>
                </a:highlight>
              </a:rPr>
              <a:t> = </a:t>
            </a:r>
            <a:r>
              <a:rPr lang="en-US" sz="1700" dirty="0">
                <a:solidFill>
                  <a:srgbClr val="0000FF"/>
                </a:solidFill>
                <a:highlight>
                  <a:srgbClr val="FFFFFF"/>
                </a:highlight>
              </a:rPr>
              <a:t>new</a:t>
            </a:r>
            <a:r>
              <a:rPr lang="en-US" sz="1700" dirty="0">
                <a:solidFill>
                  <a:srgbClr val="000000"/>
                </a:solidFill>
                <a:highlight>
                  <a:srgbClr val="FFFFFF"/>
                </a:highlight>
              </a:rPr>
              <a:t> </a:t>
            </a:r>
            <a:r>
              <a:rPr lang="en-US" sz="1700" dirty="0" err="1">
                <a:solidFill>
                  <a:srgbClr val="2B91AF"/>
                </a:solidFill>
                <a:highlight>
                  <a:srgbClr val="FFFFFF"/>
                </a:highlight>
              </a:rPr>
              <a:t>MediaTypeHeaderValue</a:t>
            </a:r>
            <a:r>
              <a:rPr lang="en-US" sz="1700" dirty="0">
                <a:solidFill>
                  <a:srgbClr val="000000"/>
                </a:solidFill>
                <a:highlight>
                  <a:srgbClr val="FFFFFF"/>
                </a:highlight>
              </a:rPr>
              <a:t>(</a:t>
            </a:r>
            <a:r>
              <a:rPr lang="en-US" sz="1700" dirty="0">
                <a:solidFill>
                  <a:srgbClr val="A31515"/>
                </a:solidFill>
                <a:highlight>
                  <a:srgbClr val="FFFFFF"/>
                </a:highlight>
              </a:rPr>
              <a:t>"image/jpeg"</a:t>
            </a:r>
            <a:r>
              <a:rPr lang="en-US" sz="1700" dirty="0">
                <a:solidFill>
                  <a:srgbClr val="000000"/>
                </a:solidFill>
                <a:highlight>
                  <a:srgbClr val="FFFFFF"/>
                </a:highlight>
              </a:rPr>
              <a:t>);</a:t>
            </a:r>
            <a:br>
              <a:rPr lang="en-US" sz="1700" dirty="0">
                <a:solidFill>
                  <a:srgbClr val="000000"/>
                </a:solidFill>
                <a:highlight>
                  <a:srgbClr val="FFFFFF"/>
                </a:highlight>
              </a:rPr>
            </a:br>
            <a:r>
              <a:rPr lang="en-US" sz="1700" dirty="0">
                <a:solidFill>
                  <a:srgbClr val="000000"/>
                </a:solidFill>
                <a:highlight>
                  <a:srgbClr val="FFFFFF"/>
                </a:highlight>
              </a:rPr>
              <a:t/>
            </a:r>
            <a:br>
              <a:rPr lang="en-US" sz="1700" dirty="0">
                <a:solidFill>
                  <a:srgbClr val="000000"/>
                </a:solidFill>
                <a:highlight>
                  <a:srgbClr val="FFFFFF"/>
                </a:highlight>
              </a:rPr>
            </a:br>
            <a:r>
              <a:rPr lang="en-US" sz="1700" dirty="0">
                <a:solidFill>
                  <a:srgbClr val="000000"/>
                </a:solidFill>
                <a:highlight>
                  <a:srgbClr val="FFFFFF"/>
                </a:highlight>
              </a:rPr>
              <a:t>  </a:t>
            </a:r>
            <a:r>
              <a:rPr lang="en-US" sz="1700" dirty="0" err="1">
                <a:solidFill>
                  <a:srgbClr val="0000FF"/>
                </a:solidFill>
                <a:highlight>
                  <a:srgbClr val="FFFFFF"/>
                </a:highlight>
              </a:rPr>
              <a:t>var</a:t>
            </a:r>
            <a:r>
              <a:rPr lang="en-US" sz="1700" dirty="0">
                <a:solidFill>
                  <a:srgbClr val="000000"/>
                </a:solidFill>
                <a:highlight>
                  <a:srgbClr val="FFFFFF"/>
                </a:highlight>
              </a:rPr>
              <a:t> </a:t>
            </a:r>
            <a:r>
              <a:rPr lang="en-US" sz="1700" dirty="0" err="1">
                <a:solidFill>
                  <a:srgbClr val="000000"/>
                </a:solidFill>
                <a:highlight>
                  <a:srgbClr val="FFFFFF"/>
                </a:highlight>
              </a:rPr>
              <a:t>endPoint</a:t>
            </a:r>
            <a:r>
              <a:rPr lang="en-US" sz="1700" dirty="0">
                <a:solidFill>
                  <a:srgbClr val="000000"/>
                </a:solidFill>
                <a:highlight>
                  <a:srgbClr val="FFFFFF"/>
                </a:highlight>
              </a:rPr>
              <a:t> = </a:t>
            </a:r>
            <a:r>
              <a:rPr lang="en-US" sz="1700" dirty="0">
                <a:solidFill>
                  <a:srgbClr val="0000FF"/>
                </a:solidFill>
                <a:highlight>
                  <a:srgbClr val="FFFFFF"/>
                </a:highlight>
              </a:rPr>
              <a:t>new</a:t>
            </a:r>
            <a:r>
              <a:rPr lang="en-US" sz="1700" dirty="0">
                <a:solidFill>
                  <a:srgbClr val="000000"/>
                </a:solidFill>
                <a:highlight>
                  <a:srgbClr val="FFFFFF"/>
                </a:highlight>
              </a:rPr>
              <a:t> </a:t>
            </a:r>
            <a:r>
              <a:rPr lang="en-US" sz="1700" dirty="0">
                <a:solidFill>
                  <a:srgbClr val="2B91AF"/>
                </a:solidFill>
                <a:highlight>
                  <a:srgbClr val="FFFFFF"/>
                </a:highlight>
              </a:rPr>
              <a:t>Uri(</a:t>
            </a:r>
            <a:r>
              <a:rPr lang="en-US" sz="1700" dirty="0">
                <a:solidFill>
                  <a:srgbClr val="A31515"/>
                </a:solidFill>
                <a:highlight>
                  <a:srgbClr val="FFFFFF"/>
                </a:highlight>
              </a:rPr>
              <a:t>"https://www.onenote.com/api/v1.0/pages"</a:t>
            </a:r>
            <a:r>
              <a:rPr lang="en-US" sz="1700" dirty="0">
                <a:solidFill>
                  <a:srgbClr val="000000"/>
                </a:solidFill>
                <a:highlight>
                  <a:srgbClr val="FFFFFF"/>
                </a:highlight>
              </a:rPr>
              <a:t>);</a:t>
            </a:r>
            <a:br>
              <a:rPr lang="en-US" sz="1700" dirty="0">
                <a:solidFill>
                  <a:srgbClr val="000000"/>
                </a:solidFill>
                <a:highlight>
                  <a:srgbClr val="FFFFFF"/>
                </a:highlight>
              </a:rPr>
            </a:br>
            <a:r>
              <a:rPr lang="en-US" sz="1700" dirty="0">
                <a:solidFill>
                  <a:srgbClr val="000000"/>
                </a:solidFill>
                <a:highlight>
                  <a:srgbClr val="FFFFFF"/>
                </a:highlight>
              </a:rPr>
              <a:t>  </a:t>
            </a:r>
            <a:r>
              <a:rPr lang="en-US" sz="1700" dirty="0" err="1">
                <a:solidFill>
                  <a:srgbClr val="0000FF"/>
                </a:solidFill>
                <a:highlight>
                  <a:srgbClr val="FFFFFF"/>
                </a:highlight>
              </a:rPr>
              <a:t>var</a:t>
            </a:r>
            <a:r>
              <a:rPr lang="en-US" sz="1700" dirty="0">
                <a:solidFill>
                  <a:srgbClr val="000000"/>
                </a:solidFill>
                <a:highlight>
                  <a:srgbClr val="FFFFFF"/>
                </a:highlight>
              </a:rPr>
              <a:t> </a:t>
            </a:r>
            <a:r>
              <a:rPr lang="en-US" sz="1700" dirty="0" err="1">
                <a:solidFill>
                  <a:srgbClr val="000000"/>
                </a:solidFill>
                <a:highlight>
                  <a:srgbClr val="FFFFFF"/>
                </a:highlight>
              </a:rPr>
              <a:t>createMessage</a:t>
            </a:r>
            <a:r>
              <a:rPr lang="en-US" sz="1700" dirty="0">
                <a:solidFill>
                  <a:srgbClr val="000000"/>
                </a:solidFill>
                <a:highlight>
                  <a:srgbClr val="FFFFFF"/>
                </a:highlight>
              </a:rPr>
              <a:t> = </a:t>
            </a:r>
            <a:r>
              <a:rPr lang="en-US" sz="1700" dirty="0">
                <a:solidFill>
                  <a:srgbClr val="0000FF"/>
                </a:solidFill>
                <a:highlight>
                  <a:srgbClr val="FFFFFF"/>
                </a:highlight>
              </a:rPr>
              <a:t>new</a:t>
            </a:r>
            <a:r>
              <a:rPr lang="en-US" sz="1700" dirty="0">
                <a:solidFill>
                  <a:srgbClr val="000000"/>
                </a:solidFill>
                <a:highlight>
                  <a:srgbClr val="FFFFFF"/>
                </a:highlight>
              </a:rPr>
              <a:t> </a:t>
            </a:r>
            <a:r>
              <a:rPr lang="en-US" sz="1700" dirty="0" err="1">
                <a:solidFill>
                  <a:srgbClr val="2B91AF"/>
                </a:solidFill>
                <a:highlight>
                  <a:srgbClr val="FFFFFF"/>
                </a:highlight>
              </a:rPr>
              <a:t>HttpRequestMessage</a:t>
            </a:r>
            <a:r>
              <a:rPr lang="en-US" sz="1700" dirty="0">
                <a:solidFill>
                  <a:srgbClr val="000000"/>
                </a:solidFill>
                <a:highlight>
                  <a:srgbClr val="FFFFFF"/>
                </a:highlight>
              </a:rPr>
              <a:t>(</a:t>
            </a:r>
            <a:r>
              <a:rPr lang="en-US" sz="1700" dirty="0" err="1">
                <a:solidFill>
                  <a:srgbClr val="2B91AF"/>
                </a:solidFill>
                <a:highlight>
                  <a:srgbClr val="FFFFFF"/>
                </a:highlight>
              </a:rPr>
              <a:t>HttpMethod</a:t>
            </a:r>
            <a:r>
              <a:rPr lang="en-US" sz="1700" dirty="0" err="1">
                <a:solidFill>
                  <a:srgbClr val="000000"/>
                </a:solidFill>
                <a:highlight>
                  <a:srgbClr val="FFFFFF"/>
                </a:highlight>
              </a:rPr>
              <a:t>.Post</a:t>
            </a:r>
            <a:r>
              <a:rPr lang="en-US" sz="1700" dirty="0">
                <a:solidFill>
                  <a:srgbClr val="000000"/>
                </a:solidFill>
                <a:highlight>
                  <a:srgbClr val="FFFFFF"/>
                </a:highlight>
              </a:rPr>
              <a:t>, </a:t>
            </a:r>
            <a:r>
              <a:rPr lang="en-US" sz="1700" dirty="0" err="1">
                <a:solidFill>
                  <a:srgbClr val="000000"/>
                </a:solidFill>
                <a:highlight>
                  <a:srgbClr val="FFFFFF"/>
                </a:highlight>
              </a:rPr>
              <a:t>endPoint</a:t>
            </a:r>
            <a:r>
              <a:rPr lang="en-US" sz="1700" dirty="0">
                <a:solidFill>
                  <a:srgbClr val="000000"/>
                </a:solidFill>
                <a:highlight>
                  <a:srgbClr val="FFFFFF"/>
                </a:highlight>
              </a:rPr>
              <a:t>)</a:t>
            </a:r>
            <a:br>
              <a:rPr lang="en-US" sz="1700" dirty="0">
                <a:solidFill>
                  <a:srgbClr val="000000"/>
                </a:solidFill>
                <a:highlight>
                  <a:srgbClr val="FFFFFF"/>
                </a:highlight>
              </a:rPr>
            </a:br>
            <a:r>
              <a:rPr lang="en-US" sz="1700" dirty="0">
                <a:solidFill>
                  <a:srgbClr val="000000"/>
                </a:solidFill>
                <a:highlight>
                  <a:srgbClr val="FFFFFF"/>
                </a:highlight>
              </a:rPr>
              <a:t>  </a:t>
            </a:r>
            <a:r>
              <a:rPr lang="en-US" sz="1700" dirty="0" err="1">
                <a:solidFill>
                  <a:srgbClr val="000000"/>
                </a:solidFill>
                <a:highlight>
                  <a:srgbClr val="FFFFFF"/>
                </a:highlight>
              </a:rPr>
              <a:t>createMessage.Content</a:t>
            </a:r>
            <a:r>
              <a:rPr lang="en-US" sz="1700" dirty="0">
                <a:solidFill>
                  <a:srgbClr val="000000"/>
                </a:solidFill>
                <a:highlight>
                  <a:srgbClr val="FFFFFF"/>
                </a:highlight>
              </a:rPr>
              <a:t> = </a:t>
            </a:r>
            <a:br>
              <a:rPr lang="en-US" sz="1700" dirty="0">
                <a:solidFill>
                  <a:srgbClr val="000000"/>
                </a:solidFill>
                <a:highlight>
                  <a:srgbClr val="FFFFFF"/>
                </a:highlight>
              </a:rPr>
            </a:br>
            <a:r>
              <a:rPr lang="en-US" sz="1700" dirty="0">
                <a:solidFill>
                  <a:srgbClr val="000000"/>
                </a:solidFill>
                <a:highlight>
                  <a:srgbClr val="FFFFFF"/>
                </a:highlight>
              </a:rPr>
              <a:t>    </a:t>
            </a:r>
            <a:r>
              <a:rPr lang="en-US" sz="1700" dirty="0">
                <a:solidFill>
                  <a:srgbClr val="0000FF"/>
                </a:solidFill>
                <a:highlight>
                  <a:srgbClr val="FFFFFF"/>
                </a:highlight>
              </a:rPr>
              <a:t>new</a:t>
            </a:r>
            <a:r>
              <a:rPr lang="en-US" sz="1700" dirty="0">
                <a:solidFill>
                  <a:srgbClr val="000000"/>
                </a:solidFill>
                <a:highlight>
                  <a:srgbClr val="FFFFFF"/>
                </a:highlight>
              </a:rPr>
              <a:t> </a:t>
            </a:r>
            <a:r>
              <a:rPr lang="en-US" sz="1700" dirty="0" err="1">
                <a:solidFill>
                  <a:srgbClr val="2B91AF"/>
                </a:solidFill>
                <a:highlight>
                  <a:srgbClr val="FFFFFF"/>
                </a:highlight>
              </a:rPr>
              <a:t>MultipartFormDataContent</a:t>
            </a:r>
            <a:r>
              <a:rPr lang="en-US" sz="1700" dirty="0">
                <a:solidFill>
                  <a:srgbClr val="2B91AF"/>
                </a:solidFill>
                <a:highlight>
                  <a:srgbClr val="FFFFFF"/>
                </a:highlight>
              </a:rPr>
              <a:t/>
            </a:r>
            <a:br>
              <a:rPr lang="en-US" sz="1700" dirty="0">
                <a:solidFill>
                  <a:srgbClr val="2B91AF"/>
                </a:solidFill>
                <a:highlight>
                  <a:srgbClr val="FFFFFF"/>
                </a:highlight>
              </a:rPr>
            </a:br>
            <a:r>
              <a:rPr lang="en-US" sz="1700" dirty="0">
                <a:solidFill>
                  <a:srgbClr val="2B91AF"/>
                </a:solidFill>
                <a:highlight>
                  <a:srgbClr val="FFFFFF"/>
                </a:highlight>
              </a:rPr>
              <a:t>    </a:t>
            </a:r>
            <a:r>
              <a:rPr lang="en-US" sz="1700" dirty="0">
                <a:solidFill>
                  <a:srgbClr val="000000"/>
                </a:solidFill>
                <a:highlight>
                  <a:srgbClr val="FFFFFF"/>
                </a:highlight>
              </a:rPr>
              <a:t>{</a:t>
            </a:r>
            <a:r>
              <a:rPr lang="en-US" sz="1700" dirty="0">
                <a:solidFill>
                  <a:srgbClr val="2B91AF"/>
                </a:solidFill>
                <a:highlight>
                  <a:srgbClr val="FFFFFF"/>
                </a:highlight>
              </a:rPr>
              <a:t/>
            </a:r>
            <a:br>
              <a:rPr lang="en-US" sz="1700" dirty="0">
                <a:solidFill>
                  <a:srgbClr val="2B91AF"/>
                </a:solidFill>
                <a:highlight>
                  <a:srgbClr val="FFFFFF"/>
                </a:highlight>
              </a:rPr>
            </a:br>
            <a:r>
              <a:rPr lang="en-US" sz="1700" dirty="0">
                <a:solidFill>
                  <a:srgbClr val="2B91AF"/>
                </a:solidFill>
                <a:highlight>
                  <a:srgbClr val="FFFFFF"/>
                </a:highlight>
              </a:rPr>
              <a:t>      </a:t>
            </a:r>
            <a:r>
              <a:rPr lang="en-US" sz="1700" dirty="0">
                <a:solidFill>
                  <a:srgbClr val="000000"/>
                </a:solidFill>
                <a:highlight>
                  <a:srgbClr val="FFFFFF"/>
                </a:highlight>
              </a:rPr>
              <a:t>{</a:t>
            </a:r>
            <a:r>
              <a:rPr lang="en-US" sz="1700" dirty="0">
                <a:solidFill>
                  <a:srgbClr val="0000FF"/>
                </a:solidFill>
                <a:highlight>
                  <a:srgbClr val="FFFFFF"/>
                </a:highlight>
              </a:rPr>
              <a:t>new</a:t>
            </a:r>
            <a:r>
              <a:rPr lang="en-US" sz="1700" dirty="0">
                <a:solidFill>
                  <a:srgbClr val="000000"/>
                </a:solidFill>
                <a:highlight>
                  <a:srgbClr val="FFFFFF"/>
                </a:highlight>
              </a:rPr>
              <a:t> </a:t>
            </a:r>
            <a:r>
              <a:rPr lang="en-US" sz="1700" dirty="0" err="1">
                <a:solidFill>
                  <a:srgbClr val="2B91AF"/>
                </a:solidFill>
                <a:highlight>
                  <a:srgbClr val="FFFFFF"/>
                </a:highlight>
              </a:rPr>
              <a:t>StringContent</a:t>
            </a:r>
            <a:r>
              <a:rPr lang="en-US" sz="1700" dirty="0">
                <a:solidFill>
                  <a:srgbClr val="000000"/>
                </a:solidFill>
                <a:highlight>
                  <a:srgbClr val="FFFFFF"/>
                </a:highlight>
              </a:rPr>
              <a:t>(</a:t>
            </a:r>
            <a:r>
              <a:rPr lang="en-US" sz="1700" dirty="0" err="1">
                <a:solidFill>
                  <a:srgbClr val="000000"/>
                </a:solidFill>
                <a:highlight>
                  <a:srgbClr val="FFFFFF"/>
                </a:highlight>
              </a:rPr>
              <a:t>simpleHtml</a:t>
            </a:r>
            <a:r>
              <a:rPr lang="en-US" sz="1700" dirty="0">
                <a:solidFill>
                  <a:srgbClr val="000000"/>
                </a:solidFill>
                <a:highlight>
                  <a:srgbClr val="FFFFFF"/>
                </a:highlight>
              </a:rPr>
              <a:t>, System.Text.</a:t>
            </a:r>
            <a:r>
              <a:rPr lang="en-US" sz="1700" dirty="0">
                <a:solidFill>
                  <a:srgbClr val="2B91AF"/>
                </a:solidFill>
                <a:highlight>
                  <a:srgbClr val="FFFFFF"/>
                </a:highlight>
              </a:rPr>
              <a:t>Encoding</a:t>
            </a:r>
            <a:r>
              <a:rPr lang="en-US" sz="1700" dirty="0">
                <a:solidFill>
                  <a:srgbClr val="000000"/>
                </a:solidFill>
                <a:highlight>
                  <a:srgbClr val="FFFFFF"/>
                </a:highlight>
              </a:rPr>
              <a:t>.UTF8, </a:t>
            </a:r>
            <a:r>
              <a:rPr lang="en-US" sz="1700" dirty="0">
                <a:solidFill>
                  <a:srgbClr val="A31515"/>
                </a:solidFill>
                <a:highlight>
                  <a:srgbClr val="FFFFFF"/>
                </a:highlight>
              </a:rPr>
              <a:t>"text/html"</a:t>
            </a:r>
            <a:r>
              <a:rPr lang="en-US" sz="1700" dirty="0">
                <a:solidFill>
                  <a:srgbClr val="000000"/>
                </a:solidFill>
                <a:highlight>
                  <a:srgbClr val="FFFFFF"/>
                </a:highlight>
              </a:rPr>
              <a:t>), </a:t>
            </a:r>
            <a:r>
              <a:rPr lang="en-US" sz="1700" dirty="0">
                <a:solidFill>
                  <a:srgbClr val="A31515"/>
                </a:solidFill>
                <a:highlight>
                  <a:srgbClr val="FFFFFF"/>
                </a:highlight>
              </a:rPr>
              <a:t>"Presentation"</a:t>
            </a:r>
            <a:r>
              <a:rPr lang="en-US" sz="1700" dirty="0">
                <a:solidFill>
                  <a:srgbClr val="000000"/>
                </a:solidFill>
                <a:highlight>
                  <a:srgbClr val="FFFFFF"/>
                </a:highlight>
              </a:rPr>
              <a:t>},</a:t>
            </a:r>
            <a:br>
              <a:rPr lang="en-US" sz="1700" dirty="0">
                <a:solidFill>
                  <a:srgbClr val="000000"/>
                </a:solidFill>
                <a:highlight>
                  <a:srgbClr val="FFFFFF"/>
                </a:highlight>
              </a:rPr>
            </a:br>
            <a:r>
              <a:rPr lang="en-US" sz="1700" dirty="0">
                <a:solidFill>
                  <a:srgbClr val="000000"/>
                </a:solidFill>
                <a:highlight>
                  <a:srgbClr val="FFFFFF"/>
                </a:highlight>
              </a:rPr>
              <a:t>      {</a:t>
            </a:r>
            <a:r>
              <a:rPr lang="en-US" sz="1700" dirty="0" err="1">
                <a:solidFill>
                  <a:srgbClr val="000000"/>
                </a:solidFill>
                <a:highlight>
                  <a:srgbClr val="FFFFFF"/>
                </a:highlight>
              </a:rPr>
              <a:t>imageContent</a:t>
            </a:r>
            <a:r>
              <a:rPr lang="en-US" sz="1700" dirty="0">
                <a:solidFill>
                  <a:srgbClr val="000000"/>
                </a:solidFill>
                <a:highlight>
                  <a:srgbClr val="FFFFFF"/>
                </a:highlight>
              </a:rPr>
              <a:t>, </a:t>
            </a:r>
            <a:r>
              <a:rPr lang="en-US" sz="1700" dirty="0">
                <a:solidFill>
                  <a:srgbClr val="A31515"/>
                </a:solidFill>
                <a:highlight>
                  <a:srgbClr val="FFFFFF"/>
                </a:highlight>
              </a:rPr>
              <a:t>"image1" </a:t>
            </a:r>
            <a:r>
              <a:rPr lang="en-US" sz="1700" dirty="0">
                <a:solidFill>
                  <a:srgbClr val="000000"/>
                </a:solidFill>
                <a:highlight>
                  <a:srgbClr val="FFFFFF"/>
                </a:highlight>
              </a:rPr>
              <a:t>}</a:t>
            </a:r>
            <a:br>
              <a:rPr lang="en-US" sz="1700" dirty="0">
                <a:solidFill>
                  <a:srgbClr val="000000"/>
                </a:solidFill>
                <a:highlight>
                  <a:srgbClr val="FFFFFF"/>
                </a:highlight>
              </a:rPr>
            </a:br>
            <a:r>
              <a:rPr lang="en-US" sz="1700" dirty="0">
                <a:solidFill>
                  <a:srgbClr val="000000"/>
                </a:solidFill>
                <a:highlight>
                  <a:srgbClr val="FFFFFF"/>
                </a:highlight>
              </a:rPr>
              <a:t>    };</a:t>
            </a:r>
            <a:br>
              <a:rPr lang="en-US" sz="1700" dirty="0">
                <a:solidFill>
                  <a:srgbClr val="000000"/>
                </a:solidFill>
                <a:highlight>
                  <a:srgbClr val="FFFFFF"/>
                </a:highlight>
              </a:rPr>
            </a:br>
            <a:r>
              <a:rPr lang="en-US" sz="1700" dirty="0">
                <a:solidFill>
                  <a:srgbClr val="000000"/>
                </a:solidFill>
                <a:highlight>
                  <a:srgbClr val="FFFFFF"/>
                </a:highlight>
              </a:rPr>
              <a:t>};</a:t>
            </a:r>
            <a:br>
              <a:rPr lang="en-US" sz="1700" dirty="0">
                <a:solidFill>
                  <a:srgbClr val="000000"/>
                </a:solidFill>
                <a:highlight>
                  <a:srgbClr val="FFFFFF"/>
                </a:highlight>
              </a:rPr>
            </a:br>
            <a:r>
              <a:rPr lang="en-US" sz="1700" dirty="0" err="1">
                <a:solidFill>
                  <a:srgbClr val="2B91AF"/>
                </a:solidFill>
                <a:highlight>
                  <a:srgbClr val="FFFFFF"/>
                </a:highlight>
              </a:rPr>
              <a:t>HttpResponseMessage</a:t>
            </a:r>
            <a:r>
              <a:rPr lang="en-US" sz="1700" dirty="0">
                <a:solidFill>
                  <a:srgbClr val="000000"/>
                </a:solidFill>
                <a:highlight>
                  <a:srgbClr val="FFFFFF"/>
                </a:highlight>
              </a:rPr>
              <a:t> response = </a:t>
            </a:r>
            <a:r>
              <a:rPr lang="en-US" sz="1700" dirty="0">
                <a:solidFill>
                  <a:srgbClr val="0000FF"/>
                </a:solidFill>
                <a:highlight>
                  <a:srgbClr val="FFFFFF"/>
                </a:highlight>
              </a:rPr>
              <a:t>await</a:t>
            </a:r>
            <a:r>
              <a:rPr lang="en-US" sz="1700" dirty="0">
                <a:solidFill>
                  <a:srgbClr val="000000"/>
                </a:solidFill>
                <a:highlight>
                  <a:srgbClr val="FFFFFF"/>
                </a:highlight>
              </a:rPr>
              <a:t> </a:t>
            </a:r>
            <a:r>
              <a:rPr lang="en-US" sz="1700" dirty="0" err="1">
                <a:solidFill>
                  <a:srgbClr val="000000"/>
                </a:solidFill>
                <a:highlight>
                  <a:srgbClr val="FFFFFF"/>
                </a:highlight>
              </a:rPr>
              <a:t>client.SendAsync</a:t>
            </a:r>
            <a:r>
              <a:rPr lang="en-US" sz="1700" dirty="0">
                <a:solidFill>
                  <a:srgbClr val="000000"/>
                </a:solidFill>
                <a:highlight>
                  <a:srgbClr val="FFFFFF"/>
                </a:highlight>
              </a:rPr>
              <a:t>(</a:t>
            </a:r>
            <a:r>
              <a:rPr lang="en-US" sz="1700" dirty="0" err="1">
                <a:solidFill>
                  <a:srgbClr val="000000"/>
                </a:solidFill>
                <a:highlight>
                  <a:srgbClr val="FFFFFF"/>
                </a:highlight>
              </a:rPr>
              <a:t>createMessage</a:t>
            </a:r>
            <a:r>
              <a:rPr lang="en-US" sz="1700" dirty="0" smtClean="0">
                <a:solidFill>
                  <a:srgbClr val="000000"/>
                </a:solidFill>
                <a:highlight>
                  <a:srgbClr val="FFFFFF"/>
                </a:highlight>
              </a:rPr>
              <a:t>);</a:t>
            </a:r>
            <a:endParaRPr lang="en-US" sz="1700" dirty="0">
              <a:gradFill>
                <a:gsLst>
                  <a:gs pos="100000">
                    <a:srgbClr val="DC3C00"/>
                  </a:gs>
                  <a:gs pos="0">
                    <a:srgbClr val="DC3C00"/>
                  </a:gs>
                </a:gsLst>
                <a:lin ang="5400000" scaled="0"/>
              </a:gradFill>
            </a:endParaRPr>
          </a:p>
        </p:txBody>
      </p:sp>
      <p:sp>
        <p:nvSpPr>
          <p:cNvPr id="2" name="Footer Placeholder 1"/>
          <p:cNvSpPr>
            <a:spLocks noGrp="1"/>
          </p:cNvSpPr>
          <p:nvPr>
            <p:ph type="ftr" sz="quarter" idx="11"/>
          </p:nvPr>
        </p:nvSpPr>
        <p:spPr/>
        <p:txBody>
          <a:bodyPr/>
          <a:lstStyle/>
          <a:p>
            <a:pPr>
              <a:defRPr/>
            </a:pPr>
            <a:r>
              <a:rPr lang="en-US" sz="1400" dirty="0">
                <a:gradFill>
                  <a:gsLst>
                    <a:gs pos="8367">
                      <a:schemeClr val="accent4">
                        <a:lumMod val="75000"/>
                      </a:schemeClr>
                    </a:gs>
                    <a:gs pos="100000">
                      <a:schemeClr val="accent4">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Content capture</a:t>
            </a:r>
          </a:p>
          <a:p>
            <a:endParaRPr lang="en-US" dirty="0"/>
          </a:p>
        </p:txBody>
      </p:sp>
    </p:spTree>
    <p:extLst>
      <p:ext uri="{BB962C8B-B14F-4D97-AF65-F5344CB8AC3E}">
        <p14:creationId xmlns:p14="http://schemas.microsoft.com/office/powerpoint/2010/main" val="2541697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Capture </a:t>
            </a:r>
            <a:r>
              <a:rPr lang="en-US" dirty="0" smtClean="0"/>
              <a:t>web page snapshot</a:t>
            </a:r>
            <a:endParaRPr lang="en-US" dirty="0"/>
          </a:p>
        </p:txBody>
      </p:sp>
      <p:sp>
        <p:nvSpPr>
          <p:cNvPr id="4" name="Text Placeholder 3"/>
          <p:cNvSpPr>
            <a:spLocks noGrp="1"/>
          </p:cNvSpPr>
          <p:nvPr>
            <p:ph type="body" sz="quarter" idx="10"/>
          </p:nvPr>
        </p:nvSpPr>
        <p:spPr>
          <a:xfrm>
            <a:off x="274638" y="1221157"/>
            <a:ext cx="11887199" cy="3245504"/>
          </a:xfrm>
        </p:spPr>
        <p:txBody>
          <a:bodyPr/>
          <a:lstStyle/>
          <a:p>
            <a:pPr lvl="0"/>
            <a:r>
              <a:rPr lang="en-US" sz="1700" dirty="0" err="1">
                <a:solidFill>
                  <a:srgbClr val="0000FF"/>
                </a:solidFill>
                <a:highlight>
                  <a:srgbClr val="FFFFFF"/>
                </a:highlight>
              </a:rPr>
              <a:t>var</a:t>
            </a:r>
            <a:r>
              <a:rPr lang="en-US" sz="1700" dirty="0">
                <a:solidFill>
                  <a:srgbClr val="000000"/>
                </a:solidFill>
                <a:highlight>
                  <a:srgbClr val="FFFFFF"/>
                </a:highlight>
              </a:rPr>
              <a:t> client = </a:t>
            </a:r>
            <a:r>
              <a:rPr lang="en-US" sz="1700" dirty="0">
                <a:solidFill>
                  <a:srgbClr val="0000FF"/>
                </a:solidFill>
                <a:highlight>
                  <a:srgbClr val="FFFFFF"/>
                </a:highlight>
              </a:rPr>
              <a:t>new</a:t>
            </a:r>
            <a:r>
              <a:rPr lang="en-US" sz="1700" dirty="0">
                <a:solidFill>
                  <a:srgbClr val="000000"/>
                </a:solidFill>
                <a:highlight>
                  <a:srgbClr val="FFFFFF"/>
                </a:highlight>
              </a:rPr>
              <a:t> </a:t>
            </a:r>
            <a:r>
              <a:rPr lang="en-US" sz="1700" dirty="0" err="1">
                <a:solidFill>
                  <a:srgbClr val="2B91AF"/>
                </a:solidFill>
                <a:highlight>
                  <a:srgbClr val="FFFFFF"/>
                </a:highlight>
              </a:rPr>
              <a:t>HttpClient</a:t>
            </a:r>
            <a:r>
              <a:rPr lang="en-US" sz="1700" dirty="0">
                <a:solidFill>
                  <a:srgbClr val="000000"/>
                </a:solidFill>
                <a:highlight>
                  <a:srgbClr val="FFFFFF"/>
                </a:highlight>
              </a:rPr>
              <a:t>();</a:t>
            </a:r>
            <a:br>
              <a:rPr lang="en-US" sz="1700" dirty="0">
                <a:solidFill>
                  <a:srgbClr val="000000"/>
                </a:solidFill>
                <a:highlight>
                  <a:srgbClr val="FFFFFF"/>
                </a:highlight>
              </a:rPr>
            </a:br>
            <a:r>
              <a:rPr lang="en-US" sz="1700" dirty="0">
                <a:solidFill>
                  <a:srgbClr val="008000"/>
                </a:solidFill>
                <a:highlight>
                  <a:srgbClr val="FFFFFF"/>
                </a:highlight>
              </a:rPr>
              <a:t>// [set Accept and Authorization headers as previous example]</a:t>
            </a:r>
            <a:br>
              <a:rPr lang="en-US" sz="1700" dirty="0">
                <a:solidFill>
                  <a:srgbClr val="008000"/>
                </a:solidFill>
                <a:highlight>
                  <a:srgbClr val="FFFFFF"/>
                </a:highlight>
              </a:rPr>
            </a:br>
            <a:r>
              <a:rPr lang="en-US" sz="1700" dirty="0">
                <a:solidFill>
                  <a:srgbClr val="000000"/>
                </a:solidFill>
                <a:highlight>
                  <a:srgbClr val="FFFFFF"/>
                </a:highlight>
              </a:rPr>
              <a:t/>
            </a:r>
            <a:br>
              <a:rPr lang="en-US" sz="1700" dirty="0">
                <a:solidFill>
                  <a:srgbClr val="000000"/>
                </a:solidFill>
                <a:highlight>
                  <a:srgbClr val="FFFFFF"/>
                </a:highlight>
              </a:rPr>
            </a:br>
            <a:r>
              <a:rPr lang="en-US" sz="1700" dirty="0">
                <a:solidFill>
                  <a:srgbClr val="0000FF"/>
                </a:solidFill>
                <a:highlight>
                  <a:srgbClr val="FFFFFF"/>
                </a:highlight>
              </a:rPr>
              <a:t>string</a:t>
            </a:r>
            <a:r>
              <a:rPr lang="en-US" sz="1700" dirty="0">
                <a:solidFill>
                  <a:srgbClr val="000000"/>
                </a:solidFill>
                <a:highlight>
                  <a:srgbClr val="FFFFFF"/>
                </a:highlight>
              </a:rPr>
              <a:t> </a:t>
            </a:r>
            <a:r>
              <a:rPr lang="en-US" sz="1700" dirty="0" err="1">
                <a:solidFill>
                  <a:srgbClr val="000000"/>
                </a:solidFill>
                <a:highlight>
                  <a:srgbClr val="FFFFFF"/>
                </a:highlight>
              </a:rPr>
              <a:t>simpleHtml</a:t>
            </a:r>
            <a:r>
              <a:rPr lang="en-US" sz="1700" dirty="0">
                <a:solidFill>
                  <a:srgbClr val="000000"/>
                </a:solidFill>
                <a:highlight>
                  <a:srgbClr val="FFFFFF"/>
                </a:highlight>
              </a:rPr>
              <a:t> = </a:t>
            </a:r>
            <a:r>
              <a:rPr lang="en-US" sz="1700" dirty="0">
                <a:solidFill>
                  <a:srgbClr val="008000"/>
                </a:solidFill>
                <a:highlight>
                  <a:srgbClr val="FFFFFF"/>
                </a:highlight>
              </a:rPr>
              <a:t>// [similar to previous example]</a:t>
            </a:r>
            <a:br>
              <a:rPr lang="en-US" sz="1700" dirty="0">
                <a:solidFill>
                  <a:srgbClr val="008000"/>
                </a:solidFill>
                <a:highlight>
                  <a:srgbClr val="FFFFFF"/>
                </a:highlight>
              </a:rPr>
            </a:br>
            <a:r>
              <a:rPr lang="en-US" sz="1700" dirty="0">
                <a:solidFill>
                  <a:srgbClr val="008000"/>
                </a:solidFill>
                <a:highlight>
                  <a:srgbClr val="FFFFFF"/>
                </a:highlight>
              </a:rPr>
              <a:t>                    </a:t>
            </a:r>
            <a:r>
              <a:rPr lang="en-US" sz="1700" dirty="0">
                <a:solidFill>
                  <a:srgbClr val="A31515"/>
                </a:solidFill>
                <a:highlight>
                  <a:srgbClr val="FFFFFF"/>
                </a:highlight>
              </a:rPr>
              <a:t>"&lt;</a:t>
            </a:r>
            <a:r>
              <a:rPr lang="en-US" sz="1700" dirty="0" err="1">
                <a:solidFill>
                  <a:srgbClr val="A31515"/>
                </a:solidFill>
                <a:highlight>
                  <a:srgbClr val="FFFFFF"/>
                </a:highlight>
              </a:rPr>
              <a:t>img</a:t>
            </a:r>
            <a:r>
              <a:rPr lang="en-US" sz="1700" dirty="0">
                <a:solidFill>
                  <a:srgbClr val="A31515"/>
                </a:solidFill>
                <a:highlight>
                  <a:srgbClr val="FFFFFF"/>
                </a:highlight>
              </a:rPr>
              <a:t> data-render-</a:t>
            </a:r>
            <a:r>
              <a:rPr lang="en-US" sz="1700" dirty="0" err="1">
                <a:solidFill>
                  <a:srgbClr val="A31515"/>
                </a:solidFill>
                <a:highlight>
                  <a:srgbClr val="FFFFFF"/>
                </a:highlight>
              </a:rPr>
              <a:t>src</a:t>
            </a:r>
            <a:r>
              <a:rPr lang="en-US" sz="1700" dirty="0">
                <a:solidFill>
                  <a:srgbClr val="A31515"/>
                </a:solidFill>
                <a:highlight>
                  <a:srgbClr val="FFFFFF"/>
                </a:highlight>
              </a:rPr>
              <a:t>=\"http://www.onenote.com\" /&gt;"</a:t>
            </a:r>
            <a:br>
              <a:rPr lang="en-US" sz="1700" dirty="0">
                <a:solidFill>
                  <a:srgbClr val="A31515"/>
                </a:solidFill>
                <a:highlight>
                  <a:srgbClr val="FFFFFF"/>
                </a:highlight>
              </a:rPr>
            </a:br>
            <a:r>
              <a:rPr lang="en-US" sz="1700" dirty="0">
                <a:solidFill>
                  <a:srgbClr val="008000"/>
                </a:solidFill>
                <a:highlight>
                  <a:srgbClr val="FFFFFF"/>
                </a:highlight>
              </a:rPr>
              <a:t/>
            </a:r>
            <a:br>
              <a:rPr lang="en-US" sz="1700" dirty="0">
                <a:solidFill>
                  <a:srgbClr val="008000"/>
                </a:solidFill>
                <a:highlight>
                  <a:srgbClr val="FFFFFF"/>
                </a:highlight>
              </a:rPr>
            </a:br>
            <a:r>
              <a:rPr lang="en-US" sz="1700" dirty="0" err="1">
                <a:solidFill>
                  <a:srgbClr val="0000FF"/>
                </a:solidFill>
                <a:highlight>
                  <a:srgbClr val="FFFFFF"/>
                </a:highlight>
              </a:rPr>
              <a:t>var</a:t>
            </a:r>
            <a:r>
              <a:rPr lang="en-US" sz="1700" dirty="0">
                <a:solidFill>
                  <a:srgbClr val="000000"/>
                </a:solidFill>
                <a:highlight>
                  <a:srgbClr val="FFFFFF"/>
                </a:highlight>
              </a:rPr>
              <a:t> </a:t>
            </a:r>
            <a:r>
              <a:rPr lang="en-US" sz="1700" dirty="0" err="1">
                <a:solidFill>
                  <a:srgbClr val="000000"/>
                </a:solidFill>
                <a:highlight>
                  <a:srgbClr val="FFFFFF"/>
                </a:highlight>
              </a:rPr>
              <a:t>endPoint</a:t>
            </a:r>
            <a:r>
              <a:rPr lang="en-US" sz="1700" dirty="0">
                <a:solidFill>
                  <a:srgbClr val="000000"/>
                </a:solidFill>
                <a:highlight>
                  <a:srgbClr val="FFFFFF"/>
                </a:highlight>
              </a:rPr>
              <a:t> = </a:t>
            </a:r>
            <a:r>
              <a:rPr lang="en-US" sz="1700" dirty="0">
                <a:solidFill>
                  <a:srgbClr val="0000FF"/>
                </a:solidFill>
                <a:highlight>
                  <a:srgbClr val="FFFFFF"/>
                </a:highlight>
              </a:rPr>
              <a:t>new</a:t>
            </a:r>
            <a:r>
              <a:rPr lang="en-US" sz="1700" dirty="0">
                <a:solidFill>
                  <a:srgbClr val="000000"/>
                </a:solidFill>
                <a:highlight>
                  <a:srgbClr val="FFFFFF"/>
                </a:highlight>
              </a:rPr>
              <a:t> </a:t>
            </a:r>
            <a:r>
              <a:rPr lang="en-US" sz="1700" dirty="0">
                <a:solidFill>
                  <a:srgbClr val="2B91AF"/>
                </a:solidFill>
                <a:highlight>
                  <a:srgbClr val="FFFFFF"/>
                </a:highlight>
              </a:rPr>
              <a:t>Uri(</a:t>
            </a:r>
            <a:r>
              <a:rPr lang="en-US" sz="1700" dirty="0">
                <a:solidFill>
                  <a:srgbClr val="A31515"/>
                </a:solidFill>
                <a:highlight>
                  <a:srgbClr val="FFFFFF"/>
                </a:highlight>
              </a:rPr>
              <a:t>"https://www.onenote.com/api/v1.0/pages"</a:t>
            </a:r>
            <a:r>
              <a:rPr lang="en-US" sz="1700" dirty="0">
                <a:solidFill>
                  <a:srgbClr val="000000"/>
                </a:solidFill>
                <a:highlight>
                  <a:srgbClr val="FFFFFF"/>
                </a:highlight>
              </a:rPr>
              <a:t>);</a:t>
            </a:r>
            <a:br>
              <a:rPr lang="en-US" sz="1700" dirty="0">
                <a:solidFill>
                  <a:srgbClr val="000000"/>
                </a:solidFill>
                <a:highlight>
                  <a:srgbClr val="FFFFFF"/>
                </a:highlight>
              </a:rPr>
            </a:br>
            <a:r>
              <a:rPr lang="en-US" sz="1700" dirty="0" err="1">
                <a:solidFill>
                  <a:srgbClr val="0000FF"/>
                </a:solidFill>
                <a:highlight>
                  <a:srgbClr val="FFFFFF"/>
                </a:highlight>
              </a:rPr>
              <a:t>var</a:t>
            </a:r>
            <a:r>
              <a:rPr lang="en-US" sz="1700" dirty="0">
                <a:solidFill>
                  <a:srgbClr val="000000"/>
                </a:solidFill>
                <a:highlight>
                  <a:srgbClr val="FFFFFF"/>
                </a:highlight>
              </a:rPr>
              <a:t> </a:t>
            </a:r>
            <a:r>
              <a:rPr lang="en-US" sz="1700" dirty="0" err="1">
                <a:solidFill>
                  <a:srgbClr val="000000"/>
                </a:solidFill>
                <a:highlight>
                  <a:srgbClr val="FFFFFF"/>
                </a:highlight>
              </a:rPr>
              <a:t>createMessage</a:t>
            </a:r>
            <a:r>
              <a:rPr lang="en-US" sz="1700" dirty="0">
                <a:solidFill>
                  <a:srgbClr val="000000"/>
                </a:solidFill>
                <a:highlight>
                  <a:srgbClr val="FFFFFF"/>
                </a:highlight>
              </a:rPr>
              <a:t> = </a:t>
            </a:r>
            <a:r>
              <a:rPr lang="en-US" sz="1700" dirty="0">
                <a:solidFill>
                  <a:srgbClr val="0000FF"/>
                </a:solidFill>
                <a:highlight>
                  <a:srgbClr val="FFFFFF"/>
                </a:highlight>
              </a:rPr>
              <a:t>new</a:t>
            </a:r>
            <a:r>
              <a:rPr lang="en-US" sz="1700" dirty="0">
                <a:solidFill>
                  <a:srgbClr val="000000"/>
                </a:solidFill>
                <a:highlight>
                  <a:srgbClr val="FFFFFF"/>
                </a:highlight>
              </a:rPr>
              <a:t> </a:t>
            </a:r>
            <a:r>
              <a:rPr lang="en-US" sz="1700" dirty="0" err="1">
                <a:solidFill>
                  <a:srgbClr val="2B91AF"/>
                </a:solidFill>
                <a:highlight>
                  <a:srgbClr val="FFFFFF"/>
                </a:highlight>
              </a:rPr>
              <a:t>HttpRequestMessage</a:t>
            </a:r>
            <a:r>
              <a:rPr lang="en-US" sz="1700" dirty="0">
                <a:solidFill>
                  <a:srgbClr val="000000"/>
                </a:solidFill>
                <a:highlight>
                  <a:srgbClr val="FFFFFF"/>
                </a:highlight>
              </a:rPr>
              <a:t>(</a:t>
            </a:r>
            <a:r>
              <a:rPr lang="en-US" sz="1700" dirty="0" err="1">
                <a:solidFill>
                  <a:srgbClr val="2B91AF"/>
                </a:solidFill>
                <a:highlight>
                  <a:srgbClr val="FFFFFF"/>
                </a:highlight>
              </a:rPr>
              <a:t>HttpMethod</a:t>
            </a:r>
            <a:r>
              <a:rPr lang="en-US" sz="1700" dirty="0" err="1">
                <a:solidFill>
                  <a:srgbClr val="000000"/>
                </a:solidFill>
                <a:highlight>
                  <a:srgbClr val="FFFFFF"/>
                </a:highlight>
              </a:rPr>
              <a:t>.Post</a:t>
            </a:r>
            <a:r>
              <a:rPr lang="en-US" sz="1700" dirty="0">
                <a:solidFill>
                  <a:srgbClr val="000000"/>
                </a:solidFill>
                <a:highlight>
                  <a:srgbClr val="FFFFFF"/>
                </a:highlight>
              </a:rPr>
              <a:t>, </a:t>
            </a:r>
            <a:r>
              <a:rPr lang="en-US" sz="1700" dirty="0" err="1">
                <a:solidFill>
                  <a:srgbClr val="000000"/>
                </a:solidFill>
                <a:highlight>
                  <a:srgbClr val="FFFFFF"/>
                </a:highlight>
              </a:rPr>
              <a:t>endPoint</a:t>
            </a:r>
            <a:r>
              <a:rPr lang="en-US" sz="1700" dirty="0">
                <a:solidFill>
                  <a:srgbClr val="000000"/>
                </a:solidFill>
                <a:highlight>
                  <a:srgbClr val="FFFFFF"/>
                </a:highlight>
              </a:rPr>
              <a:t>)</a:t>
            </a:r>
            <a:br>
              <a:rPr lang="en-US" sz="1700" dirty="0">
                <a:solidFill>
                  <a:srgbClr val="000000"/>
                </a:solidFill>
                <a:highlight>
                  <a:srgbClr val="FFFFFF"/>
                </a:highlight>
              </a:rPr>
            </a:br>
            <a:r>
              <a:rPr lang="en-US" sz="1700" dirty="0">
                <a:solidFill>
                  <a:srgbClr val="000000"/>
                </a:solidFill>
                <a:highlight>
                  <a:srgbClr val="FFFFFF"/>
                </a:highlight>
              </a:rPr>
              <a:t>                {</a:t>
            </a:r>
            <a:br>
              <a:rPr lang="en-US" sz="1700" dirty="0">
                <a:solidFill>
                  <a:srgbClr val="000000"/>
                </a:solidFill>
                <a:highlight>
                  <a:srgbClr val="FFFFFF"/>
                </a:highlight>
              </a:rPr>
            </a:br>
            <a:r>
              <a:rPr lang="en-US" sz="1700" dirty="0">
                <a:solidFill>
                  <a:srgbClr val="000000"/>
                </a:solidFill>
                <a:highlight>
                  <a:srgbClr val="FFFFFF"/>
                </a:highlight>
              </a:rPr>
              <a:t>                  Content = </a:t>
            </a:r>
            <a:r>
              <a:rPr lang="en-US" sz="1700" dirty="0">
                <a:solidFill>
                  <a:srgbClr val="0000FF"/>
                </a:solidFill>
                <a:highlight>
                  <a:srgbClr val="FFFFFF"/>
                </a:highlight>
              </a:rPr>
              <a:t>new</a:t>
            </a:r>
            <a:r>
              <a:rPr lang="en-US" sz="1700" dirty="0">
                <a:solidFill>
                  <a:srgbClr val="000000"/>
                </a:solidFill>
                <a:highlight>
                  <a:srgbClr val="FFFFFF"/>
                </a:highlight>
              </a:rPr>
              <a:t> </a:t>
            </a:r>
            <a:r>
              <a:rPr lang="en-US" sz="1700" dirty="0" err="1">
                <a:solidFill>
                  <a:srgbClr val="2B91AF"/>
                </a:solidFill>
                <a:highlight>
                  <a:srgbClr val="FFFFFF"/>
                </a:highlight>
              </a:rPr>
              <a:t>StringContent</a:t>
            </a:r>
            <a:r>
              <a:rPr lang="en-US" sz="1700" dirty="0">
                <a:solidFill>
                  <a:srgbClr val="000000"/>
                </a:solidFill>
                <a:highlight>
                  <a:srgbClr val="FFFFFF"/>
                </a:highlight>
              </a:rPr>
              <a:t>(</a:t>
            </a:r>
            <a:r>
              <a:rPr lang="en-US" sz="1700" dirty="0" err="1">
                <a:solidFill>
                  <a:srgbClr val="000000"/>
                </a:solidFill>
                <a:highlight>
                  <a:srgbClr val="FFFFFF"/>
                </a:highlight>
              </a:rPr>
              <a:t>simpleHtml</a:t>
            </a:r>
            <a:r>
              <a:rPr lang="en-US" sz="1700" dirty="0">
                <a:solidFill>
                  <a:srgbClr val="000000"/>
                </a:solidFill>
                <a:highlight>
                  <a:srgbClr val="FFFFFF"/>
                </a:highlight>
              </a:rPr>
              <a:t>, System.Text.</a:t>
            </a:r>
            <a:r>
              <a:rPr lang="en-US" sz="1700" dirty="0">
                <a:solidFill>
                  <a:srgbClr val="2B91AF"/>
                </a:solidFill>
                <a:highlight>
                  <a:srgbClr val="FFFFFF"/>
                </a:highlight>
              </a:rPr>
              <a:t>Encoding</a:t>
            </a:r>
            <a:r>
              <a:rPr lang="en-US" sz="1700" dirty="0">
                <a:solidFill>
                  <a:srgbClr val="000000"/>
                </a:solidFill>
                <a:highlight>
                  <a:srgbClr val="FFFFFF"/>
                </a:highlight>
              </a:rPr>
              <a:t>.UTF8, </a:t>
            </a:r>
            <a:r>
              <a:rPr lang="en-US" sz="1700" dirty="0">
                <a:solidFill>
                  <a:srgbClr val="A31515"/>
                </a:solidFill>
                <a:highlight>
                  <a:srgbClr val="FFFFFF"/>
                </a:highlight>
              </a:rPr>
              <a:t>"text/html"</a:t>
            </a:r>
            <a:r>
              <a:rPr lang="en-US" sz="1700" dirty="0">
                <a:solidFill>
                  <a:srgbClr val="000000"/>
                </a:solidFill>
                <a:highlight>
                  <a:srgbClr val="FFFFFF"/>
                </a:highlight>
              </a:rPr>
              <a:t>)</a:t>
            </a:r>
            <a:br>
              <a:rPr lang="en-US" sz="1700" dirty="0">
                <a:solidFill>
                  <a:srgbClr val="000000"/>
                </a:solidFill>
                <a:highlight>
                  <a:srgbClr val="FFFFFF"/>
                </a:highlight>
              </a:rPr>
            </a:br>
            <a:r>
              <a:rPr lang="en-US" sz="1700" dirty="0">
                <a:solidFill>
                  <a:srgbClr val="000000"/>
                </a:solidFill>
                <a:highlight>
                  <a:srgbClr val="FFFFFF"/>
                </a:highlight>
              </a:rPr>
              <a:t>                };</a:t>
            </a:r>
            <a:br>
              <a:rPr lang="en-US" sz="1700" dirty="0">
                <a:solidFill>
                  <a:srgbClr val="000000"/>
                </a:solidFill>
                <a:highlight>
                  <a:srgbClr val="FFFFFF"/>
                </a:highlight>
              </a:rPr>
            </a:br>
            <a:r>
              <a:rPr lang="en-US" sz="1700" dirty="0">
                <a:solidFill>
                  <a:srgbClr val="000000"/>
                </a:solidFill>
                <a:highlight>
                  <a:srgbClr val="FFFFFF"/>
                </a:highlight>
              </a:rPr>
              <a:t/>
            </a:r>
            <a:br>
              <a:rPr lang="en-US" sz="1700" dirty="0">
                <a:solidFill>
                  <a:srgbClr val="000000"/>
                </a:solidFill>
                <a:highlight>
                  <a:srgbClr val="FFFFFF"/>
                </a:highlight>
              </a:rPr>
            </a:br>
            <a:r>
              <a:rPr lang="en-US" sz="1700" dirty="0" err="1">
                <a:solidFill>
                  <a:srgbClr val="2B91AF"/>
                </a:solidFill>
                <a:highlight>
                  <a:srgbClr val="FFFFFF"/>
                </a:highlight>
              </a:rPr>
              <a:t>HttpResponseMessage</a:t>
            </a:r>
            <a:r>
              <a:rPr lang="en-US" sz="1700" dirty="0">
                <a:solidFill>
                  <a:srgbClr val="000000"/>
                </a:solidFill>
                <a:highlight>
                  <a:srgbClr val="FFFFFF"/>
                </a:highlight>
              </a:rPr>
              <a:t> response = </a:t>
            </a:r>
            <a:r>
              <a:rPr lang="en-US" sz="1700" dirty="0">
                <a:solidFill>
                  <a:srgbClr val="0000FF"/>
                </a:solidFill>
                <a:highlight>
                  <a:srgbClr val="FFFFFF"/>
                </a:highlight>
              </a:rPr>
              <a:t>await</a:t>
            </a:r>
            <a:r>
              <a:rPr lang="en-US" sz="1700" dirty="0">
                <a:solidFill>
                  <a:srgbClr val="000000"/>
                </a:solidFill>
                <a:highlight>
                  <a:srgbClr val="FFFFFF"/>
                </a:highlight>
              </a:rPr>
              <a:t> </a:t>
            </a:r>
            <a:r>
              <a:rPr lang="en-US" sz="1700" dirty="0" err="1">
                <a:solidFill>
                  <a:srgbClr val="000000"/>
                </a:solidFill>
                <a:highlight>
                  <a:srgbClr val="FFFFFF"/>
                </a:highlight>
              </a:rPr>
              <a:t>client.SendAsync</a:t>
            </a:r>
            <a:r>
              <a:rPr lang="en-US" sz="1700" dirty="0">
                <a:solidFill>
                  <a:srgbClr val="000000"/>
                </a:solidFill>
                <a:highlight>
                  <a:srgbClr val="FFFFFF"/>
                </a:highlight>
              </a:rPr>
              <a:t>(</a:t>
            </a:r>
            <a:r>
              <a:rPr lang="en-US" sz="1700" dirty="0" err="1">
                <a:solidFill>
                  <a:srgbClr val="000000"/>
                </a:solidFill>
                <a:highlight>
                  <a:srgbClr val="FFFFFF"/>
                </a:highlight>
              </a:rPr>
              <a:t>createMessage</a:t>
            </a:r>
            <a:r>
              <a:rPr lang="en-US" sz="1700" dirty="0" smtClean="0">
                <a:solidFill>
                  <a:srgbClr val="000000"/>
                </a:solidFill>
                <a:highlight>
                  <a:srgbClr val="FFFFFF"/>
                </a:highlight>
              </a:rPr>
              <a:t>);</a:t>
            </a:r>
            <a:endParaRPr lang="en-US" sz="1700" dirty="0">
              <a:gradFill>
                <a:gsLst>
                  <a:gs pos="100000">
                    <a:srgbClr val="DC3C00"/>
                  </a:gs>
                  <a:gs pos="0">
                    <a:srgbClr val="DC3C00"/>
                  </a:gs>
                </a:gsLst>
                <a:lin ang="5400000" scaled="0"/>
              </a:gradFill>
            </a:endParaRPr>
          </a:p>
        </p:txBody>
      </p:sp>
      <p:sp>
        <p:nvSpPr>
          <p:cNvPr id="2" name="Footer Placeholder 1"/>
          <p:cNvSpPr>
            <a:spLocks noGrp="1"/>
          </p:cNvSpPr>
          <p:nvPr>
            <p:ph type="ftr" sz="quarter" idx="11"/>
          </p:nvPr>
        </p:nvSpPr>
        <p:spPr/>
        <p:txBody>
          <a:bodyPr/>
          <a:lstStyle/>
          <a:p>
            <a:pPr>
              <a:defRPr/>
            </a:pPr>
            <a:r>
              <a:rPr lang="en-US" sz="1400" dirty="0">
                <a:gradFill>
                  <a:gsLst>
                    <a:gs pos="8367">
                      <a:schemeClr val="accent4">
                        <a:lumMod val="75000"/>
                      </a:schemeClr>
                    </a:gs>
                    <a:gs pos="100000">
                      <a:schemeClr val="accent4">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Content capture</a:t>
            </a:r>
          </a:p>
          <a:p>
            <a:endParaRPr lang="en-US" dirty="0"/>
          </a:p>
        </p:txBody>
      </p:sp>
    </p:spTree>
    <p:extLst>
      <p:ext uri="{BB962C8B-B14F-4D97-AF65-F5344CB8AC3E}">
        <p14:creationId xmlns:p14="http://schemas.microsoft.com/office/powerpoint/2010/main" val="1806133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Capture </a:t>
            </a:r>
            <a:r>
              <a:rPr lang="en-US" dirty="0" smtClean="0"/>
              <a:t>web page snapshot</a:t>
            </a:r>
            <a:endParaRPr lang="en-US" dirty="0"/>
          </a:p>
        </p:txBody>
      </p:sp>
      <p:sp>
        <p:nvSpPr>
          <p:cNvPr id="3" name="Text Placeholder 2"/>
          <p:cNvSpPr>
            <a:spLocks noGrp="1"/>
          </p:cNvSpPr>
          <p:nvPr>
            <p:ph type="body" sz="quarter" idx="10"/>
          </p:nvPr>
        </p:nvSpPr>
        <p:spPr>
          <a:xfrm>
            <a:off x="274638" y="1221157"/>
            <a:ext cx="11887199" cy="4142673"/>
          </a:xfrm>
        </p:spPr>
        <p:txBody>
          <a:bodyPr/>
          <a:lstStyle/>
          <a:p>
            <a:pPr>
              <a:spcBef>
                <a:spcPts val="1800"/>
              </a:spcBef>
              <a:spcAft>
                <a:spcPts val="1200"/>
              </a:spcAft>
            </a:pPr>
            <a:r>
              <a:rPr lang="en-US" sz="2800" dirty="0"/>
              <a:t>&lt;</a:t>
            </a:r>
            <a:r>
              <a:rPr lang="en-US" sz="2800" dirty="0" err="1"/>
              <a:t>img</a:t>
            </a:r>
            <a:r>
              <a:rPr lang="en-US" sz="2800" dirty="0"/>
              <a:t> data-render-</a:t>
            </a:r>
            <a:r>
              <a:rPr lang="en-US" sz="2800" dirty="0" err="1"/>
              <a:t>src</a:t>
            </a:r>
            <a:r>
              <a:rPr lang="en-US" sz="2800" dirty="0"/>
              <a:t>="http://.onenote.com" ... /&gt;</a:t>
            </a:r>
          </a:p>
          <a:p>
            <a:pPr marL="0" lvl="1">
              <a:spcBef>
                <a:spcPts val="600"/>
              </a:spcBef>
            </a:pPr>
            <a:r>
              <a:rPr lang="en-US" sz="2000" dirty="0">
                <a:gradFill>
                  <a:gsLst>
                    <a:gs pos="92515">
                      <a:srgbClr val="262626"/>
                    </a:gs>
                    <a:gs pos="0">
                      <a:srgbClr val="262626"/>
                    </a:gs>
                  </a:gsLst>
                  <a:lin ang="5400000" scaled="0"/>
                </a:gradFill>
                <a:latin typeface="+mn-lt"/>
                <a:cs typeface="+mn-cs"/>
              </a:rPr>
              <a:t>The URL can be either a web page or an image</a:t>
            </a:r>
          </a:p>
          <a:p>
            <a:pPr marL="0" lvl="1">
              <a:spcBef>
                <a:spcPts val="600"/>
              </a:spcBef>
            </a:pPr>
            <a:r>
              <a:rPr lang="en-US" sz="2000" dirty="0">
                <a:gradFill>
                  <a:gsLst>
                    <a:gs pos="92515">
                      <a:srgbClr val="262626"/>
                    </a:gs>
                    <a:gs pos="0">
                      <a:srgbClr val="262626"/>
                    </a:gs>
                  </a:gsLst>
                  <a:lin ang="5400000" scaled="0"/>
                </a:gradFill>
                <a:latin typeface="+mn-lt"/>
                <a:cs typeface="+mn-cs"/>
              </a:rPr>
              <a:t>Must be publicly available without a password</a:t>
            </a:r>
          </a:p>
          <a:p>
            <a:pPr lvl="0">
              <a:spcBef>
                <a:spcPts val="1800"/>
              </a:spcBef>
              <a:spcAft>
                <a:spcPts val="1200"/>
              </a:spcAft>
            </a:pPr>
            <a:r>
              <a:rPr lang="en-US" sz="2800" dirty="0"/>
              <a:t>&lt;</a:t>
            </a:r>
            <a:r>
              <a:rPr lang="en-US" sz="2800" dirty="0" err="1"/>
              <a:t>img</a:t>
            </a:r>
            <a:r>
              <a:rPr lang="en-US" sz="2800" dirty="0"/>
              <a:t> data-render-</a:t>
            </a:r>
            <a:r>
              <a:rPr lang="en-US" sz="2800" dirty="0" err="1"/>
              <a:t>src</a:t>
            </a:r>
            <a:r>
              <a:rPr lang="en-US" sz="2800" dirty="0"/>
              <a:t>="</a:t>
            </a:r>
            <a:r>
              <a:rPr lang="en-US" sz="2800" dirty="0" err="1"/>
              <a:t>name:MultiPartBlockName</a:t>
            </a:r>
            <a:r>
              <a:rPr lang="en-US" sz="2800" dirty="0"/>
              <a:t>" ... /&gt;</a:t>
            </a:r>
          </a:p>
          <a:p>
            <a:pPr marL="0" lvl="1">
              <a:spcBef>
                <a:spcPts val="600"/>
              </a:spcBef>
            </a:pPr>
            <a:r>
              <a:rPr lang="en-US" sz="2000" dirty="0">
                <a:gradFill>
                  <a:gsLst>
                    <a:gs pos="92515">
                      <a:srgbClr val="262626"/>
                    </a:gs>
                    <a:gs pos="0">
                      <a:srgbClr val="262626"/>
                    </a:gs>
                  </a:gsLst>
                  <a:lin ang="5400000" scaled="0"/>
                </a:gradFill>
                <a:latin typeface="+mn-lt"/>
                <a:cs typeface="+mn-cs"/>
              </a:rPr>
              <a:t>The content-type of that named block controls the API handling of content.</a:t>
            </a:r>
          </a:p>
          <a:p>
            <a:pPr marL="238054" lvl="2">
              <a:spcBef>
                <a:spcPts val="600"/>
              </a:spcBef>
            </a:pPr>
            <a:r>
              <a:rPr lang="en-US" sz="1600" dirty="0">
                <a:gradFill>
                  <a:gsLst>
                    <a:gs pos="92515">
                      <a:srgbClr val="262626"/>
                    </a:gs>
                    <a:gs pos="0">
                      <a:srgbClr val="262626"/>
                    </a:gs>
                  </a:gsLst>
                  <a:lin ang="5400000" scaled="0"/>
                </a:gradFill>
                <a:latin typeface="+mn-lt"/>
                <a:cs typeface="+mn-cs"/>
              </a:rPr>
              <a:t>A block of HTML to render in a browser (content-type=text/html)</a:t>
            </a:r>
          </a:p>
          <a:p>
            <a:pPr marL="238054" lvl="2">
              <a:spcBef>
                <a:spcPts val="600"/>
              </a:spcBef>
            </a:pPr>
            <a:r>
              <a:rPr lang="en-US" sz="1600" dirty="0">
                <a:gradFill>
                  <a:gsLst>
                    <a:gs pos="92515">
                      <a:srgbClr val="262626"/>
                    </a:gs>
                    <a:gs pos="0">
                      <a:srgbClr val="262626"/>
                    </a:gs>
                  </a:gsLst>
                  <a:lin ang="5400000" scaled="0"/>
                </a:gradFill>
                <a:latin typeface="+mn-lt"/>
                <a:cs typeface="+mn-cs"/>
              </a:rPr>
              <a:t>An image (content-type=image/jpeg or similar</a:t>
            </a:r>
            <a:r>
              <a:rPr lang="en-US" sz="1600" dirty="0" smtClean="0">
                <a:gradFill>
                  <a:gsLst>
                    <a:gs pos="92515">
                      <a:srgbClr val="262626"/>
                    </a:gs>
                    <a:gs pos="0">
                      <a:srgbClr val="262626"/>
                    </a:gs>
                  </a:gsLst>
                  <a:lin ang="5400000" scaled="0"/>
                </a:gradFill>
                <a:latin typeface="+mn-lt"/>
                <a:cs typeface="+mn-cs"/>
              </a:rPr>
              <a:t>)</a:t>
            </a:r>
          </a:p>
          <a:p>
            <a:pPr marL="0" lvl="1">
              <a:spcBef>
                <a:spcPts val="600"/>
              </a:spcBef>
            </a:pPr>
            <a:r>
              <a:rPr lang="en-US" sz="2000" dirty="0" smtClean="0">
                <a:gradFill>
                  <a:gsLst>
                    <a:gs pos="92515">
                      <a:srgbClr val="262626"/>
                    </a:gs>
                    <a:gs pos="0">
                      <a:srgbClr val="262626"/>
                    </a:gs>
                  </a:gsLst>
                  <a:lin ang="5400000" scaled="0"/>
                </a:gradFill>
                <a:latin typeface="+mn-lt"/>
                <a:cs typeface="+mn-cs"/>
              </a:rPr>
              <a:t>The </a:t>
            </a:r>
            <a:r>
              <a:rPr lang="en-US" sz="2000" dirty="0">
                <a:gradFill>
                  <a:gsLst>
                    <a:gs pos="92515">
                      <a:srgbClr val="262626"/>
                    </a:gs>
                    <a:gs pos="0">
                      <a:srgbClr val="262626"/>
                    </a:gs>
                  </a:gsLst>
                  <a:lin ang="5400000" scaled="0"/>
                </a:gradFill>
                <a:latin typeface="+mn-lt"/>
                <a:cs typeface="+mn-cs"/>
              </a:rPr>
              <a:t>HTML rendering engine used to create the image has no ability to log in a user, and does not include plug-ins (Adobe Flash, Apple QuickTime, etc</a:t>
            </a:r>
            <a:r>
              <a:rPr lang="en-US" sz="2000" dirty="0" smtClean="0">
                <a:gradFill>
                  <a:gsLst>
                    <a:gs pos="92515">
                      <a:srgbClr val="262626"/>
                    </a:gs>
                    <a:gs pos="0">
                      <a:srgbClr val="262626"/>
                    </a:gs>
                  </a:gsLst>
                  <a:lin ang="5400000" scaled="0"/>
                </a:gradFill>
                <a:latin typeface="+mn-lt"/>
                <a:cs typeface="+mn-cs"/>
              </a:rPr>
              <a:t>.)</a:t>
            </a:r>
            <a:endParaRPr lang="en-US" sz="2000" dirty="0">
              <a:gradFill>
                <a:gsLst>
                  <a:gs pos="92515">
                    <a:srgbClr val="262626"/>
                  </a:gs>
                  <a:gs pos="0">
                    <a:srgbClr val="262626"/>
                  </a:gs>
                </a:gsLst>
                <a:lin ang="5400000" scaled="0"/>
              </a:gradFill>
              <a:latin typeface="+mn-lt"/>
              <a:cs typeface="+mn-cs"/>
            </a:endParaRPr>
          </a:p>
          <a:p>
            <a:pPr marL="0" lvl="1">
              <a:spcBef>
                <a:spcPts val="600"/>
              </a:spcBef>
            </a:pPr>
            <a:r>
              <a:rPr lang="en-US" sz="2000" dirty="0">
                <a:gradFill>
                  <a:gsLst>
                    <a:gs pos="92515">
                      <a:srgbClr val="262626"/>
                    </a:gs>
                    <a:gs pos="0">
                      <a:srgbClr val="262626"/>
                    </a:gs>
                  </a:gsLst>
                  <a:lin ang="5400000" scaled="0"/>
                </a:gradFill>
                <a:latin typeface="+mn-lt"/>
                <a:cs typeface="+mn-cs"/>
              </a:rPr>
              <a:t>Dynamically-loaded content, (AJAX), won't appear credentials or cookies are </a:t>
            </a:r>
            <a:r>
              <a:rPr lang="en-US" sz="2000" dirty="0" smtClean="0">
                <a:gradFill>
                  <a:gsLst>
                    <a:gs pos="92515">
                      <a:srgbClr val="262626"/>
                    </a:gs>
                    <a:gs pos="0">
                      <a:srgbClr val="262626"/>
                    </a:gs>
                  </a:gsLst>
                  <a:lin ang="5400000" scaled="0"/>
                </a:gradFill>
                <a:latin typeface="+mn-lt"/>
                <a:cs typeface="+mn-cs"/>
              </a:rPr>
              <a:t>required</a:t>
            </a:r>
            <a:endParaRPr lang="en-US" sz="2000" dirty="0">
              <a:gradFill>
                <a:gsLst>
                  <a:gs pos="92515">
                    <a:srgbClr val="262626"/>
                  </a:gs>
                  <a:gs pos="0">
                    <a:srgbClr val="262626"/>
                  </a:gs>
                </a:gsLst>
                <a:lin ang="5400000" scaled="0"/>
              </a:gradFill>
              <a:latin typeface="+mn-lt"/>
              <a:cs typeface="+mn-cs"/>
            </a:endParaRPr>
          </a:p>
        </p:txBody>
      </p:sp>
      <p:sp>
        <p:nvSpPr>
          <p:cNvPr id="7" name="Footer Placeholder 6"/>
          <p:cNvSpPr>
            <a:spLocks noGrp="1"/>
          </p:cNvSpPr>
          <p:nvPr>
            <p:ph type="ftr" sz="quarter" idx="11"/>
          </p:nvPr>
        </p:nvSpPr>
        <p:spPr/>
        <p:txBody>
          <a:bodyPr/>
          <a:lstStyle/>
          <a:p>
            <a:pPr>
              <a:defRPr/>
            </a:pPr>
            <a:r>
              <a:rPr lang="en-US" sz="1400" dirty="0">
                <a:gradFill>
                  <a:gsLst>
                    <a:gs pos="8367">
                      <a:schemeClr val="accent4">
                        <a:lumMod val="75000"/>
                      </a:schemeClr>
                    </a:gs>
                    <a:gs pos="100000">
                      <a:schemeClr val="accent4">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Content capture</a:t>
            </a:r>
          </a:p>
          <a:p>
            <a:endParaRPr lang="en-US" dirty="0"/>
          </a:p>
        </p:txBody>
      </p:sp>
    </p:spTree>
    <p:extLst>
      <p:ext uri="{BB962C8B-B14F-4D97-AF65-F5344CB8AC3E}">
        <p14:creationId xmlns:p14="http://schemas.microsoft.com/office/powerpoint/2010/main" val="3392482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Agenda</a:t>
            </a:r>
            <a:br>
              <a:rPr lang="en-US" smtClean="0"/>
            </a:br>
            <a:endParaRPr lang="en-US" dirty="0"/>
          </a:p>
        </p:txBody>
      </p:sp>
      <p:sp>
        <p:nvSpPr>
          <p:cNvPr id="2" name="Text Placeholder 1"/>
          <p:cNvSpPr>
            <a:spLocks noGrp="1"/>
          </p:cNvSpPr>
          <p:nvPr>
            <p:ph type="body" sz="quarter" idx="10"/>
          </p:nvPr>
        </p:nvSpPr>
        <p:spPr>
          <a:xfrm>
            <a:off x="277029" y="1212850"/>
            <a:ext cx="11882419" cy="3569673"/>
          </a:xfrm>
        </p:spPr>
        <p:txBody>
          <a:bodyPr/>
          <a:lstStyle/>
          <a:p>
            <a:pPr marL="704305" defTabSz="951304">
              <a:lnSpc>
                <a:spcPct val="150000"/>
              </a:lnSpc>
            </a:pPr>
            <a:r>
              <a:rPr lang="en-US" sz="3264" dirty="0"/>
              <a:t>Introduction</a:t>
            </a:r>
          </a:p>
          <a:p>
            <a:pPr marL="704305" defTabSz="951304">
              <a:lnSpc>
                <a:spcPct val="150000"/>
              </a:lnSpc>
            </a:pPr>
            <a:r>
              <a:rPr lang="en-US" sz="3264" dirty="0"/>
              <a:t>OneNote API Scenarios</a:t>
            </a:r>
          </a:p>
          <a:p>
            <a:pPr marL="704305" defTabSz="951304">
              <a:lnSpc>
                <a:spcPct val="150000"/>
              </a:lnSpc>
            </a:pPr>
            <a:r>
              <a:rPr lang="en-US" sz="3264" dirty="0"/>
              <a:t>Get Started with the OneNote service</a:t>
            </a:r>
          </a:p>
          <a:p>
            <a:pPr marL="704305" defTabSz="951304">
              <a:lnSpc>
                <a:spcPct val="150000"/>
              </a:lnSpc>
            </a:pPr>
            <a:r>
              <a:rPr lang="en-US" sz="3264" dirty="0"/>
              <a:t>Deep Dive into the OneNote service </a:t>
            </a:r>
          </a:p>
        </p:txBody>
      </p:sp>
      <p:grpSp>
        <p:nvGrpSpPr>
          <p:cNvPr id="7" name="Group 6"/>
          <p:cNvGrpSpPr/>
          <p:nvPr/>
        </p:nvGrpSpPr>
        <p:grpSpPr>
          <a:xfrm>
            <a:off x="469190" y="2385402"/>
            <a:ext cx="371444" cy="371444"/>
            <a:chOff x="457580" y="2341896"/>
            <a:chExt cx="364194" cy="364194"/>
          </a:xfrm>
        </p:grpSpPr>
        <p:sp>
          <p:nvSpPr>
            <p:cNvPr id="8" name="Oval 7"/>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0">
                      <a:srgbClr val="FFFFFF"/>
                    </a:gs>
                    <a:gs pos="100000">
                      <a:srgbClr val="FFFFFF"/>
                    </a:gs>
                  </a:gsLst>
                  <a:lin ang="5400000" scaled="0"/>
                </a:gradFill>
              </a:endParaRPr>
            </a:p>
          </p:txBody>
        </p:sp>
        <p:sp>
          <p:nvSpPr>
            <p:cNvPr id="9" name="Right Arrow 8"/>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0">
                      <a:srgbClr val="FFFFFF"/>
                    </a:gs>
                    <a:gs pos="100000">
                      <a:srgbClr val="FFFFFF"/>
                    </a:gs>
                  </a:gsLst>
                  <a:lin ang="5400000" scaled="0"/>
                </a:gradFill>
              </a:endParaRPr>
            </a:p>
          </p:txBody>
        </p:sp>
      </p:grpSp>
      <p:grpSp>
        <p:nvGrpSpPr>
          <p:cNvPr id="10" name="Group 9"/>
          <p:cNvGrpSpPr/>
          <p:nvPr/>
        </p:nvGrpSpPr>
        <p:grpSpPr>
          <a:xfrm>
            <a:off x="469190" y="1544772"/>
            <a:ext cx="371444" cy="371444"/>
            <a:chOff x="457580" y="2341896"/>
            <a:chExt cx="364194" cy="364194"/>
          </a:xfrm>
        </p:grpSpPr>
        <p:sp>
          <p:nvSpPr>
            <p:cNvPr id="11" name="Oval 10"/>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0">
                      <a:srgbClr val="FFFFFF"/>
                    </a:gs>
                    <a:gs pos="100000">
                      <a:srgbClr val="FFFFFF"/>
                    </a:gs>
                  </a:gsLst>
                  <a:lin ang="5400000" scaled="0"/>
                </a:gradFill>
              </a:endParaRPr>
            </a:p>
          </p:txBody>
        </p:sp>
        <p:sp>
          <p:nvSpPr>
            <p:cNvPr id="12" name="Right Arrow 11"/>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0">
                      <a:srgbClr val="FFFFFF"/>
                    </a:gs>
                    <a:gs pos="100000">
                      <a:srgbClr val="FFFFFF"/>
                    </a:gs>
                  </a:gsLst>
                  <a:lin ang="5400000" scaled="0"/>
                </a:gradFill>
              </a:endParaRPr>
            </a:p>
          </p:txBody>
        </p:sp>
      </p:grpSp>
      <p:grpSp>
        <p:nvGrpSpPr>
          <p:cNvPr id="13" name="Group 12"/>
          <p:cNvGrpSpPr/>
          <p:nvPr/>
        </p:nvGrpSpPr>
        <p:grpSpPr>
          <a:xfrm>
            <a:off x="469190" y="3226032"/>
            <a:ext cx="371444" cy="371444"/>
            <a:chOff x="457580" y="2341896"/>
            <a:chExt cx="364194" cy="364194"/>
          </a:xfrm>
        </p:grpSpPr>
        <p:sp>
          <p:nvSpPr>
            <p:cNvPr id="14" name="Oval 13"/>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0">
                      <a:srgbClr val="FFFFFF"/>
                    </a:gs>
                    <a:gs pos="100000">
                      <a:srgbClr val="FFFFFF"/>
                    </a:gs>
                  </a:gsLst>
                  <a:lin ang="5400000" scaled="0"/>
                </a:gradFill>
              </a:endParaRPr>
            </a:p>
          </p:txBody>
        </p:sp>
        <p:sp>
          <p:nvSpPr>
            <p:cNvPr id="15" name="Right Arrow 14"/>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0">
                      <a:srgbClr val="FFFFFF"/>
                    </a:gs>
                    <a:gs pos="100000">
                      <a:srgbClr val="FFFFFF"/>
                    </a:gs>
                  </a:gsLst>
                  <a:lin ang="5400000" scaled="0"/>
                </a:gradFill>
              </a:endParaRPr>
            </a:p>
          </p:txBody>
        </p:sp>
      </p:grpSp>
      <p:grpSp>
        <p:nvGrpSpPr>
          <p:cNvPr id="16" name="Group 15"/>
          <p:cNvGrpSpPr/>
          <p:nvPr/>
        </p:nvGrpSpPr>
        <p:grpSpPr>
          <a:xfrm>
            <a:off x="469190" y="4066661"/>
            <a:ext cx="371444" cy="371444"/>
            <a:chOff x="457580" y="2341896"/>
            <a:chExt cx="364194" cy="364194"/>
          </a:xfrm>
        </p:grpSpPr>
        <p:sp>
          <p:nvSpPr>
            <p:cNvPr id="17" name="Oval 16"/>
            <p:cNvSpPr/>
            <p:nvPr/>
          </p:nvSpPr>
          <p:spPr bwMode="auto">
            <a:xfrm>
              <a:off x="457580" y="2341896"/>
              <a:ext cx="364194" cy="364194"/>
            </a:xfrm>
            <a:prstGeom prst="ellipse">
              <a:avLst/>
            </a:prstGeom>
            <a:solidFill>
              <a:schemeClr val="bg1"/>
            </a:solidFill>
            <a:ln w="44450">
              <a:solidFill>
                <a:schemeClr val="tx2"/>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0">
                      <a:srgbClr val="FFFFFF"/>
                    </a:gs>
                    <a:gs pos="100000">
                      <a:srgbClr val="FFFFFF"/>
                    </a:gs>
                  </a:gsLst>
                  <a:lin ang="5400000" scaled="0"/>
                </a:gradFill>
              </a:endParaRPr>
            </a:p>
          </p:txBody>
        </p:sp>
        <p:sp>
          <p:nvSpPr>
            <p:cNvPr id="18" name="Right Arrow 17"/>
            <p:cNvSpPr/>
            <p:nvPr/>
          </p:nvSpPr>
          <p:spPr bwMode="auto">
            <a:xfrm>
              <a:off x="548238" y="2432554"/>
              <a:ext cx="206618" cy="182878"/>
            </a:xfrm>
            <a:prstGeom prst="rightArrow">
              <a:avLst>
                <a:gd name="adj1" fmla="val 50000"/>
                <a:gd name="adj2" fmla="val 39583"/>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1748417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Capture </a:t>
            </a:r>
            <a:r>
              <a:rPr lang="en-US" dirty="0" smtClean="0"/>
              <a:t>embedded file</a:t>
            </a:r>
            <a:endParaRPr lang="en-US" dirty="0"/>
          </a:p>
        </p:txBody>
      </p:sp>
      <p:sp>
        <p:nvSpPr>
          <p:cNvPr id="3" name="Text Placeholder 2"/>
          <p:cNvSpPr>
            <a:spLocks noGrp="1"/>
          </p:cNvSpPr>
          <p:nvPr>
            <p:ph type="body" sz="quarter" idx="10"/>
          </p:nvPr>
        </p:nvSpPr>
        <p:spPr>
          <a:xfrm>
            <a:off x="274638" y="1221157"/>
            <a:ext cx="11887199" cy="5129096"/>
          </a:xfrm>
        </p:spPr>
        <p:txBody>
          <a:bodyPr/>
          <a:lstStyle/>
          <a:p>
            <a:r>
              <a:rPr lang="en-US" sz="1700" dirty="0" err="1">
                <a:solidFill>
                  <a:srgbClr val="0000FF"/>
                </a:solidFill>
                <a:highlight>
                  <a:srgbClr val="FFFFFF"/>
                </a:highlight>
              </a:rPr>
              <a:t>var</a:t>
            </a:r>
            <a:r>
              <a:rPr lang="en-US" sz="1700" dirty="0">
                <a:solidFill>
                  <a:srgbClr val="000000"/>
                </a:solidFill>
                <a:highlight>
                  <a:srgbClr val="FFFFFF"/>
                </a:highlight>
              </a:rPr>
              <a:t> client = </a:t>
            </a:r>
            <a:r>
              <a:rPr lang="en-US" sz="1700" dirty="0">
                <a:solidFill>
                  <a:srgbClr val="0000FF"/>
                </a:solidFill>
                <a:highlight>
                  <a:srgbClr val="FFFFFF"/>
                </a:highlight>
              </a:rPr>
              <a:t>new</a:t>
            </a:r>
            <a:r>
              <a:rPr lang="en-US" sz="1700" dirty="0">
                <a:solidFill>
                  <a:srgbClr val="000000"/>
                </a:solidFill>
                <a:highlight>
                  <a:srgbClr val="FFFFFF"/>
                </a:highlight>
              </a:rPr>
              <a:t> </a:t>
            </a:r>
            <a:r>
              <a:rPr lang="en-US" sz="1700" dirty="0" err="1">
                <a:solidFill>
                  <a:srgbClr val="2B91AF"/>
                </a:solidFill>
                <a:highlight>
                  <a:srgbClr val="FFFFFF"/>
                </a:highlight>
              </a:rPr>
              <a:t>HttpClient</a:t>
            </a:r>
            <a:r>
              <a:rPr lang="en-US" sz="1700" dirty="0">
                <a:solidFill>
                  <a:srgbClr val="000000"/>
                </a:solidFill>
                <a:highlight>
                  <a:srgbClr val="FFFFFF"/>
                </a:highlight>
              </a:rPr>
              <a:t>();</a:t>
            </a:r>
            <a:r>
              <a:rPr lang="en-US" sz="1700" dirty="0">
                <a:solidFill>
                  <a:srgbClr val="008000"/>
                </a:solidFill>
                <a:highlight>
                  <a:srgbClr val="FFFFFF"/>
                </a:highlight>
              </a:rPr>
              <a:t>// [set Accept and Authorization headers as previous example]</a:t>
            </a:r>
            <a:br>
              <a:rPr lang="en-US" sz="1700" dirty="0">
                <a:solidFill>
                  <a:srgbClr val="008000"/>
                </a:solidFill>
                <a:highlight>
                  <a:srgbClr val="FFFFFF"/>
                </a:highlight>
              </a:rPr>
            </a:br>
            <a:r>
              <a:rPr lang="en-US" sz="1700" dirty="0">
                <a:solidFill>
                  <a:srgbClr val="000000"/>
                </a:solidFill>
                <a:highlight>
                  <a:srgbClr val="FFFFFF"/>
                </a:highlight>
              </a:rPr>
              <a:t/>
            </a:r>
            <a:br>
              <a:rPr lang="en-US" sz="1700" dirty="0">
                <a:solidFill>
                  <a:srgbClr val="000000"/>
                </a:solidFill>
                <a:highlight>
                  <a:srgbClr val="FFFFFF"/>
                </a:highlight>
              </a:rPr>
            </a:br>
            <a:r>
              <a:rPr lang="en-US" sz="1700" dirty="0">
                <a:solidFill>
                  <a:srgbClr val="0000FF"/>
                </a:solidFill>
                <a:highlight>
                  <a:srgbClr val="FFFFFF"/>
                </a:highlight>
              </a:rPr>
              <a:t>string</a:t>
            </a:r>
            <a:r>
              <a:rPr lang="en-US" sz="1700" dirty="0">
                <a:solidFill>
                  <a:srgbClr val="000000"/>
                </a:solidFill>
                <a:highlight>
                  <a:srgbClr val="FFFFFF"/>
                </a:highlight>
              </a:rPr>
              <a:t> </a:t>
            </a:r>
            <a:r>
              <a:rPr lang="en-US" sz="1700" dirty="0" err="1">
                <a:solidFill>
                  <a:srgbClr val="000000"/>
                </a:solidFill>
                <a:highlight>
                  <a:srgbClr val="FFFFFF"/>
                </a:highlight>
              </a:rPr>
              <a:t>simpleHtml</a:t>
            </a:r>
            <a:r>
              <a:rPr lang="en-US" sz="1700" dirty="0">
                <a:solidFill>
                  <a:srgbClr val="000000"/>
                </a:solidFill>
                <a:highlight>
                  <a:srgbClr val="FFFFFF"/>
                </a:highlight>
              </a:rPr>
              <a:t> = </a:t>
            </a:r>
            <a:r>
              <a:rPr lang="en-US" sz="1700" dirty="0">
                <a:solidFill>
                  <a:srgbClr val="008000"/>
                </a:solidFill>
                <a:highlight>
                  <a:srgbClr val="FFFFFF"/>
                </a:highlight>
              </a:rPr>
              <a:t>// [similar to previous example]</a:t>
            </a:r>
            <a:br>
              <a:rPr lang="en-US" sz="1700" dirty="0">
                <a:solidFill>
                  <a:srgbClr val="008000"/>
                </a:solidFill>
                <a:highlight>
                  <a:srgbClr val="FFFFFF"/>
                </a:highlight>
              </a:rPr>
            </a:br>
            <a:r>
              <a:rPr lang="en-US" sz="1700" dirty="0">
                <a:solidFill>
                  <a:srgbClr val="008000"/>
                </a:solidFill>
                <a:highlight>
                  <a:srgbClr val="FFFFFF"/>
                </a:highlight>
              </a:rPr>
              <a:t>  </a:t>
            </a:r>
            <a:r>
              <a:rPr lang="en-US" sz="1700" dirty="0">
                <a:solidFill>
                  <a:srgbClr val="A31515"/>
                </a:solidFill>
                <a:highlight>
                  <a:srgbClr val="FFFFFF"/>
                </a:highlight>
              </a:rPr>
              <a:t>"&lt;object data=\"name:file1\" data-attachment=\"file1.docx\" </a:t>
            </a:r>
            <a:br>
              <a:rPr lang="en-US" sz="1700" dirty="0">
                <a:solidFill>
                  <a:srgbClr val="A31515"/>
                </a:solidFill>
                <a:highlight>
                  <a:srgbClr val="FFFFFF"/>
                </a:highlight>
              </a:rPr>
            </a:br>
            <a:r>
              <a:rPr lang="en-US" sz="1700" dirty="0">
                <a:solidFill>
                  <a:srgbClr val="A31515"/>
                </a:solidFill>
                <a:highlight>
                  <a:srgbClr val="FFFFFF"/>
                </a:highlight>
              </a:rPr>
              <a:t>           type=\"application/</a:t>
            </a:r>
            <a:r>
              <a:rPr lang="en-US" sz="1700" dirty="0" err="1">
                <a:solidFill>
                  <a:srgbClr val="A31515"/>
                </a:solidFill>
                <a:highlight>
                  <a:srgbClr val="FFFFFF"/>
                </a:highlight>
              </a:rPr>
              <a:t>vnd.openxmlformats-officedocument.wordprocessingml.document</a:t>
            </a:r>
            <a:r>
              <a:rPr lang="en-US" sz="1700" dirty="0">
                <a:solidFill>
                  <a:srgbClr val="A31515"/>
                </a:solidFill>
                <a:highlight>
                  <a:srgbClr val="FFFFFF"/>
                </a:highlight>
              </a:rPr>
              <a:t>\" /&gt;"</a:t>
            </a:r>
            <a:br>
              <a:rPr lang="en-US" sz="1700" dirty="0">
                <a:solidFill>
                  <a:srgbClr val="A31515"/>
                </a:solidFill>
                <a:highlight>
                  <a:srgbClr val="FFFFFF"/>
                </a:highlight>
              </a:rPr>
            </a:br>
            <a:r>
              <a:rPr lang="en-US" sz="1700" dirty="0">
                <a:solidFill>
                  <a:srgbClr val="008000"/>
                </a:solidFill>
                <a:highlight>
                  <a:srgbClr val="FFFFFF"/>
                </a:highlight>
              </a:rPr>
              <a:t/>
            </a:r>
            <a:br>
              <a:rPr lang="en-US" sz="1700" dirty="0">
                <a:solidFill>
                  <a:srgbClr val="008000"/>
                </a:solidFill>
                <a:highlight>
                  <a:srgbClr val="FFFFFF"/>
                </a:highlight>
              </a:rPr>
            </a:br>
            <a:r>
              <a:rPr lang="en-US" sz="1700" dirty="0">
                <a:solidFill>
                  <a:srgbClr val="0000FF"/>
                </a:solidFill>
                <a:highlight>
                  <a:srgbClr val="FFFFFF"/>
                </a:highlight>
              </a:rPr>
              <a:t>using</a:t>
            </a:r>
            <a:r>
              <a:rPr lang="en-US" sz="1700" dirty="0">
                <a:solidFill>
                  <a:srgbClr val="000000"/>
                </a:solidFill>
                <a:highlight>
                  <a:srgbClr val="FFFFFF"/>
                </a:highlight>
              </a:rPr>
              <a:t> (</a:t>
            </a:r>
            <a:r>
              <a:rPr lang="en-US" sz="1700" dirty="0" err="1">
                <a:solidFill>
                  <a:srgbClr val="0000FF"/>
                </a:solidFill>
                <a:highlight>
                  <a:srgbClr val="FFFFFF"/>
                </a:highlight>
              </a:rPr>
              <a:t>var</a:t>
            </a:r>
            <a:r>
              <a:rPr lang="en-US" sz="1700" dirty="0">
                <a:solidFill>
                  <a:srgbClr val="000000"/>
                </a:solidFill>
                <a:highlight>
                  <a:srgbClr val="FFFFFF"/>
                </a:highlight>
              </a:rPr>
              <a:t> </a:t>
            </a:r>
            <a:r>
              <a:rPr lang="en-US" sz="1700" dirty="0" err="1">
                <a:solidFill>
                  <a:srgbClr val="000000"/>
                </a:solidFill>
                <a:highlight>
                  <a:srgbClr val="FFFFFF"/>
                </a:highlight>
              </a:rPr>
              <a:t>fileContent</a:t>
            </a:r>
            <a:r>
              <a:rPr lang="en-US" sz="1700" dirty="0">
                <a:solidFill>
                  <a:srgbClr val="000000"/>
                </a:solidFill>
                <a:highlight>
                  <a:srgbClr val="FFFFFF"/>
                </a:highlight>
              </a:rPr>
              <a:t> = </a:t>
            </a:r>
            <a:r>
              <a:rPr lang="en-US" sz="1700" dirty="0">
                <a:solidFill>
                  <a:srgbClr val="0000FF"/>
                </a:solidFill>
                <a:highlight>
                  <a:srgbClr val="FFFFFF"/>
                </a:highlight>
              </a:rPr>
              <a:t>new</a:t>
            </a:r>
            <a:r>
              <a:rPr lang="en-US" sz="1700" dirty="0">
                <a:solidFill>
                  <a:srgbClr val="000000"/>
                </a:solidFill>
                <a:highlight>
                  <a:srgbClr val="FFFFFF"/>
                </a:highlight>
              </a:rPr>
              <a:t> </a:t>
            </a:r>
            <a:r>
              <a:rPr lang="en-US" sz="1700" dirty="0" err="1">
                <a:solidFill>
                  <a:srgbClr val="2B91AF"/>
                </a:solidFill>
                <a:highlight>
                  <a:srgbClr val="FFFFFF"/>
                </a:highlight>
              </a:rPr>
              <a:t>StreamContent</a:t>
            </a:r>
            <a:r>
              <a:rPr lang="en-US" sz="1700" dirty="0">
                <a:solidFill>
                  <a:srgbClr val="000000"/>
                </a:solidFill>
                <a:highlight>
                  <a:srgbClr val="FFFFFF"/>
                </a:highlight>
              </a:rPr>
              <a:t>(</a:t>
            </a:r>
            <a:r>
              <a:rPr lang="en-US" sz="1700" dirty="0">
                <a:solidFill>
                  <a:srgbClr val="0000FF"/>
                </a:solidFill>
                <a:highlight>
                  <a:srgbClr val="FFFFFF"/>
                </a:highlight>
              </a:rPr>
              <a:t>await</a:t>
            </a:r>
            <a:r>
              <a:rPr lang="en-US" sz="1700" dirty="0">
                <a:solidFill>
                  <a:srgbClr val="000000"/>
                </a:solidFill>
                <a:highlight>
                  <a:srgbClr val="FFFFFF"/>
                </a:highlight>
              </a:rPr>
              <a:t> </a:t>
            </a:r>
            <a:r>
              <a:rPr lang="en-US" sz="1700" dirty="0" err="1">
                <a:solidFill>
                  <a:srgbClr val="000000"/>
                </a:solidFill>
                <a:highlight>
                  <a:srgbClr val="FFFFFF"/>
                </a:highlight>
              </a:rPr>
              <a:t>GetBinaryStream</a:t>
            </a:r>
            <a:r>
              <a:rPr lang="en-US" sz="1700" dirty="0">
                <a:solidFill>
                  <a:srgbClr val="000000"/>
                </a:solidFill>
                <a:highlight>
                  <a:srgbClr val="FFFFFF"/>
                </a:highlight>
              </a:rPr>
              <a:t>(</a:t>
            </a:r>
            <a:r>
              <a:rPr lang="en-US" sz="1700" dirty="0">
                <a:solidFill>
                  <a:srgbClr val="A31515"/>
                </a:solidFill>
                <a:highlight>
                  <a:srgbClr val="FFFFFF"/>
                </a:highlight>
              </a:rPr>
              <a:t>"assets\\file1.docx"</a:t>
            </a:r>
            <a:r>
              <a:rPr lang="en-US" sz="1700" dirty="0">
                <a:solidFill>
                  <a:srgbClr val="000000"/>
                </a:solidFill>
                <a:highlight>
                  <a:srgbClr val="FFFFFF"/>
                </a:highlight>
              </a:rPr>
              <a:t>)))</a:t>
            </a:r>
            <a:br>
              <a:rPr lang="en-US" sz="1700" dirty="0">
                <a:solidFill>
                  <a:srgbClr val="000000"/>
                </a:solidFill>
                <a:highlight>
                  <a:srgbClr val="FFFFFF"/>
                </a:highlight>
              </a:rPr>
            </a:br>
            <a:r>
              <a:rPr lang="en-US" sz="1700" dirty="0">
                <a:solidFill>
                  <a:srgbClr val="000000"/>
                </a:solidFill>
                <a:highlight>
                  <a:srgbClr val="FFFFFF"/>
                </a:highlight>
              </a:rPr>
              <a:t>{</a:t>
            </a:r>
            <a:br>
              <a:rPr lang="en-US" sz="1700" dirty="0">
                <a:solidFill>
                  <a:srgbClr val="000000"/>
                </a:solidFill>
                <a:highlight>
                  <a:srgbClr val="FFFFFF"/>
                </a:highlight>
              </a:rPr>
            </a:br>
            <a:r>
              <a:rPr lang="en-US" sz="1700" dirty="0">
                <a:solidFill>
                  <a:srgbClr val="000000"/>
                </a:solidFill>
                <a:highlight>
                  <a:srgbClr val="FFFFFF"/>
                </a:highlight>
              </a:rPr>
              <a:t>  </a:t>
            </a:r>
            <a:r>
              <a:rPr lang="en-US" sz="1700" dirty="0" err="1">
                <a:solidFill>
                  <a:srgbClr val="000000"/>
                </a:solidFill>
                <a:highlight>
                  <a:srgbClr val="FFFFFF"/>
                </a:highlight>
              </a:rPr>
              <a:t>fileContent.Headers.ContentType</a:t>
            </a:r>
            <a:r>
              <a:rPr lang="en-US" sz="1700" dirty="0">
                <a:solidFill>
                  <a:srgbClr val="000000"/>
                </a:solidFill>
                <a:highlight>
                  <a:srgbClr val="FFFFFF"/>
                </a:highlight>
              </a:rPr>
              <a:t> = </a:t>
            </a:r>
            <a:r>
              <a:rPr lang="en-US" sz="1700" dirty="0">
                <a:solidFill>
                  <a:srgbClr val="0000FF"/>
                </a:solidFill>
                <a:highlight>
                  <a:srgbClr val="FFFFFF"/>
                </a:highlight>
              </a:rPr>
              <a:t>new</a:t>
            </a:r>
            <a:r>
              <a:rPr lang="en-US" sz="1700" dirty="0">
                <a:solidFill>
                  <a:srgbClr val="000000"/>
                </a:solidFill>
                <a:highlight>
                  <a:srgbClr val="FFFFFF"/>
                </a:highlight>
              </a:rPr>
              <a:t> </a:t>
            </a:r>
            <a:r>
              <a:rPr lang="en-US" sz="1700" dirty="0" err="1">
                <a:solidFill>
                  <a:srgbClr val="2B91AF"/>
                </a:solidFill>
                <a:highlight>
                  <a:srgbClr val="FFFFFF"/>
                </a:highlight>
              </a:rPr>
              <a:t>MediaTypeHeaderValue</a:t>
            </a:r>
            <a:r>
              <a:rPr lang="en-US" sz="1700" dirty="0">
                <a:solidFill>
                  <a:srgbClr val="000000"/>
                </a:solidFill>
                <a:highlight>
                  <a:srgbClr val="FFFFFF"/>
                </a:highlight>
              </a:rPr>
              <a:t>(</a:t>
            </a:r>
            <a:br>
              <a:rPr lang="en-US" sz="1700" dirty="0">
                <a:solidFill>
                  <a:srgbClr val="000000"/>
                </a:solidFill>
                <a:highlight>
                  <a:srgbClr val="FFFFFF"/>
                </a:highlight>
              </a:rPr>
            </a:br>
            <a:r>
              <a:rPr lang="en-US" sz="1700" dirty="0">
                <a:solidFill>
                  <a:srgbClr val="000000"/>
                </a:solidFill>
                <a:highlight>
                  <a:srgbClr val="FFFFFF"/>
                </a:highlight>
              </a:rPr>
              <a:t>              </a:t>
            </a:r>
            <a:r>
              <a:rPr lang="en-US" sz="1700" dirty="0">
                <a:solidFill>
                  <a:srgbClr val="A31515"/>
                </a:solidFill>
                <a:highlight>
                  <a:srgbClr val="FFFFFF"/>
                </a:highlight>
              </a:rPr>
              <a:t>"application/</a:t>
            </a:r>
            <a:r>
              <a:rPr lang="en-US" sz="1700" dirty="0" err="1">
                <a:solidFill>
                  <a:srgbClr val="A31515"/>
                </a:solidFill>
                <a:highlight>
                  <a:srgbClr val="FFFFFF"/>
                </a:highlight>
              </a:rPr>
              <a:t>vnd.openxmlformats-officedocument.wordprocessingml.document</a:t>
            </a:r>
            <a:r>
              <a:rPr lang="en-US" sz="1700" dirty="0">
                <a:solidFill>
                  <a:srgbClr val="A31515"/>
                </a:solidFill>
                <a:highlight>
                  <a:srgbClr val="FFFFFF"/>
                </a:highlight>
              </a:rPr>
              <a:t>"</a:t>
            </a:r>
            <a:r>
              <a:rPr lang="en-US" sz="1700" dirty="0">
                <a:solidFill>
                  <a:srgbClr val="000000"/>
                </a:solidFill>
                <a:highlight>
                  <a:srgbClr val="FFFFFF"/>
                </a:highlight>
              </a:rPr>
              <a:t>);</a:t>
            </a:r>
            <a:br>
              <a:rPr lang="en-US" sz="1700" dirty="0">
                <a:solidFill>
                  <a:srgbClr val="000000"/>
                </a:solidFill>
                <a:highlight>
                  <a:srgbClr val="FFFFFF"/>
                </a:highlight>
              </a:rPr>
            </a:br>
            <a:r>
              <a:rPr lang="en-US" sz="1700" dirty="0">
                <a:solidFill>
                  <a:srgbClr val="000000"/>
                </a:solidFill>
                <a:highlight>
                  <a:srgbClr val="FFFFFF"/>
                </a:highlight>
              </a:rPr>
              <a:t/>
            </a:r>
            <a:br>
              <a:rPr lang="en-US" sz="1700" dirty="0">
                <a:solidFill>
                  <a:srgbClr val="000000"/>
                </a:solidFill>
                <a:highlight>
                  <a:srgbClr val="FFFFFF"/>
                </a:highlight>
              </a:rPr>
            </a:br>
            <a:r>
              <a:rPr lang="en-US" sz="1700" dirty="0">
                <a:solidFill>
                  <a:srgbClr val="000000"/>
                </a:solidFill>
                <a:highlight>
                  <a:srgbClr val="FFFFFF"/>
                </a:highlight>
              </a:rPr>
              <a:t>  </a:t>
            </a:r>
            <a:r>
              <a:rPr lang="en-US" sz="1700" dirty="0" err="1">
                <a:solidFill>
                  <a:srgbClr val="0000FF"/>
                </a:solidFill>
                <a:highlight>
                  <a:srgbClr val="FFFFFF"/>
                </a:highlight>
              </a:rPr>
              <a:t>var</a:t>
            </a:r>
            <a:r>
              <a:rPr lang="en-US" sz="1700" dirty="0">
                <a:solidFill>
                  <a:srgbClr val="000000"/>
                </a:solidFill>
                <a:highlight>
                  <a:srgbClr val="FFFFFF"/>
                </a:highlight>
              </a:rPr>
              <a:t> </a:t>
            </a:r>
            <a:r>
              <a:rPr lang="en-US" sz="1700" dirty="0" err="1">
                <a:solidFill>
                  <a:srgbClr val="000000"/>
                </a:solidFill>
                <a:highlight>
                  <a:srgbClr val="FFFFFF"/>
                </a:highlight>
              </a:rPr>
              <a:t>endPoint</a:t>
            </a:r>
            <a:r>
              <a:rPr lang="en-US" sz="1700" dirty="0">
                <a:solidFill>
                  <a:srgbClr val="000000"/>
                </a:solidFill>
                <a:highlight>
                  <a:srgbClr val="FFFFFF"/>
                </a:highlight>
              </a:rPr>
              <a:t> = </a:t>
            </a:r>
            <a:r>
              <a:rPr lang="en-US" sz="1700" dirty="0">
                <a:solidFill>
                  <a:srgbClr val="0000FF"/>
                </a:solidFill>
                <a:highlight>
                  <a:srgbClr val="FFFFFF"/>
                </a:highlight>
              </a:rPr>
              <a:t>new</a:t>
            </a:r>
            <a:r>
              <a:rPr lang="en-US" sz="1700" dirty="0">
                <a:solidFill>
                  <a:srgbClr val="000000"/>
                </a:solidFill>
                <a:highlight>
                  <a:srgbClr val="FFFFFF"/>
                </a:highlight>
              </a:rPr>
              <a:t> </a:t>
            </a:r>
            <a:r>
              <a:rPr lang="en-US" sz="1700" dirty="0">
                <a:solidFill>
                  <a:srgbClr val="2B91AF"/>
                </a:solidFill>
                <a:highlight>
                  <a:srgbClr val="FFFFFF"/>
                </a:highlight>
              </a:rPr>
              <a:t>Uri(</a:t>
            </a:r>
            <a:r>
              <a:rPr lang="en-US" sz="1700" dirty="0">
                <a:solidFill>
                  <a:srgbClr val="A31515"/>
                </a:solidFill>
                <a:highlight>
                  <a:srgbClr val="FFFFFF"/>
                </a:highlight>
              </a:rPr>
              <a:t>"https://www.onenote.com/api/v1.0/pages"</a:t>
            </a:r>
            <a:r>
              <a:rPr lang="en-US" sz="1700" dirty="0">
                <a:solidFill>
                  <a:srgbClr val="000000"/>
                </a:solidFill>
                <a:highlight>
                  <a:srgbClr val="FFFFFF"/>
                </a:highlight>
              </a:rPr>
              <a:t>);</a:t>
            </a:r>
            <a:br>
              <a:rPr lang="en-US" sz="1700" dirty="0">
                <a:solidFill>
                  <a:srgbClr val="000000"/>
                </a:solidFill>
                <a:highlight>
                  <a:srgbClr val="FFFFFF"/>
                </a:highlight>
              </a:rPr>
            </a:br>
            <a:r>
              <a:rPr lang="en-US" sz="1700" dirty="0">
                <a:solidFill>
                  <a:srgbClr val="000000"/>
                </a:solidFill>
                <a:highlight>
                  <a:srgbClr val="FFFFFF"/>
                </a:highlight>
              </a:rPr>
              <a:t>  </a:t>
            </a:r>
            <a:r>
              <a:rPr lang="en-US" sz="1700" dirty="0" err="1">
                <a:solidFill>
                  <a:srgbClr val="0000FF"/>
                </a:solidFill>
                <a:highlight>
                  <a:srgbClr val="FFFFFF"/>
                </a:highlight>
              </a:rPr>
              <a:t>var</a:t>
            </a:r>
            <a:r>
              <a:rPr lang="en-US" sz="1700" dirty="0">
                <a:solidFill>
                  <a:srgbClr val="000000"/>
                </a:solidFill>
                <a:highlight>
                  <a:srgbClr val="FFFFFF"/>
                </a:highlight>
              </a:rPr>
              <a:t> </a:t>
            </a:r>
            <a:r>
              <a:rPr lang="en-US" sz="1700" dirty="0" err="1">
                <a:solidFill>
                  <a:srgbClr val="000000"/>
                </a:solidFill>
                <a:highlight>
                  <a:srgbClr val="FFFFFF"/>
                </a:highlight>
              </a:rPr>
              <a:t>createMessage</a:t>
            </a:r>
            <a:r>
              <a:rPr lang="en-US" sz="1700" dirty="0">
                <a:solidFill>
                  <a:srgbClr val="000000"/>
                </a:solidFill>
                <a:highlight>
                  <a:srgbClr val="FFFFFF"/>
                </a:highlight>
              </a:rPr>
              <a:t> = </a:t>
            </a:r>
            <a:r>
              <a:rPr lang="en-US" sz="1700" dirty="0">
                <a:solidFill>
                  <a:srgbClr val="0000FF"/>
                </a:solidFill>
                <a:highlight>
                  <a:srgbClr val="FFFFFF"/>
                </a:highlight>
              </a:rPr>
              <a:t>new</a:t>
            </a:r>
            <a:r>
              <a:rPr lang="en-US" sz="1700" dirty="0">
                <a:solidFill>
                  <a:srgbClr val="000000"/>
                </a:solidFill>
                <a:highlight>
                  <a:srgbClr val="FFFFFF"/>
                </a:highlight>
              </a:rPr>
              <a:t> </a:t>
            </a:r>
            <a:r>
              <a:rPr lang="en-US" sz="1700" dirty="0" err="1">
                <a:solidFill>
                  <a:srgbClr val="2B91AF"/>
                </a:solidFill>
                <a:highlight>
                  <a:srgbClr val="FFFFFF"/>
                </a:highlight>
              </a:rPr>
              <a:t>HttpRequestMessage</a:t>
            </a:r>
            <a:r>
              <a:rPr lang="en-US" sz="1700" dirty="0">
                <a:solidFill>
                  <a:srgbClr val="000000"/>
                </a:solidFill>
                <a:highlight>
                  <a:srgbClr val="FFFFFF"/>
                </a:highlight>
              </a:rPr>
              <a:t>(</a:t>
            </a:r>
            <a:r>
              <a:rPr lang="en-US" sz="1700" dirty="0" err="1">
                <a:solidFill>
                  <a:srgbClr val="2B91AF"/>
                </a:solidFill>
                <a:highlight>
                  <a:srgbClr val="FFFFFF"/>
                </a:highlight>
              </a:rPr>
              <a:t>HttpMethod</a:t>
            </a:r>
            <a:r>
              <a:rPr lang="en-US" sz="1700" dirty="0" err="1">
                <a:solidFill>
                  <a:srgbClr val="000000"/>
                </a:solidFill>
                <a:highlight>
                  <a:srgbClr val="FFFFFF"/>
                </a:highlight>
              </a:rPr>
              <a:t>.Post</a:t>
            </a:r>
            <a:r>
              <a:rPr lang="en-US" sz="1700" dirty="0">
                <a:solidFill>
                  <a:srgbClr val="000000"/>
                </a:solidFill>
                <a:highlight>
                  <a:srgbClr val="FFFFFF"/>
                </a:highlight>
              </a:rPr>
              <a:t>, </a:t>
            </a:r>
            <a:r>
              <a:rPr lang="en-US" sz="1700" dirty="0" err="1">
                <a:solidFill>
                  <a:srgbClr val="000000"/>
                </a:solidFill>
                <a:highlight>
                  <a:srgbClr val="FFFFFF"/>
                </a:highlight>
              </a:rPr>
              <a:t>endPoint</a:t>
            </a:r>
            <a:r>
              <a:rPr lang="en-US" sz="1700" dirty="0">
                <a:solidFill>
                  <a:srgbClr val="000000"/>
                </a:solidFill>
                <a:highlight>
                  <a:srgbClr val="FFFFFF"/>
                </a:highlight>
              </a:rPr>
              <a:t>)</a:t>
            </a:r>
            <a:br>
              <a:rPr lang="en-US" sz="1700" dirty="0">
                <a:solidFill>
                  <a:srgbClr val="000000"/>
                </a:solidFill>
                <a:highlight>
                  <a:srgbClr val="FFFFFF"/>
                </a:highlight>
              </a:rPr>
            </a:br>
            <a:r>
              <a:rPr lang="en-US" sz="1700" dirty="0">
                <a:solidFill>
                  <a:srgbClr val="000000"/>
                </a:solidFill>
                <a:highlight>
                  <a:srgbClr val="FFFFFF"/>
                </a:highlight>
              </a:rPr>
              <a:t>  </a:t>
            </a:r>
            <a:r>
              <a:rPr lang="en-US" sz="1700" dirty="0" err="1">
                <a:solidFill>
                  <a:srgbClr val="000000"/>
                </a:solidFill>
                <a:highlight>
                  <a:srgbClr val="FFFFFF"/>
                </a:highlight>
              </a:rPr>
              <a:t>createMessage.Content</a:t>
            </a:r>
            <a:r>
              <a:rPr lang="en-US" sz="1700" dirty="0">
                <a:solidFill>
                  <a:srgbClr val="000000"/>
                </a:solidFill>
                <a:highlight>
                  <a:srgbClr val="FFFFFF"/>
                </a:highlight>
              </a:rPr>
              <a:t> = </a:t>
            </a:r>
            <a:br>
              <a:rPr lang="en-US" sz="1700" dirty="0">
                <a:solidFill>
                  <a:srgbClr val="000000"/>
                </a:solidFill>
                <a:highlight>
                  <a:srgbClr val="FFFFFF"/>
                </a:highlight>
              </a:rPr>
            </a:br>
            <a:r>
              <a:rPr lang="en-US" sz="1700" dirty="0">
                <a:solidFill>
                  <a:srgbClr val="000000"/>
                </a:solidFill>
                <a:highlight>
                  <a:srgbClr val="FFFFFF"/>
                </a:highlight>
              </a:rPr>
              <a:t>    </a:t>
            </a:r>
            <a:r>
              <a:rPr lang="en-US" sz="1700" dirty="0">
                <a:solidFill>
                  <a:srgbClr val="0000FF"/>
                </a:solidFill>
                <a:highlight>
                  <a:srgbClr val="FFFFFF"/>
                </a:highlight>
              </a:rPr>
              <a:t>new</a:t>
            </a:r>
            <a:r>
              <a:rPr lang="en-US" sz="1700" dirty="0">
                <a:solidFill>
                  <a:srgbClr val="000000"/>
                </a:solidFill>
                <a:highlight>
                  <a:srgbClr val="FFFFFF"/>
                </a:highlight>
              </a:rPr>
              <a:t> </a:t>
            </a:r>
            <a:r>
              <a:rPr lang="en-US" sz="1700" dirty="0" err="1">
                <a:solidFill>
                  <a:srgbClr val="2B91AF"/>
                </a:solidFill>
                <a:highlight>
                  <a:srgbClr val="FFFFFF"/>
                </a:highlight>
              </a:rPr>
              <a:t>MultipartFormDataContent</a:t>
            </a:r>
            <a:r>
              <a:rPr lang="en-US" sz="1700" dirty="0">
                <a:solidFill>
                  <a:srgbClr val="2B91AF"/>
                </a:solidFill>
                <a:highlight>
                  <a:srgbClr val="FFFFFF"/>
                </a:highlight>
              </a:rPr>
              <a:t/>
            </a:r>
            <a:br>
              <a:rPr lang="en-US" sz="1700" dirty="0">
                <a:solidFill>
                  <a:srgbClr val="2B91AF"/>
                </a:solidFill>
                <a:highlight>
                  <a:srgbClr val="FFFFFF"/>
                </a:highlight>
              </a:rPr>
            </a:br>
            <a:r>
              <a:rPr lang="en-US" sz="1700" dirty="0">
                <a:solidFill>
                  <a:srgbClr val="2B91AF"/>
                </a:solidFill>
                <a:highlight>
                  <a:srgbClr val="FFFFFF"/>
                </a:highlight>
              </a:rPr>
              <a:t>    </a:t>
            </a:r>
            <a:r>
              <a:rPr lang="en-US" sz="1700" dirty="0">
                <a:solidFill>
                  <a:srgbClr val="000000"/>
                </a:solidFill>
                <a:highlight>
                  <a:srgbClr val="FFFFFF"/>
                </a:highlight>
              </a:rPr>
              <a:t>{</a:t>
            </a:r>
            <a:r>
              <a:rPr lang="en-US" sz="1700" dirty="0">
                <a:solidFill>
                  <a:srgbClr val="2B91AF"/>
                </a:solidFill>
                <a:highlight>
                  <a:srgbClr val="FFFFFF"/>
                </a:highlight>
              </a:rPr>
              <a:t/>
            </a:r>
            <a:br>
              <a:rPr lang="en-US" sz="1700" dirty="0">
                <a:solidFill>
                  <a:srgbClr val="2B91AF"/>
                </a:solidFill>
                <a:highlight>
                  <a:srgbClr val="FFFFFF"/>
                </a:highlight>
              </a:rPr>
            </a:br>
            <a:r>
              <a:rPr lang="en-US" sz="1700" dirty="0">
                <a:solidFill>
                  <a:srgbClr val="2B91AF"/>
                </a:solidFill>
                <a:highlight>
                  <a:srgbClr val="FFFFFF"/>
                </a:highlight>
              </a:rPr>
              <a:t>      </a:t>
            </a:r>
            <a:r>
              <a:rPr lang="en-US" sz="1700" dirty="0">
                <a:solidFill>
                  <a:srgbClr val="000000"/>
                </a:solidFill>
                <a:highlight>
                  <a:srgbClr val="FFFFFF"/>
                </a:highlight>
              </a:rPr>
              <a:t>{</a:t>
            </a:r>
            <a:r>
              <a:rPr lang="en-US" sz="1700" dirty="0">
                <a:solidFill>
                  <a:srgbClr val="0000FF"/>
                </a:solidFill>
                <a:highlight>
                  <a:srgbClr val="FFFFFF"/>
                </a:highlight>
              </a:rPr>
              <a:t>new</a:t>
            </a:r>
            <a:r>
              <a:rPr lang="en-US" sz="1700" dirty="0">
                <a:solidFill>
                  <a:srgbClr val="000000"/>
                </a:solidFill>
                <a:highlight>
                  <a:srgbClr val="FFFFFF"/>
                </a:highlight>
              </a:rPr>
              <a:t> </a:t>
            </a:r>
            <a:r>
              <a:rPr lang="en-US" sz="1700" dirty="0" err="1">
                <a:solidFill>
                  <a:srgbClr val="2B91AF"/>
                </a:solidFill>
                <a:highlight>
                  <a:srgbClr val="FFFFFF"/>
                </a:highlight>
              </a:rPr>
              <a:t>StringContent</a:t>
            </a:r>
            <a:r>
              <a:rPr lang="en-US" sz="1700" dirty="0">
                <a:solidFill>
                  <a:srgbClr val="000000"/>
                </a:solidFill>
                <a:highlight>
                  <a:srgbClr val="FFFFFF"/>
                </a:highlight>
              </a:rPr>
              <a:t>(</a:t>
            </a:r>
            <a:r>
              <a:rPr lang="en-US" sz="1700" dirty="0" err="1">
                <a:solidFill>
                  <a:srgbClr val="000000"/>
                </a:solidFill>
                <a:highlight>
                  <a:srgbClr val="FFFFFF"/>
                </a:highlight>
              </a:rPr>
              <a:t>simpleHtml</a:t>
            </a:r>
            <a:r>
              <a:rPr lang="en-US" sz="1700" dirty="0">
                <a:solidFill>
                  <a:srgbClr val="000000"/>
                </a:solidFill>
                <a:highlight>
                  <a:srgbClr val="FFFFFF"/>
                </a:highlight>
              </a:rPr>
              <a:t>, System.Text.</a:t>
            </a:r>
            <a:r>
              <a:rPr lang="en-US" sz="1700" dirty="0">
                <a:solidFill>
                  <a:srgbClr val="2B91AF"/>
                </a:solidFill>
                <a:highlight>
                  <a:srgbClr val="FFFFFF"/>
                </a:highlight>
              </a:rPr>
              <a:t>Encoding</a:t>
            </a:r>
            <a:r>
              <a:rPr lang="en-US" sz="1700" dirty="0">
                <a:solidFill>
                  <a:srgbClr val="000000"/>
                </a:solidFill>
                <a:highlight>
                  <a:srgbClr val="FFFFFF"/>
                </a:highlight>
              </a:rPr>
              <a:t>.UTF8, </a:t>
            </a:r>
            <a:r>
              <a:rPr lang="en-US" sz="1700" dirty="0">
                <a:solidFill>
                  <a:srgbClr val="A31515"/>
                </a:solidFill>
                <a:highlight>
                  <a:srgbClr val="FFFFFF"/>
                </a:highlight>
              </a:rPr>
              <a:t>"text/html"</a:t>
            </a:r>
            <a:r>
              <a:rPr lang="en-US" sz="1700" dirty="0">
                <a:solidFill>
                  <a:srgbClr val="000000"/>
                </a:solidFill>
                <a:highlight>
                  <a:srgbClr val="FFFFFF"/>
                </a:highlight>
              </a:rPr>
              <a:t>), </a:t>
            </a:r>
            <a:r>
              <a:rPr lang="en-US" sz="1700" dirty="0">
                <a:solidFill>
                  <a:srgbClr val="A31515"/>
                </a:solidFill>
                <a:highlight>
                  <a:srgbClr val="FFFFFF"/>
                </a:highlight>
              </a:rPr>
              <a:t>"Presentation"</a:t>
            </a:r>
            <a:r>
              <a:rPr lang="en-US" sz="1700" dirty="0">
                <a:solidFill>
                  <a:srgbClr val="000000"/>
                </a:solidFill>
                <a:highlight>
                  <a:srgbClr val="FFFFFF"/>
                </a:highlight>
              </a:rPr>
              <a:t>},</a:t>
            </a:r>
            <a:br>
              <a:rPr lang="en-US" sz="1700" dirty="0">
                <a:solidFill>
                  <a:srgbClr val="000000"/>
                </a:solidFill>
                <a:highlight>
                  <a:srgbClr val="FFFFFF"/>
                </a:highlight>
              </a:rPr>
            </a:br>
            <a:r>
              <a:rPr lang="en-US" sz="1700" dirty="0">
                <a:solidFill>
                  <a:srgbClr val="000000"/>
                </a:solidFill>
                <a:highlight>
                  <a:srgbClr val="FFFFFF"/>
                </a:highlight>
              </a:rPr>
              <a:t>      {</a:t>
            </a:r>
            <a:r>
              <a:rPr lang="en-US" sz="1700" dirty="0" err="1">
                <a:solidFill>
                  <a:srgbClr val="000000"/>
                </a:solidFill>
                <a:highlight>
                  <a:srgbClr val="FFFFFF"/>
                </a:highlight>
              </a:rPr>
              <a:t>fileContent</a:t>
            </a:r>
            <a:r>
              <a:rPr lang="en-US" sz="1700" dirty="0">
                <a:solidFill>
                  <a:srgbClr val="000000"/>
                </a:solidFill>
                <a:highlight>
                  <a:srgbClr val="FFFFFF"/>
                </a:highlight>
              </a:rPr>
              <a:t>, </a:t>
            </a:r>
            <a:r>
              <a:rPr lang="en-US" sz="1700" dirty="0">
                <a:solidFill>
                  <a:srgbClr val="A31515"/>
                </a:solidFill>
                <a:highlight>
                  <a:srgbClr val="FFFFFF"/>
                </a:highlight>
              </a:rPr>
              <a:t>"file1" </a:t>
            </a:r>
            <a:r>
              <a:rPr lang="en-US" sz="1700" dirty="0">
                <a:solidFill>
                  <a:srgbClr val="000000"/>
                </a:solidFill>
                <a:highlight>
                  <a:srgbClr val="FFFFFF"/>
                </a:highlight>
              </a:rPr>
              <a:t>}</a:t>
            </a:r>
            <a:br>
              <a:rPr lang="en-US" sz="1700" dirty="0">
                <a:solidFill>
                  <a:srgbClr val="000000"/>
                </a:solidFill>
                <a:highlight>
                  <a:srgbClr val="FFFFFF"/>
                </a:highlight>
              </a:rPr>
            </a:br>
            <a:r>
              <a:rPr lang="en-US" sz="1700" dirty="0">
                <a:solidFill>
                  <a:srgbClr val="000000"/>
                </a:solidFill>
                <a:highlight>
                  <a:srgbClr val="FFFFFF"/>
                </a:highlight>
              </a:rPr>
              <a:t>    };</a:t>
            </a:r>
            <a:br>
              <a:rPr lang="en-US" sz="1700" dirty="0">
                <a:solidFill>
                  <a:srgbClr val="000000"/>
                </a:solidFill>
                <a:highlight>
                  <a:srgbClr val="FFFFFF"/>
                </a:highlight>
              </a:rPr>
            </a:br>
            <a:r>
              <a:rPr lang="en-US" sz="1700" dirty="0">
                <a:solidFill>
                  <a:srgbClr val="000000"/>
                </a:solidFill>
                <a:highlight>
                  <a:srgbClr val="FFFFFF"/>
                </a:highlight>
              </a:rPr>
              <a:t>};</a:t>
            </a:r>
            <a:br>
              <a:rPr lang="en-US" sz="1700" dirty="0">
                <a:solidFill>
                  <a:srgbClr val="000000"/>
                </a:solidFill>
                <a:highlight>
                  <a:srgbClr val="FFFFFF"/>
                </a:highlight>
              </a:rPr>
            </a:br>
            <a:r>
              <a:rPr lang="en-US" sz="1700" dirty="0" err="1">
                <a:solidFill>
                  <a:srgbClr val="2B91AF"/>
                </a:solidFill>
                <a:highlight>
                  <a:srgbClr val="FFFFFF"/>
                </a:highlight>
              </a:rPr>
              <a:t>HttpResponseMessage</a:t>
            </a:r>
            <a:r>
              <a:rPr lang="en-US" sz="1700" dirty="0">
                <a:solidFill>
                  <a:srgbClr val="000000"/>
                </a:solidFill>
                <a:highlight>
                  <a:srgbClr val="FFFFFF"/>
                </a:highlight>
              </a:rPr>
              <a:t> response = </a:t>
            </a:r>
            <a:r>
              <a:rPr lang="en-US" sz="1700" dirty="0">
                <a:solidFill>
                  <a:srgbClr val="0000FF"/>
                </a:solidFill>
                <a:highlight>
                  <a:srgbClr val="FFFFFF"/>
                </a:highlight>
              </a:rPr>
              <a:t>await</a:t>
            </a:r>
            <a:r>
              <a:rPr lang="en-US" sz="1700" dirty="0">
                <a:solidFill>
                  <a:srgbClr val="000000"/>
                </a:solidFill>
                <a:highlight>
                  <a:srgbClr val="FFFFFF"/>
                </a:highlight>
              </a:rPr>
              <a:t> </a:t>
            </a:r>
            <a:r>
              <a:rPr lang="en-US" sz="1700" dirty="0" err="1">
                <a:solidFill>
                  <a:srgbClr val="000000"/>
                </a:solidFill>
                <a:highlight>
                  <a:srgbClr val="FFFFFF"/>
                </a:highlight>
              </a:rPr>
              <a:t>client.SendAsync</a:t>
            </a:r>
            <a:r>
              <a:rPr lang="en-US" sz="1700" dirty="0">
                <a:solidFill>
                  <a:srgbClr val="000000"/>
                </a:solidFill>
                <a:highlight>
                  <a:srgbClr val="FFFFFF"/>
                </a:highlight>
              </a:rPr>
              <a:t>(</a:t>
            </a:r>
            <a:r>
              <a:rPr lang="en-US" sz="1700" dirty="0" err="1">
                <a:solidFill>
                  <a:srgbClr val="000000"/>
                </a:solidFill>
                <a:highlight>
                  <a:srgbClr val="FFFFFF"/>
                </a:highlight>
              </a:rPr>
              <a:t>createMessage</a:t>
            </a:r>
            <a:r>
              <a:rPr lang="en-US" sz="1700" dirty="0" smtClean="0">
                <a:solidFill>
                  <a:srgbClr val="000000"/>
                </a:solidFill>
                <a:highlight>
                  <a:srgbClr val="FFFFFF"/>
                </a:highlight>
              </a:rPr>
              <a:t>);</a:t>
            </a:r>
            <a:endParaRPr lang="en-US" sz="1700" dirty="0">
              <a:gradFill>
                <a:gsLst>
                  <a:gs pos="100000">
                    <a:srgbClr val="DC3C00"/>
                  </a:gs>
                  <a:gs pos="0">
                    <a:srgbClr val="DC3C00"/>
                  </a:gs>
                </a:gsLst>
                <a:lin ang="5400000" scaled="0"/>
              </a:gradFill>
            </a:endParaRPr>
          </a:p>
        </p:txBody>
      </p:sp>
      <p:sp>
        <p:nvSpPr>
          <p:cNvPr id="7" name="Footer Placeholder 6"/>
          <p:cNvSpPr>
            <a:spLocks noGrp="1"/>
          </p:cNvSpPr>
          <p:nvPr>
            <p:ph type="ftr" sz="quarter" idx="11"/>
          </p:nvPr>
        </p:nvSpPr>
        <p:spPr/>
        <p:txBody>
          <a:bodyPr/>
          <a:lstStyle/>
          <a:p>
            <a:pPr>
              <a:defRPr/>
            </a:pPr>
            <a:r>
              <a:rPr lang="en-US" sz="1400" dirty="0">
                <a:gradFill>
                  <a:gsLst>
                    <a:gs pos="8367">
                      <a:schemeClr val="accent4">
                        <a:lumMod val="75000"/>
                      </a:schemeClr>
                    </a:gs>
                    <a:gs pos="100000">
                      <a:schemeClr val="accent4">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Content capture</a:t>
            </a:r>
          </a:p>
          <a:p>
            <a:endParaRPr lang="en-US" dirty="0"/>
          </a:p>
        </p:txBody>
      </p:sp>
    </p:spTree>
    <p:extLst>
      <p:ext uri="{BB962C8B-B14F-4D97-AF65-F5344CB8AC3E}">
        <p14:creationId xmlns:p14="http://schemas.microsoft.com/office/powerpoint/2010/main" val="3822670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Capture PDF</a:t>
            </a:r>
          </a:p>
        </p:txBody>
      </p:sp>
      <p:sp>
        <p:nvSpPr>
          <p:cNvPr id="3" name="Text Placeholder 2"/>
          <p:cNvSpPr>
            <a:spLocks noGrp="1"/>
          </p:cNvSpPr>
          <p:nvPr>
            <p:ph type="body" sz="quarter" idx="10"/>
          </p:nvPr>
        </p:nvSpPr>
        <p:spPr>
          <a:xfrm>
            <a:off x="274638" y="1221157"/>
            <a:ext cx="11887199" cy="4893647"/>
          </a:xfrm>
        </p:spPr>
        <p:txBody>
          <a:bodyPr/>
          <a:lstStyle/>
          <a:p>
            <a:r>
              <a:rPr lang="en-US" sz="1700" dirty="0" err="1">
                <a:solidFill>
                  <a:srgbClr val="0000FF"/>
                </a:solidFill>
                <a:highlight>
                  <a:srgbClr val="FFFFFF"/>
                </a:highlight>
              </a:rPr>
              <a:t>var</a:t>
            </a:r>
            <a:r>
              <a:rPr lang="en-US" sz="1700" dirty="0">
                <a:solidFill>
                  <a:srgbClr val="000000"/>
                </a:solidFill>
                <a:highlight>
                  <a:srgbClr val="FFFFFF"/>
                </a:highlight>
              </a:rPr>
              <a:t> client = </a:t>
            </a:r>
            <a:r>
              <a:rPr lang="en-US" sz="1700" dirty="0">
                <a:solidFill>
                  <a:srgbClr val="0000FF"/>
                </a:solidFill>
                <a:highlight>
                  <a:srgbClr val="FFFFFF"/>
                </a:highlight>
              </a:rPr>
              <a:t>new</a:t>
            </a:r>
            <a:r>
              <a:rPr lang="en-US" sz="1700" dirty="0">
                <a:solidFill>
                  <a:srgbClr val="000000"/>
                </a:solidFill>
                <a:highlight>
                  <a:srgbClr val="FFFFFF"/>
                </a:highlight>
              </a:rPr>
              <a:t> </a:t>
            </a:r>
            <a:r>
              <a:rPr lang="en-US" sz="1700" dirty="0" err="1">
                <a:solidFill>
                  <a:srgbClr val="2B91AF"/>
                </a:solidFill>
                <a:highlight>
                  <a:srgbClr val="FFFFFF"/>
                </a:highlight>
              </a:rPr>
              <a:t>HttpClient</a:t>
            </a:r>
            <a:r>
              <a:rPr lang="en-US" sz="1700" dirty="0">
                <a:solidFill>
                  <a:srgbClr val="000000"/>
                </a:solidFill>
                <a:highlight>
                  <a:srgbClr val="FFFFFF"/>
                </a:highlight>
              </a:rPr>
              <a:t>();</a:t>
            </a:r>
            <a:r>
              <a:rPr lang="en-US" sz="1700" dirty="0">
                <a:solidFill>
                  <a:srgbClr val="008000"/>
                </a:solidFill>
                <a:highlight>
                  <a:srgbClr val="FFFFFF"/>
                </a:highlight>
              </a:rPr>
              <a:t>// [set Accept and Authorization headers as previous example]</a:t>
            </a:r>
            <a:br>
              <a:rPr lang="en-US" sz="1700" dirty="0">
                <a:solidFill>
                  <a:srgbClr val="008000"/>
                </a:solidFill>
                <a:highlight>
                  <a:srgbClr val="FFFFFF"/>
                </a:highlight>
              </a:rPr>
            </a:br>
            <a:r>
              <a:rPr lang="en-US" sz="1700" dirty="0">
                <a:solidFill>
                  <a:srgbClr val="000000"/>
                </a:solidFill>
                <a:highlight>
                  <a:srgbClr val="FFFFFF"/>
                </a:highlight>
              </a:rPr>
              <a:t/>
            </a:r>
            <a:br>
              <a:rPr lang="en-US" sz="1700" dirty="0">
                <a:solidFill>
                  <a:srgbClr val="000000"/>
                </a:solidFill>
                <a:highlight>
                  <a:srgbClr val="FFFFFF"/>
                </a:highlight>
              </a:rPr>
            </a:br>
            <a:r>
              <a:rPr lang="en-US" sz="1700" dirty="0">
                <a:solidFill>
                  <a:srgbClr val="0000FF"/>
                </a:solidFill>
                <a:highlight>
                  <a:srgbClr val="FFFFFF"/>
                </a:highlight>
              </a:rPr>
              <a:t>string</a:t>
            </a:r>
            <a:r>
              <a:rPr lang="en-US" sz="1700" dirty="0">
                <a:solidFill>
                  <a:srgbClr val="000000"/>
                </a:solidFill>
                <a:highlight>
                  <a:srgbClr val="FFFFFF"/>
                </a:highlight>
              </a:rPr>
              <a:t> </a:t>
            </a:r>
            <a:r>
              <a:rPr lang="en-US" sz="1700" dirty="0" err="1">
                <a:solidFill>
                  <a:srgbClr val="000000"/>
                </a:solidFill>
                <a:highlight>
                  <a:srgbClr val="FFFFFF"/>
                </a:highlight>
              </a:rPr>
              <a:t>simpleHtml</a:t>
            </a:r>
            <a:r>
              <a:rPr lang="en-US" sz="1700" dirty="0">
                <a:solidFill>
                  <a:srgbClr val="000000"/>
                </a:solidFill>
                <a:highlight>
                  <a:srgbClr val="FFFFFF"/>
                </a:highlight>
              </a:rPr>
              <a:t> = </a:t>
            </a:r>
            <a:r>
              <a:rPr lang="en-US" sz="1700" dirty="0">
                <a:solidFill>
                  <a:srgbClr val="008000"/>
                </a:solidFill>
                <a:highlight>
                  <a:srgbClr val="FFFFFF"/>
                </a:highlight>
              </a:rPr>
              <a:t>// [include both &lt;object&gt; and &lt;</a:t>
            </a:r>
            <a:r>
              <a:rPr lang="en-US" sz="1700" dirty="0" err="1">
                <a:solidFill>
                  <a:srgbClr val="008000"/>
                </a:solidFill>
                <a:highlight>
                  <a:srgbClr val="FFFFFF"/>
                </a:highlight>
              </a:rPr>
              <a:t>img</a:t>
            </a:r>
            <a:r>
              <a:rPr lang="en-US" sz="1700" dirty="0">
                <a:solidFill>
                  <a:srgbClr val="008000"/>
                </a:solidFill>
                <a:highlight>
                  <a:srgbClr val="FFFFFF"/>
                </a:highlight>
              </a:rPr>
              <a:t>&gt;]</a:t>
            </a:r>
            <a:br>
              <a:rPr lang="en-US" sz="1700" dirty="0">
                <a:solidFill>
                  <a:srgbClr val="008000"/>
                </a:solidFill>
                <a:highlight>
                  <a:srgbClr val="FFFFFF"/>
                </a:highlight>
              </a:rPr>
            </a:br>
            <a:r>
              <a:rPr lang="en-US" sz="1700" dirty="0">
                <a:solidFill>
                  <a:srgbClr val="008000"/>
                </a:solidFill>
                <a:highlight>
                  <a:srgbClr val="FFFFFF"/>
                </a:highlight>
              </a:rPr>
              <a:t>  </a:t>
            </a:r>
            <a:r>
              <a:rPr lang="en-US" sz="1700" dirty="0">
                <a:solidFill>
                  <a:srgbClr val="A31515"/>
                </a:solidFill>
                <a:highlight>
                  <a:srgbClr val="FFFFFF"/>
                </a:highlight>
              </a:rPr>
              <a:t>"&lt;object data=\"</a:t>
            </a:r>
            <a:r>
              <a:rPr lang="en-US" sz="1700" dirty="0" err="1">
                <a:solidFill>
                  <a:srgbClr val="A31515"/>
                </a:solidFill>
                <a:highlight>
                  <a:srgbClr val="FFFFFF"/>
                </a:highlight>
              </a:rPr>
              <a:t>name:pdf</a:t>
            </a:r>
            <a:r>
              <a:rPr lang="en-US" sz="1700" dirty="0">
                <a:solidFill>
                  <a:srgbClr val="A31515"/>
                </a:solidFill>
                <a:highlight>
                  <a:srgbClr val="FFFFFF"/>
                </a:highlight>
              </a:rPr>
              <a:t>\" data-attachment=\"file1.pdf\" type=\"application/pdf\" /&gt;“</a:t>
            </a:r>
            <a:br>
              <a:rPr lang="en-US" sz="1700" dirty="0">
                <a:solidFill>
                  <a:srgbClr val="A31515"/>
                </a:solidFill>
                <a:highlight>
                  <a:srgbClr val="FFFFFF"/>
                </a:highlight>
              </a:rPr>
            </a:br>
            <a:r>
              <a:rPr lang="en-US" sz="1700" dirty="0">
                <a:solidFill>
                  <a:srgbClr val="A31515"/>
                </a:solidFill>
                <a:highlight>
                  <a:srgbClr val="FFFFFF"/>
                </a:highlight>
              </a:rPr>
              <a:t>  "&lt;</a:t>
            </a:r>
            <a:r>
              <a:rPr lang="en-US" sz="1700" dirty="0" err="1">
                <a:solidFill>
                  <a:srgbClr val="A31515"/>
                </a:solidFill>
                <a:highlight>
                  <a:srgbClr val="FFFFFF"/>
                </a:highlight>
              </a:rPr>
              <a:t>img</a:t>
            </a:r>
            <a:r>
              <a:rPr lang="en-US" sz="1700" dirty="0">
                <a:solidFill>
                  <a:srgbClr val="A31515"/>
                </a:solidFill>
                <a:highlight>
                  <a:srgbClr val="FFFFFF"/>
                </a:highlight>
              </a:rPr>
              <a:t> </a:t>
            </a:r>
            <a:r>
              <a:rPr lang="en-US" sz="1700" dirty="0" err="1">
                <a:solidFill>
                  <a:srgbClr val="A31515"/>
                </a:solidFill>
                <a:highlight>
                  <a:srgbClr val="FFFFFF"/>
                </a:highlight>
              </a:rPr>
              <a:t>src</a:t>
            </a:r>
            <a:r>
              <a:rPr lang="en-US" sz="1700" dirty="0">
                <a:solidFill>
                  <a:srgbClr val="A31515"/>
                </a:solidFill>
                <a:highlight>
                  <a:srgbClr val="FFFFFF"/>
                </a:highlight>
              </a:rPr>
              <a:t>=\"</a:t>
            </a:r>
            <a:r>
              <a:rPr lang="en-US" sz="1700" dirty="0" err="1">
                <a:solidFill>
                  <a:srgbClr val="A31515"/>
                </a:solidFill>
                <a:highlight>
                  <a:srgbClr val="FFFFFF"/>
                </a:highlight>
              </a:rPr>
              <a:t>name:pdf</a:t>
            </a:r>
            <a:r>
              <a:rPr lang="en-US" sz="1700" dirty="0">
                <a:solidFill>
                  <a:srgbClr val="A31515"/>
                </a:solidFill>
                <a:highlight>
                  <a:srgbClr val="FFFFFF"/>
                </a:highlight>
              </a:rPr>
              <a:t>\" /&gt;"</a:t>
            </a:r>
            <a:br>
              <a:rPr lang="en-US" sz="1700" dirty="0">
                <a:solidFill>
                  <a:srgbClr val="A31515"/>
                </a:solidFill>
                <a:highlight>
                  <a:srgbClr val="FFFFFF"/>
                </a:highlight>
              </a:rPr>
            </a:br>
            <a:r>
              <a:rPr lang="en-US" sz="1700" dirty="0">
                <a:solidFill>
                  <a:srgbClr val="008000"/>
                </a:solidFill>
                <a:highlight>
                  <a:srgbClr val="FFFFFF"/>
                </a:highlight>
              </a:rPr>
              <a:t/>
            </a:r>
            <a:br>
              <a:rPr lang="en-US" sz="1700" dirty="0">
                <a:solidFill>
                  <a:srgbClr val="008000"/>
                </a:solidFill>
                <a:highlight>
                  <a:srgbClr val="FFFFFF"/>
                </a:highlight>
              </a:rPr>
            </a:br>
            <a:r>
              <a:rPr lang="en-US" sz="1700" dirty="0">
                <a:solidFill>
                  <a:srgbClr val="0000FF"/>
                </a:solidFill>
                <a:highlight>
                  <a:srgbClr val="FFFFFF"/>
                </a:highlight>
              </a:rPr>
              <a:t>using</a:t>
            </a:r>
            <a:r>
              <a:rPr lang="en-US" sz="1700" dirty="0">
                <a:solidFill>
                  <a:srgbClr val="000000"/>
                </a:solidFill>
                <a:highlight>
                  <a:srgbClr val="FFFFFF"/>
                </a:highlight>
              </a:rPr>
              <a:t> (</a:t>
            </a:r>
            <a:r>
              <a:rPr lang="en-US" sz="1700" dirty="0" err="1">
                <a:solidFill>
                  <a:srgbClr val="0000FF"/>
                </a:solidFill>
                <a:highlight>
                  <a:srgbClr val="FFFFFF"/>
                </a:highlight>
              </a:rPr>
              <a:t>var</a:t>
            </a:r>
            <a:r>
              <a:rPr lang="en-US" sz="1700" dirty="0">
                <a:solidFill>
                  <a:srgbClr val="000000"/>
                </a:solidFill>
                <a:highlight>
                  <a:srgbClr val="FFFFFF"/>
                </a:highlight>
              </a:rPr>
              <a:t> </a:t>
            </a:r>
            <a:r>
              <a:rPr lang="en-US" sz="1700" dirty="0" err="1">
                <a:solidFill>
                  <a:srgbClr val="000000"/>
                </a:solidFill>
                <a:highlight>
                  <a:srgbClr val="FFFFFF"/>
                </a:highlight>
              </a:rPr>
              <a:t>pdfContent</a:t>
            </a:r>
            <a:r>
              <a:rPr lang="en-US" sz="1700" dirty="0">
                <a:solidFill>
                  <a:srgbClr val="000000"/>
                </a:solidFill>
                <a:highlight>
                  <a:srgbClr val="FFFFFF"/>
                </a:highlight>
              </a:rPr>
              <a:t> = </a:t>
            </a:r>
            <a:r>
              <a:rPr lang="en-US" sz="1700" dirty="0">
                <a:solidFill>
                  <a:srgbClr val="0000FF"/>
                </a:solidFill>
                <a:highlight>
                  <a:srgbClr val="FFFFFF"/>
                </a:highlight>
              </a:rPr>
              <a:t>new</a:t>
            </a:r>
            <a:r>
              <a:rPr lang="en-US" sz="1700" dirty="0">
                <a:solidFill>
                  <a:srgbClr val="000000"/>
                </a:solidFill>
                <a:highlight>
                  <a:srgbClr val="FFFFFF"/>
                </a:highlight>
              </a:rPr>
              <a:t> </a:t>
            </a:r>
            <a:r>
              <a:rPr lang="en-US" sz="1700" dirty="0" err="1">
                <a:solidFill>
                  <a:srgbClr val="2B91AF"/>
                </a:solidFill>
                <a:highlight>
                  <a:srgbClr val="FFFFFF"/>
                </a:highlight>
              </a:rPr>
              <a:t>StreamContent</a:t>
            </a:r>
            <a:r>
              <a:rPr lang="en-US" sz="1700" dirty="0">
                <a:solidFill>
                  <a:srgbClr val="000000"/>
                </a:solidFill>
                <a:highlight>
                  <a:srgbClr val="FFFFFF"/>
                </a:highlight>
              </a:rPr>
              <a:t>(</a:t>
            </a:r>
            <a:r>
              <a:rPr lang="en-US" sz="1700" dirty="0">
                <a:solidFill>
                  <a:srgbClr val="0000FF"/>
                </a:solidFill>
                <a:highlight>
                  <a:srgbClr val="FFFFFF"/>
                </a:highlight>
              </a:rPr>
              <a:t>await</a:t>
            </a:r>
            <a:r>
              <a:rPr lang="en-US" sz="1700" dirty="0">
                <a:solidFill>
                  <a:srgbClr val="000000"/>
                </a:solidFill>
                <a:highlight>
                  <a:srgbClr val="FFFFFF"/>
                </a:highlight>
              </a:rPr>
              <a:t> </a:t>
            </a:r>
            <a:r>
              <a:rPr lang="en-US" sz="1700" dirty="0" err="1">
                <a:solidFill>
                  <a:srgbClr val="000000"/>
                </a:solidFill>
                <a:highlight>
                  <a:srgbClr val="FFFFFF"/>
                </a:highlight>
              </a:rPr>
              <a:t>GetBinaryStream</a:t>
            </a:r>
            <a:r>
              <a:rPr lang="en-US" sz="1700" dirty="0">
                <a:solidFill>
                  <a:srgbClr val="000000"/>
                </a:solidFill>
                <a:highlight>
                  <a:srgbClr val="FFFFFF"/>
                </a:highlight>
              </a:rPr>
              <a:t>(</a:t>
            </a:r>
            <a:r>
              <a:rPr lang="en-US" sz="1700" dirty="0">
                <a:solidFill>
                  <a:srgbClr val="A31515"/>
                </a:solidFill>
                <a:highlight>
                  <a:srgbClr val="FFFFFF"/>
                </a:highlight>
              </a:rPr>
              <a:t>"assets\\file1.pdf"</a:t>
            </a:r>
            <a:r>
              <a:rPr lang="en-US" sz="1700" dirty="0">
                <a:solidFill>
                  <a:srgbClr val="000000"/>
                </a:solidFill>
                <a:highlight>
                  <a:srgbClr val="FFFFFF"/>
                </a:highlight>
              </a:rPr>
              <a:t>)))</a:t>
            </a:r>
            <a:br>
              <a:rPr lang="en-US" sz="1700" dirty="0">
                <a:solidFill>
                  <a:srgbClr val="000000"/>
                </a:solidFill>
                <a:highlight>
                  <a:srgbClr val="FFFFFF"/>
                </a:highlight>
              </a:rPr>
            </a:br>
            <a:r>
              <a:rPr lang="en-US" sz="1700" dirty="0">
                <a:solidFill>
                  <a:srgbClr val="000000"/>
                </a:solidFill>
                <a:highlight>
                  <a:srgbClr val="FFFFFF"/>
                </a:highlight>
              </a:rPr>
              <a:t>{</a:t>
            </a:r>
            <a:br>
              <a:rPr lang="en-US" sz="1700" dirty="0">
                <a:solidFill>
                  <a:srgbClr val="000000"/>
                </a:solidFill>
                <a:highlight>
                  <a:srgbClr val="FFFFFF"/>
                </a:highlight>
              </a:rPr>
            </a:br>
            <a:r>
              <a:rPr lang="en-US" sz="1700" dirty="0">
                <a:solidFill>
                  <a:srgbClr val="000000"/>
                </a:solidFill>
                <a:highlight>
                  <a:srgbClr val="FFFFFF"/>
                </a:highlight>
              </a:rPr>
              <a:t>  </a:t>
            </a:r>
            <a:r>
              <a:rPr lang="en-US" sz="1700" dirty="0" err="1">
                <a:solidFill>
                  <a:srgbClr val="000000"/>
                </a:solidFill>
                <a:highlight>
                  <a:srgbClr val="FFFFFF"/>
                </a:highlight>
              </a:rPr>
              <a:t>fileContent.Headers.ContentType</a:t>
            </a:r>
            <a:r>
              <a:rPr lang="en-US" sz="1700" dirty="0">
                <a:solidFill>
                  <a:srgbClr val="000000"/>
                </a:solidFill>
                <a:highlight>
                  <a:srgbClr val="FFFFFF"/>
                </a:highlight>
              </a:rPr>
              <a:t> = </a:t>
            </a:r>
            <a:r>
              <a:rPr lang="en-US" sz="1700" dirty="0">
                <a:solidFill>
                  <a:srgbClr val="0000FF"/>
                </a:solidFill>
                <a:highlight>
                  <a:srgbClr val="FFFFFF"/>
                </a:highlight>
              </a:rPr>
              <a:t>new</a:t>
            </a:r>
            <a:r>
              <a:rPr lang="en-US" sz="1700" dirty="0">
                <a:solidFill>
                  <a:srgbClr val="000000"/>
                </a:solidFill>
                <a:highlight>
                  <a:srgbClr val="FFFFFF"/>
                </a:highlight>
              </a:rPr>
              <a:t> </a:t>
            </a:r>
            <a:r>
              <a:rPr lang="en-US" sz="1700" dirty="0" err="1">
                <a:solidFill>
                  <a:srgbClr val="2B91AF"/>
                </a:solidFill>
                <a:highlight>
                  <a:srgbClr val="FFFFFF"/>
                </a:highlight>
              </a:rPr>
              <a:t>MediaTypeHeaderValue</a:t>
            </a:r>
            <a:r>
              <a:rPr lang="en-US" sz="1700" dirty="0">
                <a:solidFill>
                  <a:srgbClr val="000000"/>
                </a:solidFill>
                <a:highlight>
                  <a:srgbClr val="FFFFFF"/>
                </a:highlight>
              </a:rPr>
              <a:t>(</a:t>
            </a:r>
            <a:r>
              <a:rPr lang="en-US" sz="1700" dirty="0">
                <a:solidFill>
                  <a:srgbClr val="A31515"/>
                </a:solidFill>
                <a:highlight>
                  <a:srgbClr val="FFFFFF"/>
                </a:highlight>
              </a:rPr>
              <a:t>"application/pdf"</a:t>
            </a:r>
            <a:r>
              <a:rPr lang="en-US" sz="1700" dirty="0">
                <a:solidFill>
                  <a:srgbClr val="000000"/>
                </a:solidFill>
                <a:highlight>
                  <a:srgbClr val="FFFFFF"/>
                </a:highlight>
              </a:rPr>
              <a:t>);</a:t>
            </a:r>
            <a:br>
              <a:rPr lang="en-US" sz="1700" dirty="0">
                <a:solidFill>
                  <a:srgbClr val="000000"/>
                </a:solidFill>
                <a:highlight>
                  <a:srgbClr val="FFFFFF"/>
                </a:highlight>
              </a:rPr>
            </a:br>
            <a:r>
              <a:rPr lang="en-US" sz="1700" dirty="0">
                <a:solidFill>
                  <a:srgbClr val="000000"/>
                </a:solidFill>
                <a:highlight>
                  <a:srgbClr val="FFFFFF"/>
                </a:highlight>
              </a:rPr>
              <a:t/>
            </a:r>
            <a:br>
              <a:rPr lang="en-US" sz="1700" dirty="0">
                <a:solidFill>
                  <a:srgbClr val="000000"/>
                </a:solidFill>
                <a:highlight>
                  <a:srgbClr val="FFFFFF"/>
                </a:highlight>
              </a:rPr>
            </a:br>
            <a:r>
              <a:rPr lang="en-US" sz="1700" dirty="0">
                <a:solidFill>
                  <a:srgbClr val="000000"/>
                </a:solidFill>
                <a:highlight>
                  <a:srgbClr val="FFFFFF"/>
                </a:highlight>
              </a:rPr>
              <a:t>  </a:t>
            </a:r>
            <a:r>
              <a:rPr lang="en-US" sz="1700" dirty="0" err="1">
                <a:solidFill>
                  <a:srgbClr val="0000FF"/>
                </a:solidFill>
                <a:highlight>
                  <a:srgbClr val="FFFFFF"/>
                </a:highlight>
              </a:rPr>
              <a:t>var</a:t>
            </a:r>
            <a:r>
              <a:rPr lang="en-US" sz="1700" dirty="0">
                <a:solidFill>
                  <a:srgbClr val="000000"/>
                </a:solidFill>
                <a:highlight>
                  <a:srgbClr val="FFFFFF"/>
                </a:highlight>
              </a:rPr>
              <a:t> </a:t>
            </a:r>
            <a:r>
              <a:rPr lang="en-US" sz="1700" dirty="0" err="1">
                <a:solidFill>
                  <a:srgbClr val="000000"/>
                </a:solidFill>
                <a:highlight>
                  <a:srgbClr val="FFFFFF"/>
                </a:highlight>
              </a:rPr>
              <a:t>endPoint</a:t>
            </a:r>
            <a:r>
              <a:rPr lang="en-US" sz="1700" dirty="0">
                <a:solidFill>
                  <a:srgbClr val="000000"/>
                </a:solidFill>
                <a:highlight>
                  <a:srgbClr val="FFFFFF"/>
                </a:highlight>
              </a:rPr>
              <a:t> = </a:t>
            </a:r>
            <a:r>
              <a:rPr lang="en-US" sz="1700" dirty="0">
                <a:solidFill>
                  <a:srgbClr val="0000FF"/>
                </a:solidFill>
                <a:highlight>
                  <a:srgbClr val="FFFFFF"/>
                </a:highlight>
              </a:rPr>
              <a:t>new</a:t>
            </a:r>
            <a:r>
              <a:rPr lang="en-US" sz="1700" dirty="0">
                <a:solidFill>
                  <a:srgbClr val="000000"/>
                </a:solidFill>
                <a:highlight>
                  <a:srgbClr val="FFFFFF"/>
                </a:highlight>
              </a:rPr>
              <a:t> </a:t>
            </a:r>
            <a:r>
              <a:rPr lang="en-US" sz="1700" dirty="0">
                <a:solidFill>
                  <a:srgbClr val="2B91AF"/>
                </a:solidFill>
                <a:highlight>
                  <a:srgbClr val="FFFFFF"/>
                </a:highlight>
              </a:rPr>
              <a:t>Uri(</a:t>
            </a:r>
            <a:r>
              <a:rPr lang="en-US" sz="1700" dirty="0">
                <a:solidFill>
                  <a:srgbClr val="A31515"/>
                </a:solidFill>
                <a:highlight>
                  <a:srgbClr val="FFFFFF"/>
                </a:highlight>
              </a:rPr>
              <a:t>"https://www.onenote.com/api/v1.0/pages"</a:t>
            </a:r>
            <a:r>
              <a:rPr lang="en-US" sz="1700" dirty="0">
                <a:solidFill>
                  <a:srgbClr val="000000"/>
                </a:solidFill>
                <a:highlight>
                  <a:srgbClr val="FFFFFF"/>
                </a:highlight>
              </a:rPr>
              <a:t>);</a:t>
            </a:r>
            <a:br>
              <a:rPr lang="en-US" sz="1700" dirty="0">
                <a:solidFill>
                  <a:srgbClr val="000000"/>
                </a:solidFill>
                <a:highlight>
                  <a:srgbClr val="FFFFFF"/>
                </a:highlight>
              </a:rPr>
            </a:br>
            <a:r>
              <a:rPr lang="en-US" sz="1700" dirty="0">
                <a:solidFill>
                  <a:srgbClr val="000000"/>
                </a:solidFill>
                <a:highlight>
                  <a:srgbClr val="FFFFFF"/>
                </a:highlight>
              </a:rPr>
              <a:t>  </a:t>
            </a:r>
            <a:r>
              <a:rPr lang="en-US" sz="1700" dirty="0" err="1">
                <a:solidFill>
                  <a:srgbClr val="0000FF"/>
                </a:solidFill>
                <a:highlight>
                  <a:srgbClr val="FFFFFF"/>
                </a:highlight>
              </a:rPr>
              <a:t>var</a:t>
            </a:r>
            <a:r>
              <a:rPr lang="en-US" sz="1700" dirty="0">
                <a:solidFill>
                  <a:srgbClr val="000000"/>
                </a:solidFill>
                <a:highlight>
                  <a:srgbClr val="FFFFFF"/>
                </a:highlight>
              </a:rPr>
              <a:t> </a:t>
            </a:r>
            <a:r>
              <a:rPr lang="en-US" sz="1700" dirty="0" err="1">
                <a:solidFill>
                  <a:srgbClr val="000000"/>
                </a:solidFill>
                <a:highlight>
                  <a:srgbClr val="FFFFFF"/>
                </a:highlight>
              </a:rPr>
              <a:t>createMessage</a:t>
            </a:r>
            <a:r>
              <a:rPr lang="en-US" sz="1700" dirty="0">
                <a:solidFill>
                  <a:srgbClr val="000000"/>
                </a:solidFill>
                <a:highlight>
                  <a:srgbClr val="FFFFFF"/>
                </a:highlight>
              </a:rPr>
              <a:t> = </a:t>
            </a:r>
            <a:r>
              <a:rPr lang="en-US" sz="1700" dirty="0">
                <a:solidFill>
                  <a:srgbClr val="0000FF"/>
                </a:solidFill>
                <a:highlight>
                  <a:srgbClr val="FFFFFF"/>
                </a:highlight>
              </a:rPr>
              <a:t>new</a:t>
            </a:r>
            <a:r>
              <a:rPr lang="en-US" sz="1700" dirty="0">
                <a:solidFill>
                  <a:srgbClr val="000000"/>
                </a:solidFill>
                <a:highlight>
                  <a:srgbClr val="FFFFFF"/>
                </a:highlight>
              </a:rPr>
              <a:t> </a:t>
            </a:r>
            <a:r>
              <a:rPr lang="en-US" sz="1700" dirty="0" err="1">
                <a:solidFill>
                  <a:srgbClr val="2B91AF"/>
                </a:solidFill>
                <a:highlight>
                  <a:srgbClr val="FFFFFF"/>
                </a:highlight>
              </a:rPr>
              <a:t>HttpRequestMessage</a:t>
            </a:r>
            <a:r>
              <a:rPr lang="en-US" sz="1700" dirty="0">
                <a:solidFill>
                  <a:srgbClr val="000000"/>
                </a:solidFill>
                <a:highlight>
                  <a:srgbClr val="FFFFFF"/>
                </a:highlight>
              </a:rPr>
              <a:t>(</a:t>
            </a:r>
            <a:r>
              <a:rPr lang="en-US" sz="1700" dirty="0" err="1">
                <a:solidFill>
                  <a:srgbClr val="2B91AF"/>
                </a:solidFill>
                <a:highlight>
                  <a:srgbClr val="FFFFFF"/>
                </a:highlight>
              </a:rPr>
              <a:t>HttpMethod</a:t>
            </a:r>
            <a:r>
              <a:rPr lang="en-US" sz="1700" dirty="0" err="1">
                <a:solidFill>
                  <a:srgbClr val="000000"/>
                </a:solidFill>
                <a:highlight>
                  <a:srgbClr val="FFFFFF"/>
                </a:highlight>
              </a:rPr>
              <a:t>.Post</a:t>
            </a:r>
            <a:r>
              <a:rPr lang="en-US" sz="1700" dirty="0">
                <a:solidFill>
                  <a:srgbClr val="000000"/>
                </a:solidFill>
                <a:highlight>
                  <a:srgbClr val="FFFFFF"/>
                </a:highlight>
              </a:rPr>
              <a:t>, </a:t>
            </a:r>
            <a:r>
              <a:rPr lang="en-US" sz="1700" dirty="0" err="1">
                <a:solidFill>
                  <a:srgbClr val="000000"/>
                </a:solidFill>
                <a:highlight>
                  <a:srgbClr val="FFFFFF"/>
                </a:highlight>
              </a:rPr>
              <a:t>endPoint</a:t>
            </a:r>
            <a:r>
              <a:rPr lang="en-US" sz="1700" dirty="0">
                <a:solidFill>
                  <a:srgbClr val="000000"/>
                </a:solidFill>
                <a:highlight>
                  <a:srgbClr val="FFFFFF"/>
                </a:highlight>
              </a:rPr>
              <a:t>)</a:t>
            </a:r>
            <a:br>
              <a:rPr lang="en-US" sz="1700" dirty="0">
                <a:solidFill>
                  <a:srgbClr val="000000"/>
                </a:solidFill>
                <a:highlight>
                  <a:srgbClr val="FFFFFF"/>
                </a:highlight>
              </a:rPr>
            </a:br>
            <a:r>
              <a:rPr lang="en-US" sz="1700" dirty="0">
                <a:solidFill>
                  <a:srgbClr val="000000"/>
                </a:solidFill>
                <a:highlight>
                  <a:srgbClr val="FFFFFF"/>
                </a:highlight>
              </a:rPr>
              <a:t>  </a:t>
            </a:r>
            <a:r>
              <a:rPr lang="en-US" sz="1700" dirty="0" err="1">
                <a:solidFill>
                  <a:srgbClr val="000000"/>
                </a:solidFill>
                <a:highlight>
                  <a:srgbClr val="FFFFFF"/>
                </a:highlight>
              </a:rPr>
              <a:t>createMessage.Content</a:t>
            </a:r>
            <a:r>
              <a:rPr lang="en-US" sz="1700" dirty="0">
                <a:solidFill>
                  <a:srgbClr val="000000"/>
                </a:solidFill>
                <a:highlight>
                  <a:srgbClr val="FFFFFF"/>
                </a:highlight>
              </a:rPr>
              <a:t> = </a:t>
            </a:r>
            <a:br>
              <a:rPr lang="en-US" sz="1700" dirty="0">
                <a:solidFill>
                  <a:srgbClr val="000000"/>
                </a:solidFill>
                <a:highlight>
                  <a:srgbClr val="FFFFFF"/>
                </a:highlight>
              </a:rPr>
            </a:br>
            <a:r>
              <a:rPr lang="en-US" sz="1700" dirty="0">
                <a:solidFill>
                  <a:srgbClr val="000000"/>
                </a:solidFill>
                <a:highlight>
                  <a:srgbClr val="FFFFFF"/>
                </a:highlight>
              </a:rPr>
              <a:t>    </a:t>
            </a:r>
            <a:r>
              <a:rPr lang="en-US" sz="1700" dirty="0">
                <a:solidFill>
                  <a:srgbClr val="0000FF"/>
                </a:solidFill>
                <a:highlight>
                  <a:srgbClr val="FFFFFF"/>
                </a:highlight>
              </a:rPr>
              <a:t>new</a:t>
            </a:r>
            <a:r>
              <a:rPr lang="en-US" sz="1700" dirty="0">
                <a:solidFill>
                  <a:srgbClr val="000000"/>
                </a:solidFill>
                <a:highlight>
                  <a:srgbClr val="FFFFFF"/>
                </a:highlight>
              </a:rPr>
              <a:t> </a:t>
            </a:r>
            <a:r>
              <a:rPr lang="en-US" sz="1700" dirty="0" err="1">
                <a:solidFill>
                  <a:srgbClr val="2B91AF"/>
                </a:solidFill>
                <a:highlight>
                  <a:srgbClr val="FFFFFF"/>
                </a:highlight>
              </a:rPr>
              <a:t>MultipartFormDataContent</a:t>
            </a:r>
            <a:r>
              <a:rPr lang="en-US" sz="1700" dirty="0">
                <a:solidFill>
                  <a:srgbClr val="2B91AF"/>
                </a:solidFill>
                <a:highlight>
                  <a:srgbClr val="FFFFFF"/>
                </a:highlight>
              </a:rPr>
              <a:t/>
            </a:r>
            <a:br>
              <a:rPr lang="en-US" sz="1700" dirty="0">
                <a:solidFill>
                  <a:srgbClr val="2B91AF"/>
                </a:solidFill>
                <a:highlight>
                  <a:srgbClr val="FFFFFF"/>
                </a:highlight>
              </a:rPr>
            </a:br>
            <a:r>
              <a:rPr lang="en-US" sz="1700" dirty="0">
                <a:solidFill>
                  <a:srgbClr val="2B91AF"/>
                </a:solidFill>
                <a:highlight>
                  <a:srgbClr val="FFFFFF"/>
                </a:highlight>
              </a:rPr>
              <a:t>    </a:t>
            </a:r>
            <a:r>
              <a:rPr lang="en-US" sz="1700" dirty="0">
                <a:solidFill>
                  <a:srgbClr val="000000"/>
                </a:solidFill>
                <a:highlight>
                  <a:srgbClr val="FFFFFF"/>
                </a:highlight>
              </a:rPr>
              <a:t>{</a:t>
            </a:r>
            <a:r>
              <a:rPr lang="en-US" sz="1700" dirty="0">
                <a:solidFill>
                  <a:srgbClr val="2B91AF"/>
                </a:solidFill>
                <a:highlight>
                  <a:srgbClr val="FFFFFF"/>
                </a:highlight>
              </a:rPr>
              <a:t/>
            </a:r>
            <a:br>
              <a:rPr lang="en-US" sz="1700" dirty="0">
                <a:solidFill>
                  <a:srgbClr val="2B91AF"/>
                </a:solidFill>
                <a:highlight>
                  <a:srgbClr val="FFFFFF"/>
                </a:highlight>
              </a:rPr>
            </a:br>
            <a:r>
              <a:rPr lang="en-US" sz="1700" dirty="0">
                <a:solidFill>
                  <a:srgbClr val="2B91AF"/>
                </a:solidFill>
                <a:highlight>
                  <a:srgbClr val="FFFFFF"/>
                </a:highlight>
              </a:rPr>
              <a:t>      </a:t>
            </a:r>
            <a:r>
              <a:rPr lang="en-US" sz="1700" dirty="0">
                <a:solidFill>
                  <a:srgbClr val="000000"/>
                </a:solidFill>
                <a:highlight>
                  <a:srgbClr val="FFFFFF"/>
                </a:highlight>
              </a:rPr>
              <a:t>{</a:t>
            </a:r>
            <a:r>
              <a:rPr lang="en-US" sz="1700" dirty="0">
                <a:solidFill>
                  <a:srgbClr val="0000FF"/>
                </a:solidFill>
                <a:highlight>
                  <a:srgbClr val="FFFFFF"/>
                </a:highlight>
              </a:rPr>
              <a:t>new</a:t>
            </a:r>
            <a:r>
              <a:rPr lang="en-US" sz="1700" dirty="0">
                <a:solidFill>
                  <a:srgbClr val="000000"/>
                </a:solidFill>
                <a:highlight>
                  <a:srgbClr val="FFFFFF"/>
                </a:highlight>
              </a:rPr>
              <a:t> </a:t>
            </a:r>
            <a:r>
              <a:rPr lang="en-US" sz="1700" dirty="0" err="1">
                <a:solidFill>
                  <a:srgbClr val="2B91AF"/>
                </a:solidFill>
                <a:highlight>
                  <a:srgbClr val="FFFFFF"/>
                </a:highlight>
              </a:rPr>
              <a:t>StringContent</a:t>
            </a:r>
            <a:r>
              <a:rPr lang="en-US" sz="1700" dirty="0">
                <a:solidFill>
                  <a:srgbClr val="000000"/>
                </a:solidFill>
                <a:highlight>
                  <a:srgbClr val="FFFFFF"/>
                </a:highlight>
              </a:rPr>
              <a:t>(</a:t>
            </a:r>
            <a:r>
              <a:rPr lang="en-US" sz="1700" dirty="0" err="1">
                <a:solidFill>
                  <a:srgbClr val="000000"/>
                </a:solidFill>
                <a:highlight>
                  <a:srgbClr val="FFFFFF"/>
                </a:highlight>
              </a:rPr>
              <a:t>simpleHtml</a:t>
            </a:r>
            <a:r>
              <a:rPr lang="en-US" sz="1700" dirty="0">
                <a:solidFill>
                  <a:srgbClr val="000000"/>
                </a:solidFill>
                <a:highlight>
                  <a:srgbClr val="FFFFFF"/>
                </a:highlight>
              </a:rPr>
              <a:t>, System.Text.</a:t>
            </a:r>
            <a:r>
              <a:rPr lang="en-US" sz="1700" dirty="0">
                <a:solidFill>
                  <a:srgbClr val="2B91AF"/>
                </a:solidFill>
                <a:highlight>
                  <a:srgbClr val="FFFFFF"/>
                </a:highlight>
              </a:rPr>
              <a:t>Encoding</a:t>
            </a:r>
            <a:r>
              <a:rPr lang="en-US" sz="1700" dirty="0">
                <a:solidFill>
                  <a:srgbClr val="000000"/>
                </a:solidFill>
                <a:highlight>
                  <a:srgbClr val="FFFFFF"/>
                </a:highlight>
              </a:rPr>
              <a:t>.UTF8, </a:t>
            </a:r>
            <a:r>
              <a:rPr lang="en-US" sz="1700" dirty="0">
                <a:solidFill>
                  <a:srgbClr val="A31515"/>
                </a:solidFill>
                <a:highlight>
                  <a:srgbClr val="FFFFFF"/>
                </a:highlight>
              </a:rPr>
              <a:t>"text/html"</a:t>
            </a:r>
            <a:r>
              <a:rPr lang="en-US" sz="1700" dirty="0">
                <a:solidFill>
                  <a:srgbClr val="000000"/>
                </a:solidFill>
                <a:highlight>
                  <a:srgbClr val="FFFFFF"/>
                </a:highlight>
              </a:rPr>
              <a:t>), </a:t>
            </a:r>
            <a:r>
              <a:rPr lang="en-US" sz="1700" dirty="0">
                <a:solidFill>
                  <a:srgbClr val="A31515"/>
                </a:solidFill>
                <a:highlight>
                  <a:srgbClr val="FFFFFF"/>
                </a:highlight>
              </a:rPr>
              <a:t>"Presentation"</a:t>
            </a:r>
            <a:r>
              <a:rPr lang="en-US" sz="1700" dirty="0">
                <a:solidFill>
                  <a:srgbClr val="000000"/>
                </a:solidFill>
                <a:highlight>
                  <a:srgbClr val="FFFFFF"/>
                </a:highlight>
              </a:rPr>
              <a:t>},</a:t>
            </a:r>
            <a:br>
              <a:rPr lang="en-US" sz="1700" dirty="0">
                <a:solidFill>
                  <a:srgbClr val="000000"/>
                </a:solidFill>
                <a:highlight>
                  <a:srgbClr val="FFFFFF"/>
                </a:highlight>
              </a:rPr>
            </a:br>
            <a:r>
              <a:rPr lang="en-US" sz="1700" dirty="0">
                <a:solidFill>
                  <a:srgbClr val="000000"/>
                </a:solidFill>
                <a:highlight>
                  <a:srgbClr val="FFFFFF"/>
                </a:highlight>
              </a:rPr>
              <a:t>      {</a:t>
            </a:r>
            <a:r>
              <a:rPr lang="en-US" sz="1700" dirty="0" err="1">
                <a:solidFill>
                  <a:srgbClr val="000000"/>
                </a:solidFill>
                <a:highlight>
                  <a:srgbClr val="FFFFFF"/>
                </a:highlight>
              </a:rPr>
              <a:t>pdfContent</a:t>
            </a:r>
            <a:r>
              <a:rPr lang="en-US" sz="1700" dirty="0">
                <a:solidFill>
                  <a:srgbClr val="000000"/>
                </a:solidFill>
                <a:highlight>
                  <a:srgbClr val="FFFFFF"/>
                </a:highlight>
              </a:rPr>
              <a:t>, </a:t>
            </a:r>
            <a:r>
              <a:rPr lang="en-US" sz="1700" dirty="0">
                <a:solidFill>
                  <a:srgbClr val="A31515"/>
                </a:solidFill>
                <a:highlight>
                  <a:srgbClr val="FFFFFF"/>
                </a:highlight>
              </a:rPr>
              <a:t>"pdf" </a:t>
            </a:r>
            <a:r>
              <a:rPr lang="en-US" sz="1700" dirty="0">
                <a:solidFill>
                  <a:srgbClr val="000000"/>
                </a:solidFill>
                <a:highlight>
                  <a:srgbClr val="FFFFFF"/>
                </a:highlight>
              </a:rPr>
              <a:t>}</a:t>
            </a:r>
            <a:br>
              <a:rPr lang="en-US" sz="1700" dirty="0">
                <a:solidFill>
                  <a:srgbClr val="000000"/>
                </a:solidFill>
                <a:highlight>
                  <a:srgbClr val="FFFFFF"/>
                </a:highlight>
              </a:rPr>
            </a:br>
            <a:r>
              <a:rPr lang="en-US" sz="1700" dirty="0">
                <a:solidFill>
                  <a:srgbClr val="000000"/>
                </a:solidFill>
                <a:highlight>
                  <a:srgbClr val="FFFFFF"/>
                </a:highlight>
              </a:rPr>
              <a:t>    };</a:t>
            </a:r>
            <a:br>
              <a:rPr lang="en-US" sz="1700" dirty="0">
                <a:solidFill>
                  <a:srgbClr val="000000"/>
                </a:solidFill>
                <a:highlight>
                  <a:srgbClr val="FFFFFF"/>
                </a:highlight>
              </a:rPr>
            </a:br>
            <a:r>
              <a:rPr lang="en-US" sz="1700" dirty="0">
                <a:solidFill>
                  <a:srgbClr val="000000"/>
                </a:solidFill>
                <a:highlight>
                  <a:srgbClr val="FFFFFF"/>
                </a:highlight>
              </a:rPr>
              <a:t>};</a:t>
            </a:r>
            <a:br>
              <a:rPr lang="en-US" sz="1700" dirty="0">
                <a:solidFill>
                  <a:srgbClr val="000000"/>
                </a:solidFill>
                <a:highlight>
                  <a:srgbClr val="FFFFFF"/>
                </a:highlight>
              </a:rPr>
            </a:br>
            <a:r>
              <a:rPr lang="en-US" sz="1700" dirty="0" err="1">
                <a:solidFill>
                  <a:srgbClr val="2B91AF"/>
                </a:solidFill>
                <a:highlight>
                  <a:srgbClr val="FFFFFF"/>
                </a:highlight>
              </a:rPr>
              <a:t>HttpResponseMessage</a:t>
            </a:r>
            <a:r>
              <a:rPr lang="en-US" sz="1700" dirty="0">
                <a:solidFill>
                  <a:srgbClr val="000000"/>
                </a:solidFill>
                <a:highlight>
                  <a:srgbClr val="FFFFFF"/>
                </a:highlight>
              </a:rPr>
              <a:t> response = </a:t>
            </a:r>
            <a:r>
              <a:rPr lang="en-US" sz="1700" dirty="0">
                <a:solidFill>
                  <a:srgbClr val="0000FF"/>
                </a:solidFill>
                <a:highlight>
                  <a:srgbClr val="FFFFFF"/>
                </a:highlight>
              </a:rPr>
              <a:t>await</a:t>
            </a:r>
            <a:r>
              <a:rPr lang="en-US" sz="1700" dirty="0">
                <a:solidFill>
                  <a:srgbClr val="000000"/>
                </a:solidFill>
                <a:highlight>
                  <a:srgbClr val="FFFFFF"/>
                </a:highlight>
              </a:rPr>
              <a:t> </a:t>
            </a:r>
            <a:r>
              <a:rPr lang="en-US" sz="1700" dirty="0" err="1">
                <a:solidFill>
                  <a:srgbClr val="000000"/>
                </a:solidFill>
                <a:highlight>
                  <a:srgbClr val="FFFFFF"/>
                </a:highlight>
              </a:rPr>
              <a:t>client.SendAsync</a:t>
            </a:r>
            <a:r>
              <a:rPr lang="en-US" sz="1700" dirty="0">
                <a:solidFill>
                  <a:srgbClr val="000000"/>
                </a:solidFill>
                <a:highlight>
                  <a:srgbClr val="FFFFFF"/>
                </a:highlight>
              </a:rPr>
              <a:t>(</a:t>
            </a:r>
            <a:r>
              <a:rPr lang="en-US" sz="1700" dirty="0" err="1">
                <a:solidFill>
                  <a:srgbClr val="000000"/>
                </a:solidFill>
                <a:highlight>
                  <a:srgbClr val="FFFFFF"/>
                </a:highlight>
              </a:rPr>
              <a:t>createMessage</a:t>
            </a:r>
            <a:r>
              <a:rPr lang="en-US" sz="1700" dirty="0" smtClean="0">
                <a:solidFill>
                  <a:srgbClr val="000000"/>
                </a:solidFill>
                <a:highlight>
                  <a:srgbClr val="FFFFFF"/>
                </a:highlight>
              </a:rPr>
              <a:t>);</a:t>
            </a:r>
            <a:endParaRPr lang="en-US" sz="1700" dirty="0">
              <a:gradFill>
                <a:gsLst>
                  <a:gs pos="100000">
                    <a:srgbClr val="DC3C00"/>
                  </a:gs>
                  <a:gs pos="0">
                    <a:srgbClr val="DC3C00"/>
                  </a:gs>
                </a:gsLst>
                <a:lin ang="5400000" scaled="0"/>
              </a:gradFill>
            </a:endParaRPr>
          </a:p>
        </p:txBody>
      </p:sp>
      <p:sp>
        <p:nvSpPr>
          <p:cNvPr id="7" name="Footer Placeholder 6"/>
          <p:cNvSpPr>
            <a:spLocks noGrp="1"/>
          </p:cNvSpPr>
          <p:nvPr>
            <p:ph type="ftr" sz="quarter" idx="11"/>
          </p:nvPr>
        </p:nvSpPr>
        <p:spPr/>
        <p:txBody>
          <a:bodyPr/>
          <a:lstStyle/>
          <a:p>
            <a:pPr>
              <a:defRPr/>
            </a:pPr>
            <a:r>
              <a:rPr lang="en-US" sz="1400" dirty="0">
                <a:gradFill>
                  <a:gsLst>
                    <a:gs pos="8367">
                      <a:schemeClr val="accent4">
                        <a:lumMod val="75000"/>
                      </a:schemeClr>
                    </a:gs>
                    <a:gs pos="100000">
                      <a:schemeClr val="accent4">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4</a:t>
            </a:r>
            <a:r>
              <a:rPr lang="en-US" sz="1400" dirty="0">
                <a:gradFill>
                  <a:gsLst>
                    <a:gs pos="8367">
                      <a:srgbClr val="000000"/>
                    </a:gs>
                    <a:gs pos="31000">
                      <a:srgbClr val="000000"/>
                    </a:gs>
                  </a:gsLst>
                  <a:lin ang="5400000" scaled="0"/>
                </a:gradFill>
              </a:rPr>
              <a:t> Content capture</a:t>
            </a:r>
          </a:p>
          <a:p>
            <a:endParaRPr lang="en-US" dirty="0"/>
          </a:p>
        </p:txBody>
      </p:sp>
    </p:spTree>
    <p:extLst>
      <p:ext uri="{BB962C8B-B14F-4D97-AF65-F5344CB8AC3E}">
        <p14:creationId xmlns:p14="http://schemas.microsoft.com/office/powerpoint/2010/main" val="1819346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9" y="1209973"/>
            <a:ext cx="10056812" cy="2179058"/>
          </a:xfrm>
        </p:spPr>
        <p:txBody>
          <a:bodyPr/>
          <a:lstStyle/>
          <a:p>
            <a:r>
              <a:rPr lang="en-US" dirty="0"/>
              <a:t>Creating </a:t>
            </a:r>
            <a:r>
              <a:rPr lang="en-US" dirty="0" smtClean="0"/>
              <a:t>content from </a:t>
            </a:r>
            <a:r>
              <a:rPr lang="en-US" dirty="0"/>
              <a:t>Windows Store App</a:t>
            </a:r>
          </a:p>
        </p:txBody>
      </p:sp>
      <p:sp>
        <p:nvSpPr>
          <p:cNvPr id="7" name="Footer Placeholder 2"/>
          <p:cNvSpPr txBox="1">
            <a:spLocks/>
          </p:cNvSpPr>
          <p:nvPr/>
        </p:nvSpPr>
        <p:spPr>
          <a:xfrm>
            <a:off x="7964488" y="295272"/>
            <a:ext cx="4197350" cy="371475"/>
          </a:xfrm>
          <a:prstGeom prst="rect">
            <a:avLst/>
          </a:prstGeom>
        </p:spPr>
        <p:txBody>
          <a:bodyPr vert="horz" lIns="91440" tIns="45720" rIns="182880" bIns="45720" rtlCol="0" anchor="ctr"/>
          <a:lstStyle>
            <a:defPPr>
              <a:defRPr lang="en-US"/>
            </a:defPPr>
            <a:lvl1pPr algn="r">
              <a:defRPr sz="1400">
                <a:gradFill>
                  <a:gsLst>
                    <a:gs pos="8367">
                      <a:schemeClr val="accent3">
                        <a:lumMod val="75000"/>
                      </a:schemeClr>
                    </a:gs>
                    <a:gs pos="100000">
                      <a:schemeClr val="accent3">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defRPr/>
            </a:pPr>
            <a:r>
              <a:rPr lang="en-US" dirty="0">
                <a:gradFill>
                  <a:gsLst>
                    <a:gs pos="8367">
                      <a:schemeClr val="tx1"/>
                    </a:gs>
                    <a:gs pos="100000">
                      <a:schemeClr val="tx1"/>
                    </a:gs>
                  </a:gsLst>
                  <a:lin ang="5400000" scaled="0"/>
                </a:gradFill>
              </a:rPr>
              <a:t>4</a:t>
            </a:r>
            <a:r>
              <a:rPr lang="en-US" dirty="0">
                <a:gradFill>
                  <a:gsLst>
                    <a:gs pos="8367">
                      <a:schemeClr val="tx1"/>
                    </a:gs>
                    <a:gs pos="100000">
                      <a:schemeClr val="tx1"/>
                    </a:gs>
                  </a:gsLst>
                  <a:lin ang="5400000" scaled="0"/>
                </a:gradFill>
                <a:latin typeface="Segoe UI"/>
                <a:ea typeface="+mn-ea"/>
                <a:cs typeface="+mn-cs"/>
              </a:rPr>
              <a:t> Content capture</a:t>
            </a:r>
          </a:p>
          <a:p>
            <a:endParaRPr lang="en-US" sz="1200" dirty="0">
              <a:gradFill>
                <a:gsLst>
                  <a:gs pos="8367">
                    <a:schemeClr val="tx1"/>
                  </a:gs>
                  <a:gs pos="100000">
                    <a:schemeClr val="tx1"/>
                  </a:gs>
                </a:gsLst>
                <a:lin ang="5400000" scaled="0"/>
              </a:gradFill>
            </a:endParaRPr>
          </a:p>
        </p:txBody>
      </p:sp>
    </p:spTree>
    <p:extLst>
      <p:ext uri="{BB962C8B-B14F-4D97-AF65-F5344CB8AC3E}">
        <p14:creationId xmlns:p14="http://schemas.microsoft.com/office/powerpoint/2010/main" val="2151363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Key links</a:t>
            </a:r>
            <a:endParaRPr lang="en-US" dirty="0"/>
          </a:p>
        </p:txBody>
      </p:sp>
      <p:sp>
        <p:nvSpPr>
          <p:cNvPr id="5" name="Text Placeholder 4"/>
          <p:cNvSpPr>
            <a:spLocks noGrp="1"/>
          </p:cNvSpPr>
          <p:nvPr>
            <p:ph type="body" sz="quarter" idx="10"/>
          </p:nvPr>
        </p:nvSpPr>
        <p:spPr>
          <a:xfrm>
            <a:off x="274638" y="1212850"/>
            <a:ext cx="11887200" cy="4982903"/>
          </a:xfrm>
        </p:spPr>
        <p:txBody>
          <a:bodyPr/>
          <a:lstStyle/>
          <a:p>
            <a:r>
              <a:rPr lang="en-US" sz="3600" dirty="0" smtClean="0"/>
              <a:t>OneNote</a:t>
            </a:r>
          </a:p>
          <a:p>
            <a:pPr lvl="1"/>
            <a:r>
              <a:rPr lang="en-US" sz="1800" dirty="0" smtClean="0">
                <a:hlinkClick r:id="rId2"/>
              </a:rPr>
              <a:t>https://www.onenote.com</a:t>
            </a:r>
            <a:endParaRPr lang="en-US" sz="1800" dirty="0" smtClean="0"/>
          </a:p>
          <a:p>
            <a:r>
              <a:rPr lang="en-US" sz="3600" dirty="0" smtClean="0"/>
              <a:t>OneNote Dev Center</a:t>
            </a:r>
          </a:p>
          <a:p>
            <a:pPr lvl="1"/>
            <a:r>
              <a:rPr lang="en-US" sz="1800" dirty="0" smtClean="0">
                <a:hlinkClick r:id="rId3"/>
              </a:rPr>
              <a:t>http://dev.onenote.com</a:t>
            </a:r>
            <a:endParaRPr lang="en-US" sz="1800" dirty="0" smtClean="0"/>
          </a:p>
          <a:p>
            <a:r>
              <a:rPr lang="en-US" sz="3600" dirty="0" smtClean="0"/>
              <a:t>OneNote Dev Blog</a:t>
            </a:r>
          </a:p>
          <a:p>
            <a:pPr lvl="1"/>
            <a:r>
              <a:rPr lang="en-US" sz="1800" dirty="0" smtClean="0">
                <a:hlinkClick r:id="rId4"/>
              </a:rPr>
              <a:t>http://blogs.msdn.com/b/onenotedev/</a:t>
            </a:r>
            <a:endParaRPr lang="en-US" sz="1800" dirty="0" smtClean="0"/>
          </a:p>
          <a:p>
            <a:r>
              <a:rPr lang="en-US" sz="3600" dirty="0" smtClean="0"/>
              <a:t>App Registration</a:t>
            </a:r>
          </a:p>
          <a:p>
            <a:pPr lvl="1"/>
            <a:r>
              <a:rPr lang="en-US" sz="1800" dirty="0" smtClean="0">
                <a:hlinkClick r:id="rId5"/>
              </a:rPr>
              <a:t>http://msdn.microsoft.com/en-us/library/ff751474.aspx</a:t>
            </a:r>
            <a:endParaRPr lang="en-US" sz="1800" dirty="0" smtClean="0"/>
          </a:p>
          <a:p>
            <a:r>
              <a:rPr lang="en-US" sz="3600" dirty="0" smtClean="0"/>
              <a:t>API Playground</a:t>
            </a:r>
          </a:p>
          <a:p>
            <a:pPr lvl="1"/>
            <a:r>
              <a:rPr lang="en-US" sz="1800" dirty="0" smtClean="0">
                <a:hlinkClick r:id="rId6"/>
              </a:rPr>
              <a:t>https://apigee.com/onenote/embed/console/onenote</a:t>
            </a:r>
            <a:endParaRPr lang="en-US" sz="1800" dirty="0" smtClean="0"/>
          </a:p>
          <a:p>
            <a:pPr lvl="1"/>
            <a:r>
              <a:rPr lang="en-US" sz="1800" dirty="0" smtClean="0">
                <a:hlinkClick r:id="rId7"/>
              </a:rPr>
              <a:t>https://apigee.com/onenote_beta/embed/console/onenote_beta</a:t>
            </a:r>
            <a:endParaRPr lang="en-US" sz="1800" dirty="0"/>
          </a:p>
        </p:txBody>
      </p:sp>
      <p:grpSp>
        <p:nvGrpSpPr>
          <p:cNvPr id="18" name="Group 17"/>
          <p:cNvGrpSpPr/>
          <p:nvPr/>
        </p:nvGrpSpPr>
        <p:grpSpPr>
          <a:xfrm>
            <a:off x="8595651" y="2113047"/>
            <a:ext cx="4084253" cy="5486900"/>
            <a:chOff x="7841294" y="1339954"/>
            <a:chExt cx="4004533" cy="5379802"/>
          </a:xfrm>
        </p:grpSpPr>
        <p:sp>
          <p:nvSpPr>
            <p:cNvPr id="19" name="Freeform 5"/>
            <p:cNvSpPr>
              <a:spLocks/>
            </p:cNvSpPr>
            <p:nvPr/>
          </p:nvSpPr>
          <p:spPr bwMode="auto">
            <a:xfrm>
              <a:off x="8880534" y="3979625"/>
              <a:ext cx="1732066" cy="1738997"/>
            </a:xfrm>
            <a:custGeom>
              <a:avLst/>
              <a:gdLst>
                <a:gd name="T0" fmla="*/ 22 w 179"/>
                <a:gd name="T1" fmla="*/ 79 h 179"/>
                <a:gd name="T2" fmla="*/ 101 w 179"/>
                <a:gd name="T3" fmla="*/ 157 h 179"/>
                <a:gd name="T4" fmla="*/ 179 w 179"/>
                <a:gd name="T5" fmla="*/ 157 h 179"/>
                <a:gd name="T6" fmla="*/ 22 w 179"/>
                <a:gd name="T7" fmla="*/ 0 h 179"/>
                <a:gd name="T8" fmla="*/ 22 w 179"/>
                <a:gd name="T9" fmla="*/ 79 h 179"/>
              </a:gdLst>
              <a:ahLst/>
              <a:cxnLst>
                <a:cxn ang="0">
                  <a:pos x="T0" y="T1"/>
                </a:cxn>
                <a:cxn ang="0">
                  <a:pos x="T2" y="T3"/>
                </a:cxn>
                <a:cxn ang="0">
                  <a:pos x="T4" y="T5"/>
                </a:cxn>
                <a:cxn ang="0">
                  <a:pos x="T6" y="T7"/>
                </a:cxn>
                <a:cxn ang="0">
                  <a:pos x="T8" y="T9"/>
                </a:cxn>
              </a:cxnLst>
              <a:rect l="0" t="0" r="r" b="b"/>
              <a:pathLst>
                <a:path w="179" h="179">
                  <a:moveTo>
                    <a:pt x="22" y="79"/>
                  </a:moveTo>
                  <a:cubicBezTo>
                    <a:pt x="101" y="157"/>
                    <a:pt x="101" y="157"/>
                    <a:pt x="101" y="157"/>
                  </a:cubicBezTo>
                  <a:cubicBezTo>
                    <a:pt x="122" y="179"/>
                    <a:pt x="158" y="179"/>
                    <a:pt x="179" y="157"/>
                  </a:cubicBezTo>
                  <a:cubicBezTo>
                    <a:pt x="22" y="0"/>
                    <a:pt x="22" y="0"/>
                    <a:pt x="22" y="0"/>
                  </a:cubicBezTo>
                  <a:cubicBezTo>
                    <a:pt x="0" y="22"/>
                    <a:pt x="0" y="57"/>
                    <a:pt x="22" y="79"/>
                  </a:cubicBezTo>
                  <a:close/>
                </a:path>
              </a:pathLst>
            </a:custGeom>
            <a:solidFill>
              <a:schemeClr val="accent2">
                <a:lumMod val="75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20" name="Freeform 6"/>
            <p:cNvSpPr>
              <a:spLocks/>
            </p:cNvSpPr>
            <p:nvPr/>
          </p:nvSpPr>
          <p:spPr bwMode="auto">
            <a:xfrm>
              <a:off x="9095308" y="3764847"/>
              <a:ext cx="1732066" cy="1738997"/>
            </a:xfrm>
            <a:custGeom>
              <a:avLst/>
              <a:gdLst>
                <a:gd name="T0" fmla="*/ 157 w 179"/>
                <a:gd name="T1" fmla="*/ 100 h 179"/>
                <a:gd name="T2" fmla="*/ 79 w 179"/>
                <a:gd name="T3" fmla="*/ 22 h 179"/>
                <a:gd name="T4" fmla="*/ 0 w 179"/>
                <a:gd name="T5" fmla="*/ 22 h 179"/>
                <a:gd name="T6" fmla="*/ 157 w 179"/>
                <a:gd name="T7" fmla="*/ 179 h 179"/>
                <a:gd name="T8" fmla="*/ 157 w 179"/>
                <a:gd name="T9" fmla="*/ 100 h 179"/>
              </a:gdLst>
              <a:ahLst/>
              <a:cxnLst>
                <a:cxn ang="0">
                  <a:pos x="T0" y="T1"/>
                </a:cxn>
                <a:cxn ang="0">
                  <a:pos x="T2" y="T3"/>
                </a:cxn>
                <a:cxn ang="0">
                  <a:pos x="T4" y="T5"/>
                </a:cxn>
                <a:cxn ang="0">
                  <a:pos x="T6" y="T7"/>
                </a:cxn>
                <a:cxn ang="0">
                  <a:pos x="T8" y="T9"/>
                </a:cxn>
              </a:cxnLst>
              <a:rect l="0" t="0" r="r" b="b"/>
              <a:pathLst>
                <a:path w="179" h="179">
                  <a:moveTo>
                    <a:pt x="157" y="100"/>
                  </a:moveTo>
                  <a:cubicBezTo>
                    <a:pt x="79" y="22"/>
                    <a:pt x="79" y="22"/>
                    <a:pt x="79" y="22"/>
                  </a:cubicBezTo>
                  <a:cubicBezTo>
                    <a:pt x="57" y="0"/>
                    <a:pt x="22" y="0"/>
                    <a:pt x="0" y="22"/>
                  </a:cubicBezTo>
                  <a:cubicBezTo>
                    <a:pt x="157" y="179"/>
                    <a:pt x="157" y="179"/>
                    <a:pt x="157" y="179"/>
                  </a:cubicBezTo>
                  <a:cubicBezTo>
                    <a:pt x="179" y="157"/>
                    <a:pt x="179" y="122"/>
                    <a:pt x="157" y="100"/>
                  </a:cubicBezTo>
                  <a:close/>
                </a:path>
              </a:pathLst>
            </a:custGeom>
            <a:solidFill>
              <a:schemeClr val="accent2">
                <a:lumMod val="50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21" name="Freeform 9"/>
            <p:cNvSpPr>
              <a:spLocks noEditPoints="1"/>
            </p:cNvSpPr>
            <p:nvPr/>
          </p:nvSpPr>
          <p:spPr bwMode="auto">
            <a:xfrm>
              <a:off x="10432465" y="1901146"/>
              <a:ext cx="651257" cy="1316370"/>
            </a:xfrm>
            <a:custGeom>
              <a:avLst/>
              <a:gdLst>
                <a:gd name="T0" fmla="*/ 65 w 67"/>
                <a:gd name="T1" fmla="*/ 0 h 135"/>
                <a:gd name="T2" fmla="*/ 1 w 67"/>
                <a:gd name="T3" fmla="*/ 0 h 135"/>
                <a:gd name="T4" fmla="*/ 0 w 67"/>
                <a:gd name="T5" fmla="*/ 2 h 135"/>
                <a:gd name="T6" fmla="*/ 0 w 67"/>
                <a:gd name="T7" fmla="*/ 28 h 135"/>
                <a:gd name="T8" fmla="*/ 0 w 67"/>
                <a:gd name="T9" fmla="*/ 30 h 135"/>
                <a:gd name="T10" fmla="*/ 0 w 67"/>
                <a:gd name="T11" fmla="*/ 134 h 135"/>
                <a:gd name="T12" fmla="*/ 1 w 67"/>
                <a:gd name="T13" fmla="*/ 135 h 135"/>
                <a:gd name="T14" fmla="*/ 65 w 67"/>
                <a:gd name="T15" fmla="*/ 135 h 135"/>
                <a:gd name="T16" fmla="*/ 67 w 67"/>
                <a:gd name="T17" fmla="*/ 134 h 135"/>
                <a:gd name="T18" fmla="*/ 67 w 67"/>
                <a:gd name="T19" fmla="*/ 30 h 135"/>
                <a:gd name="T20" fmla="*/ 67 w 67"/>
                <a:gd name="T21" fmla="*/ 28 h 135"/>
                <a:gd name="T22" fmla="*/ 67 w 67"/>
                <a:gd name="T23" fmla="*/ 2 h 135"/>
                <a:gd name="T24" fmla="*/ 65 w 67"/>
                <a:gd name="T25" fmla="*/ 0 h 135"/>
                <a:gd name="T26" fmla="*/ 8 w 67"/>
                <a:gd name="T27" fmla="*/ 21 h 135"/>
                <a:gd name="T28" fmla="*/ 8 w 67"/>
                <a:gd name="T29" fmla="*/ 14 h 135"/>
                <a:gd name="T30" fmla="*/ 9 w 67"/>
                <a:gd name="T31" fmla="*/ 13 h 135"/>
                <a:gd name="T32" fmla="*/ 57 w 67"/>
                <a:gd name="T33" fmla="*/ 13 h 135"/>
                <a:gd name="T34" fmla="*/ 59 w 67"/>
                <a:gd name="T35" fmla="*/ 14 h 135"/>
                <a:gd name="T36" fmla="*/ 59 w 67"/>
                <a:gd name="T37" fmla="*/ 21 h 135"/>
                <a:gd name="T38" fmla="*/ 57 w 67"/>
                <a:gd name="T39" fmla="*/ 23 h 135"/>
                <a:gd name="T40" fmla="*/ 9 w 67"/>
                <a:gd name="T41" fmla="*/ 23 h 135"/>
                <a:gd name="T42" fmla="*/ 8 w 67"/>
                <a:gd name="T43" fmla="*/ 21 h 135"/>
                <a:gd name="T44" fmla="*/ 53 w 67"/>
                <a:gd name="T45" fmla="*/ 64 h 135"/>
                <a:gd name="T46" fmla="*/ 49 w 67"/>
                <a:gd name="T47" fmla="*/ 59 h 135"/>
                <a:gd name="T48" fmla="*/ 53 w 67"/>
                <a:gd name="T49" fmla="*/ 55 h 135"/>
                <a:gd name="T50" fmla="*/ 58 w 67"/>
                <a:gd name="T51" fmla="*/ 59 h 135"/>
                <a:gd name="T52" fmla="*/ 53 w 67"/>
                <a:gd name="T53" fmla="*/ 64 h 135"/>
                <a:gd name="T54" fmla="*/ 53 w 67"/>
                <a:gd name="T55" fmla="*/ 49 h 135"/>
                <a:gd name="T56" fmla="*/ 47 w 67"/>
                <a:gd name="T57" fmla="*/ 43 h 135"/>
                <a:gd name="T58" fmla="*/ 53 w 67"/>
                <a:gd name="T59" fmla="*/ 37 h 135"/>
                <a:gd name="T60" fmla="*/ 60 w 67"/>
                <a:gd name="T61" fmla="*/ 43 h 135"/>
                <a:gd name="T62" fmla="*/ 53 w 67"/>
                <a:gd name="T63" fmla="*/ 4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 h="135">
                  <a:moveTo>
                    <a:pt x="65" y="0"/>
                  </a:moveTo>
                  <a:cubicBezTo>
                    <a:pt x="1" y="0"/>
                    <a:pt x="1" y="0"/>
                    <a:pt x="1" y="0"/>
                  </a:cubicBezTo>
                  <a:cubicBezTo>
                    <a:pt x="0" y="0"/>
                    <a:pt x="0" y="1"/>
                    <a:pt x="0" y="2"/>
                  </a:cubicBezTo>
                  <a:cubicBezTo>
                    <a:pt x="0" y="28"/>
                    <a:pt x="0" y="28"/>
                    <a:pt x="0" y="28"/>
                  </a:cubicBezTo>
                  <a:cubicBezTo>
                    <a:pt x="0" y="30"/>
                    <a:pt x="0" y="30"/>
                    <a:pt x="0" y="30"/>
                  </a:cubicBezTo>
                  <a:cubicBezTo>
                    <a:pt x="0" y="134"/>
                    <a:pt x="0" y="134"/>
                    <a:pt x="0" y="134"/>
                  </a:cubicBezTo>
                  <a:cubicBezTo>
                    <a:pt x="0" y="135"/>
                    <a:pt x="0" y="135"/>
                    <a:pt x="1" y="135"/>
                  </a:cubicBezTo>
                  <a:cubicBezTo>
                    <a:pt x="65" y="135"/>
                    <a:pt x="65" y="135"/>
                    <a:pt x="65" y="135"/>
                  </a:cubicBezTo>
                  <a:cubicBezTo>
                    <a:pt x="66" y="135"/>
                    <a:pt x="67" y="135"/>
                    <a:pt x="67" y="134"/>
                  </a:cubicBezTo>
                  <a:cubicBezTo>
                    <a:pt x="67" y="30"/>
                    <a:pt x="67" y="30"/>
                    <a:pt x="67" y="30"/>
                  </a:cubicBezTo>
                  <a:cubicBezTo>
                    <a:pt x="67" y="28"/>
                    <a:pt x="67" y="28"/>
                    <a:pt x="67" y="28"/>
                  </a:cubicBezTo>
                  <a:cubicBezTo>
                    <a:pt x="67" y="2"/>
                    <a:pt x="67" y="2"/>
                    <a:pt x="67" y="2"/>
                  </a:cubicBezTo>
                  <a:cubicBezTo>
                    <a:pt x="67" y="1"/>
                    <a:pt x="66" y="0"/>
                    <a:pt x="65" y="0"/>
                  </a:cubicBezTo>
                  <a:close/>
                  <a:moveTo>
                    <a:pt x="8" y="21"/>
                  </a:moveTo>
                  <a:cubicBezTo>
                    <a:pt x="8" y="14"/>
                    <a:pt x="8" y="14"/>
                    <a:pt x="8" y="14"/>
                  </a:cubicBezTo>
                  <a:cubicBezTo>
                    <a:pt x="8" y="13"/>
                    <a:pt x="8" y="13"/>
                    <a:pt x="9" y="13"/>
                  </a:cubicBezTo>
                  <a:cubicBezTo>
                    <a:pt x="57" y="13"/>
                    <a:pt x="57" y="13"/>
                    <a:pt x="57" y="13"/>
                  </a:cubicBezTo>
                  <a:cubicBezTo>
                    <a:pt x="58" y="13"/>
                    <a:pt x="59" y="13"/>
                    <a:pt x="59" y="14"/>
                  </a:cubicBezTo>
                  <a:cubicBezTo>
                    <a:pt x="59" y="21"/>
                    <a:pt x="59" y="21"/>
                    <a:pt x="59" y="21"/>
                  </a:cubicBezTo>
                  <a:cubicBezTo>
                    <a:pt x="59" y="22"/>
                    <a:pt x="58" y="23"/>
                    <a:pt x="57" y="23"/>
                  </a:cubicBezTo>
                  <a:cubicBezTo>
                    <a:pt x="9" y="23"/>
                    <a:pt x="9" y="23"/>
                    <a:pt x="9" y="23"/>
                  </a:cubicBezTo>
                  <a:cubicBezTo>
                    <a:pt x="8" y="23"/>
                    <a:pt x="8" y="22"/>
                    <a:pt x="8" y="21"/>
                  </a:cubicBezTo>
                  <a:close/>
                  <a:moveTo>
                    <a:pt x="53" y="64"/>
                  </a:moveTo>
                  <a:cubicBezTo>
                    <a:pt x="51" y="64"/>
                    <a:pt x="49" y="62"/>
                    <a:pt x="49" y="59"/>
                  </a:cubicBezTo>
                  <a:cubicBezTo>
                    <a:pt x="49" y="57"/>
                    <a:pt x="51" y="55"/>
                    <a:pt x="53" y="55"/>
                  </a:cubicBezTo>
                  <a:cubicBezTo>
                    <a:pt x="56" y="55"/>
                    <a:pt x="58" y="57"/>
                    <a:pt x="58" y="59"/>
                  </a:cubicBezTo>
                  <a:cubicBezTo>
                    <a:pt x="58" y="62"/>
                    <a:pt x="56" y="64"/>
                    <a:pt x="53" y="64"/>
                  </a:cubicBezTo>
                  <a:close/>
                  <a:moveTo>
                    <a:pt x="53" y="49"/>
                  </a:moveTo>
                  <a:cubicBezTo>
                    <a:pt x="50" y="49"/>
                    <a:pt x="47" y="46"/>
                    <a:pt x="47" y="43"/>
                  </a:cubicBezTo>
                  <a:cubicBezTo>
                    <a:pt x="47" y="39"/>
                    <a:pt x="50" y="37"/>
                    <a:pt x="53" y="37"/>
                  </a:cubicBezTo>
                  <a:cubicBezTo>
                    <a:pt x="57" y="37"/>
                    <a:pt x="60" y="39"/>
                    <a:pt x="60" y="43"/>
                  </a:cubicBezTo>
                  <a:cubicBezTo>
                    <a:pt x="60" y="46"/>
                    <a:pt x="57" y="49"/>
                    <a:pt x="53" y="49"/>
                  </a:cubicBezTo>
                  <a:close/>
                </a:path>
              </a:pathLst>
            </a:custGeom>
            <a:solidFill>
              <a:schemeClr val="bg2">
                <a:lumMod val="75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22" name="Freeform 10"/>
            <p:cNvSpPr>
              <a:spLocks noEditPoints="1"/>
            </p:cNvSpPr>
            <p:nvPr/>
          </p:nvSpPr>
          <p:spPr bwMode="auto">
            <a:xfrm>
              <a:off x="7841294" y="1339954"/>
              <a:ext cx="2445675" cy="1877562"/>
            </a:xfrm>
            <a:custGeom>
              <a:avLst/>
              <a:gdLst>
                <a:gd name="T0" fmla="*/ 244 w 252"/>
                <a:gd name="T1" fmla="*/ 0 h 193"/>
                <a:gd name="T2" fmla="*/ 8 w 252"/>
                <a:gd name="T3" fmla="*/ 0 h 193"/>
                <a:gd name="T4" fmla="*/ 0 w 252"/>
                <a:gd name="T5" fmla="*/ 7 h 193"/>
                <a:gd name="T6" fmla="*/ 0 w 252"/>
                <a:gd name="T7" fmla="*/ 161 h 193"/>
                <a:gd name="T8" fmla="*/ 8 w 252"/>
                <a:gd name="T9" fmla="*/ 168 h 193"/>
                <a:gd name="T10" fmla="*/ 86 w 252"/>
                <a:gd name="T11" fmla="*/ 168 h 193"/>
                <a:gd name="T12" fmla="*/ 86 w 252"/>
                <a:gd name="T13" fmla="*/ 179 h 193"/>
                <a:gd name="T14" fmla="*/ 69 w 252"/>
                <a:gd name="T15" fmla="*/ 193 h 193"/>
                <a:gd name="T16" fmla="*/ 188 w 252"/>
                <a:gd name="T17" fmla="*/ 193 h 193"/>
                <a:gd name="T18" fmla="*/ 171 w 252"/>
                <a:gd name="T19" fmla="*/ 179 h 193"/>
                <a:gd name="T20" fmla="*/ 171 w 252"/>
                <a:gd name="T21" fmla="*/ 168 h 193"/>
                <a:gd name="T22" fmla="*/ 244 w 252"/>
                <a:gd name="T23" fmla="*/ 168 h 193"/>
                <a:gd name="T24" fmla="*/ 252 w 252"/>
                <a:gd name="T25" fmla="*/ 161 h 193"/>
                <a:gd name="T26" fmla="*/ 252 w 252"/>
                <a:gd name="T27" fmla="*/ 7 h 193"/>
                <a:gd name="T28" fmla="*/ 244 w 252"/>
                <a:gd name="T29" fmla="*/ 0 h 193"/>
                <a:gd name="T30" fmla="*/ 238 w 252"/>
                <a:gd name="T31" fmla="*/ 149 h 193"/>
                <a:gd name="T32" fmla="*/ 231 w 252"/>
                <a:gd name="T33" fmla="*/ 155 h 193"/>
                <a:gd name="T34" fmla="*/ 22 w 252"/>
                <a:gd name="T35" fmla="*/ 155 h 193"/>
                <a:gd name="T36" fmla="*/ 15 w 252"/>
                <a:gd name="T37" fmla="*/ 149 h 193"/>
                <a:gd name="T38" fmla="*/ 15 w 252"/>
                <a:gd name="T39" fmla="*/ 19 h 193"/>
                <a:gd name="T40" fmla="*/ 22 w 252"/>
                <a:gd name="T41" fmla="*/ 13 h 193"/>
                <a:gd name="T42" fmla="*/ 231 w 252"/>
                <a:gd name="T43" fmla="*/ 13 h 193"/>
                <a:gd name="T44" fmla="*/ 238 w 252"/>
                <a:gd name="T45" fmla="*/ 19 h 193"/>
                <a:gd name="T46" fmla="*/ 238 w 252"/>
                <a:gd name="T47" fmla="*/ 149 h 193"/>
                <a:gd name="T48" fmla="*/ 238 w 252"/>
                <a:gd name="T49" fmla="*/ 149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2" h="193">
                  <a:moveTo>
                    <a:pt x="244" y="0"/>
                  </a:moveTo>
                  <a:cubicBezTo>
                    <a:pt x="8" y="0"/>
                    <a:pt x="8" y="0"/>
                    <a:pt x="8" y="0"/>
                  </a:cubicBezTo>
                  <a:cubicBezTo>
                    <a:pt x="4" y="0"/>
                    <a:pt x="0" y="3"/>
                    <a:pt x="0" y="7"/>
                  </a:cubicBezTo>
                  <a:cubicBezTo>
                    <a:pt x="0" y="161"/>
                    <a:pt x="0" y="161"/>
                    <a:pt x="0" y="161"/>
                  </a:cubicBezTo>
                  <a:cubicBezTo>
                    <a:pt x="0" y="165"/>
                    <a:pt x="4" y="168"/>
                    <a:pt x="8" y="168"/>
                  </a:cubicBezTo>
                  <a:cubicBezTo>
                    <a:pt x="86" y="168"/>
                    <a:pt x="86" y="168"/>
                    <a:pt x="86" y="168"/>
                  </a:cubicBezTo>
                  <a:cubicBezTo>
                    <a:pt x="86" y="179"/>
                    <a:pt x="86" y="179"/>
                    <a:pt x="86" y="179"/>
                  </a:cubicBezTo>
                  <a:cubicBezTo>
                    <a:pt x="69" y="193"/>
                    <a:pt x="69" y="193"/>
                    <a:pt x="69" y="193"/>
                  </a:cubicBezTo>
                  <a:cubicBezTo>
                    <a:pt x="188" y="193"/>
                    <a:pt x="188" y="193"/>
                    <a:pt x="188" y="193"/>
                  </a:cubicBezTo>
                  <a:cubicBezTo>
                    <a:pt x="171" y="179"/>
                    <a:pt x="171" y="179"/>
                    <a:pt x="171" y="179"/>
                  </a:cubicBezTo>
                  <a:cubicBezTo>
                    <a:pt x="171" y="168"/>
                    <a:pt x="171" y="168"/>
                    <a:pt x="171" y="168"/>
                  </a:cubicBezTo>
                  <a:cubicBezTo>
                    <a:pt x="244" y="168"/>
                    <a:pt x="244" y="168"/>
                    <a:pt x="244" y="168"/>
                  </a:cubicBezTo>
                  <a:cubicBezTo>
                    <a:pt x="249" y="168"/>
                    <a:pt x="252" y="165"/>
                    <a:pt x="252" y="161"/>
                  </a:cubicBezTo>
                  <a:cubicBezTo>
                    <a:pt x="252" y="7"/>
                    <a:pt x="252" y="7"/>
                    <a:pt x="252" y="7"/>
                  </a:cubicBezTo>
                  <a:cubicBezTo>
                    <a:pt x="252" y="3"/>
                    <a:pt x="249" y="0"/>
                    <a:pt x="244" y="0"/>
                  </a:cubicBezTo>
                  <a:close/>
                  <a:moveTo>
                    <a:pt x="238" y="149"/>
                  </a:moveTo>
                  <a:cubicBezTo>
                    <a:pt x="238" y="153"/>
                    <a:pt x="235" y="155"/>
                    <a:pt x="231" y="155"/>
                  </a:cubicBezTo>
                  <a:cubicBezTo>
                    <a:pt x="22" y="155"/>
                    <a:pt x="22" y="155"/>
                    <a:pt x="22" y="155"/>
                  </a:cubicBezTo>
                  <a:cubicBezTo>
                    <a:pt x="18" y="155"/>
                    <a:pt x="15" y="153"/>
                    <a:pt x="15" y="149"/>
                  </a:cubicBezTo>
                  <a:cubicBezTo>
                    <a:pt x="15" y="19"/>
                    <a:pt x="15" y="19"/>
                    <a:pt x="15" y="19"/>
                  </a:cubicBezTo>
                  <a:cubicBezTo>
                    <a:pt x="15" y="15"/>
                    <a:pt x="18" y="13"/>
                    <a:pt x="22" y="13"/>
                  </a:cubicBezTo>
                  <a:cubicBezTo>
                    <a:pt x="231" y="13"/>
                    <a:pt x="231" y="13"/>
                    <a:pt x="231" y="13"/>
                  </a:cubicBezTo>
                  <a:cubicBezTo>
                    <a:pt x="235" y="13"/>
                    <a:pt x="238" y="15"/>
                    <a:pt x="238" y="19"/>
                  </a:cubicBezTo>
                  <a:cubicBezTo>
                    <a:pt x="238" y="149"/>
                    <a:pt x="238" y="149"/>
                    <a:pt x="238" y="149"/>
                  </a:cubicBezTo>
                  <a:cubicBezTo>
                    <a:pt x="238" y="149"/>
                    <a:pt x="238" y="149"/>
                    <a:pt x="238" y="149"/>
                  </a:cubicBezTo>
                  <a:close/>
                </a:path>
              </a:pathLst>
            </a:custGeom>
            <a:solidFill>
              <a:schemeClr val="bg2">
                <a:lumMod val="75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23" name="Freeform 13"/>
            <p:cNvSpPr>
              <a:spLocks/>
            </p:cNvSpPr>
            <p:nvPr/>
          </p:nvSpPr>
          <p:spPr bwMode="auto">
            <a:xfrm>
              <a:off x="10404748" y="5285603"/>
              <a:ext cx="1441079" cy="1434153"/>
            </a:xfrm>
            <a:custGeom>
              <a:avLst/>
              <a:gdLst>
                <a:gd name="T0" fmla="*/ 208 w 208"/>
                <a:gd name="T1" fmla="*/ 97 h 207"/>
                <a:gd name="T2" fmla="*/ 96 w 208"/>
                <a:gd name="T3" fmla="*/ 207 h 207"/>
                <a:gd name="T4" fmla="*/ 0 w 208"/>
                <a:gd name="T5" fmla="*/ 112 h 207"/>
                <a:gd name="T6" fmla="*/ 112 w 208"/>
                <a:gd name="T7" fmla="*/ 0 h 207"/>
                <a:gd name="T8" fmla="*/ 208 w 208"/>
                <a:gd name="T9" fmla="*/ 97 h 207"/>
              </a:gdLst>
              <a:ahLst/>
              <a:cxnLst>
                <a:cxn ang="0">
                  <a:pos x="T0" y="T1"/>
                </a:cxn>
                <a:cxn ang="0">
                  <a:pos x="T2" y="T3"/>
                </a:cxn>
                <a:cxn ang="0">
                  <a:pos x="T4" y="T5"/>
                </a:cxn>
                <a:cxn ang="0">
                  <a:pos x="T6" y="T7"/>
                </a:cxn>
                <a:cxn ang="0">
                  <a:pos x="T8" y="T9"/>
                </a:cxn>
              </a:cxnLst>
              <a:rect l="0" t="0" r="r" b="b"/>
              <a:pathLst>
                <a:path w="208" h="207">
                  <a:moveTo>
                    <a:pt x="208" y="97"/>
                  </a:moveTo>
                  <a:lnTo>
                    <a:pt x="96" y="207"/>
                  </a:lnTo>
                  <a:lnTo>
                    <a:pt x="0" y="112"/>
                  </a:lnTo>
                  <a:lnTo>
                    <a:pt x="112" y="0"/>
                  </a:lnTo>
                  <a:lnTo>
                    <a:pt x="208" y="97"/>
                  </a:lnTo>
                  <a:close/>
                </a:path>
              </a:pathLst>
            </a:custGeom>
            <a:solidFill>
              <a:srgbClr val="C1E00A"/>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24" name="Freeform 14"/>
            <p:cNvSpPr>
              <a:spLocks/>
            </p:cNvSpPr>
            <p:nvPr/>
          </p:nvSpPr>
          <p:spPr bwMode="auto">
            <a:xfrm>
              <a:off x="9150734" y="4291395"/>
              <a:ext cx="1919127" cy="1669714"/>
            </a:xfrm>
            <a:custGeom>
              <a:avLst/>
              <a:gdLst>
                <a:gd name="T0" fmla="*/ 111 w 198"/>
                <a:gd name="T1" fmla="*/ 5 h 172"/>
                <a:gd name="T2" fmla="*/ 95 w 198"/>
                <a:gd name="T3" fmla="*/ 5 h 172"/>
                <a:gd name="T4" fmla="*/ 93 w 198"/>
                <a:gd name="T5" fmla="*/ 17 h 172"/>
                <a:gd name="T6" fmla="*/ 82 w 198"/>
                <a:gd name="T7" fmla="*/ 5 h 172"/>
                <a:gd name="T8" fmla="*/ 66 w 198"/>
                <a:gd name="T9" fmla="*/ 5 h 172"/>
                <a:gd name="T10" fmla="*/ 66 w 198"/>
                <a:gd name="T11" fmla="*/ 21 h 172"/>
                <a:gd name="T12" fmla="*/ 66 w 198"/>
                <a:gd name="T13" fmla="*/ 21 h 172"/>
                <a:gd name="T14" fmla="*/ 66 w 198"/>
                <a:gd name="T15" fmla="*/ 21 h 172"/>
                <a:gd name="T16" fmla="*/ 66 w 198"/>
                <a:gd name="T17" fmla="*/ 21 h 172"/>
                <a:gd name="T18" fmla="*/ 51 w 198"/>
                <a:gd name="T19" fmla="*/ 5 h 172"/>
                <a:gd name="T20" fmla="*/ 35 w 198"/>
                <a:gd name="T21" fmla="*/ 5 h 172"/>
                <a:gd name="T22" fmla="*/ 36 w 198"/>
                <a:gd name="T23" fmla="*/ 21 h 172"/>
                <a:gd name="T24" fmla="*/ 35 w 198"/>
                <a:gd name="T25" fmla="*/ 20 h 172"/>
                <a:gd name="T26" fmla="*/ 35 w 198"/>
                <a:gd name="T27" fmla="*/ 20 h 172"/>
                <a:gd name="T28" fmla="*/ 23 w 198"/>
                <a:gd name="T29" fmla="*/ 8 h 172"/>
                <a:gd name="T30" fmla="*/ 5 w 198"/>
                <a:gd name="T31" fmla="*/ 7 h 172"/>
                <a:gd name="T32" fmla="*/ 6 w 198"/>
                <a:gd name="T33" fmla="*/ 25 h 172"/>
                <a:gd name="T34" fmla="*/ 63 w 198"/>
                <a:gd name="T35" fmla="*/ 82 h 172"/>
                <a:gd name="T36" fmla="*/ 48 w 198"/>
                <a:gd name="T37" fmla="*/ 84 h 172"/>
                <a:gd name="T38" fmla="*/ 49 w 198"/>
                <a:gd name="T39" fmla="*/ 102 h 172"/>
                <a:gd name="T40" fmla="*/ 75 w 198"/>
                <a:gd name="T41" fmla="*/ 127 h 172"/>
                <a:gd name="T42" fmla="*/ 101 w 198"/>
                <a:gd name="T43" fmla="*/ 154 h 172"/>
                <a:gd name="T44" fmla="*/ 126 w 198"/>
                <a:gd name="T45" fmla="*/ 154 h 172"/>
                <a:gd name="T46" fmla="*/ 144 w 198"/>
                <a:gd name="T47" fmla="*/ 172 h 172"/>
                <a:gd name="T48" fmla="*/ 198 w 198"/>
                <a:gd name="T49" fmla="*/ 117 h 172"/>
                <a:gd name="T50" fmla="*/ 180 w 198"/>
                <a:gd name="T51" fmla="*/ 99 h 172"/>
                <a:gd name="T52" fmla="*/ 180 w 198"/>
                <a:gd name="T53" fmla="*/ 75 h 172"/>
                <a:gd name="T54" fmla="*/ 144 w 198"/>
                <a:gd name="T55" fmla="*/ 38 h 172"/>
                <a:gd name="T56" fmla="*/ 144 w 198"/>
                <a:gd name="T57" fmla="*/ 38 h 172"/>
                <a:gd name="T58" fmla="*/ 111 w 198"/>
                <a:gd name="T59" fmla="*/ 5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8" h="172">
                  <a:moveTo>
                    <a:pt x="111" y="5"/>
                  </a:moveTo>
                  <a:cubicBezTo>
                    <a:pt x="106" y="1"/>
                    <a:pt x="99" y="0"/>
                    <a:pt x="95" y="5"/>
                  </a:cubicBezTo>
                  <a:cubicBezTo>
                    <a:pt x="92" y="8"/>
                    <a:pt x="91" y="13"/>
                    <a:pt x="93" y="17"/>
                  </a:cubicBezTo>
                  <a:cubicBezTo>
                    <a:pt x="82" y="5"/>
                    <a:pt x="82" y="5"/>
                    <a:pt x="82" y="5"/>
                  </a:cubicBezTo>
                  <a:cubicBezTo>
                    <a:pt x="77" y="1"/>
                    <a:pt x="70" y="0"/>
                    <a:pt x="66" y="5"/>
                  </a:cubicBezTo>
                  <a:cubicBezTo>
                    <a:pt x="61" y="9"/>
                    <a:pt x="62" y="16"/>
                    <a:pt x="66" y="21"/>
                  </a:cubicBezTo>
                  <a:cubicBezTo>
                    <a:pt x="66" y="21"/>
                    <a:pt x="66" y="21"/>
                    <a:pt x="66" y="21"/>
                  </a:cubicBezTo>
                  <a:cubicBezTo>
                    <a:pt x="66" y="21"/>
                    <a:pt x="66" y="21"/>
                    <a:pt x="66" y="21"/>
                  </a:cubicBezTo>
                  <a:cubicBezTo>
                    <a:pt x="66" y="21"/>
                    <a:pt x="66" y="21"/>
                    <a:pt x="66" y="21"/>
                  </a:cubicBezTo>
                  <a:cubicBezTo>
                    <a:pt x="51" y="5"/>
                    <a:pt x="51" y="5"/>
                    <a:pt x="51" y="5"/>
                  </a:cubicBezTo>
                  <a:cubicBezTo>
                    <a:pt x="46" y="1"/>
                    <a:pt x="39" y="0"/>
                    <a:pt x="35" y="5"/>
                  </a:cubicBezTo>
                  <a:cubicBezTo>
                    <a:pt x="31" y="9"/>
                    <a:pt x="31" y="16"/>
                    <a:pt x="36" y="21"/>
                  </a:cubicBezTo>
                  <a:cubicBezTo>
                    <a:pt x="35" y="20"/>
                    <a:pt x="35" y="20"/>
                    <a:pt x="35" y="20"/>
                  </a:cubicBezTo>
                  <a:cubicBezTo>
                    <a:pt x="35" y="20"/>
                    <a:pt x="35" y="20"/>
                    <a:pt x="35" y="20"/>
                  </a:cubicBezTo>
                  <a:cubicBezTo>
                    <a:pt x="23" y="8"/>
                    <a:pt x="23" y="8"/>
                    <a:pt x="23" y="8"/>
                  </a:cubicBezTo>
                  <a:cubicBezTo>
                    <a:pt x="18" y="3"/>
                    <a:pt x="10" y="3"/>
                    <a:pt x="5" y="7"/>
                  </a:cubicBezTo>
                  <a:cubicBezTo>
                    <a:pt x="0" y="12"/>
                    <a:pt x="1" y="20"/>
                    <a:pt x="6" y="25"/>
                  </a:cubicBezTo>
                  <a:cubicBezTo>
                    <a:pt x="63" y="82"/>
                    <a:pt x="63" y="82"/>
                    <a:pt x="63" y="82"/>
                  </a:cubicBezTo>
                  <a:cubicBezTo>
                    <a:pt x="58" y="80"/>
                    <a:pt x="52" y="80"/>
                    <a:pt x="48" y="84"/>
                  </a:cubicBezTo>
                  <a:cubicBezTo>
                    <a:pt x="43" y="89"/>
                    <a:pt x="44" y="97"/>
                    <a:pt x="49" y="102"/>
                  </a:cubicBezTo>
                  <a:cubicBezTo>
                    <a:pt x="75" y="127"/>
                    <a:pt x="75" y="127"/>
                    <a:pt x="75" y="127"/>
                  </a:cubicBezTo>
                  <a:cubicBezTo>
                    <a:pt x="101" y="154"/>
                    <a:pt x="101" y="154"/>
                    <a:pt x="101" y="154"/>
                  </a:cubicBezTo>
                  <a:cubicBezTo>
                    <a:pt x="108" y="161"/>
                    <a:pt x="119" y="161"/>
                    <a:pt x="126" y="154"/>
                  </a:cubicBezTo>
                  <a:cubicBezTo>
                    <a:pt x="144" y="172"/>
                    <a:pt x="144" y="172"/>
                    <a:pt x="144" y="172"/>
                  </a:cubicBezTo>
                  <a:cubicBezTo>
                    <a:pt x="198" y="117"/>
                    <a:pt x="198" y="117"/>
                    <a:pt x="198" y="117"/>
                  </a:cubicBezTo>
                  <a:cubicBezTo>
                    <a:pt x="180" y="99"/>
                    <a:pt x="180" y="99"/>
                    <a:pt x="180" y="99"/>
                  </a:cubicBezTo>
                  <a:cubicBezTo>
                    <a:pt x="187" y="92"/>
                    <a:pt x="187" y="81"/>
                    <a:pt x="180" y="75"/>
                  </a:cubicBezTo>
                  <a:cubicBezTo>
                    <a:pt x="144" y="38"/>
                    <a:pt x="144" y="38"/>
                    <a:pt x="144" y="38"/>
                  </a:cubicBezTo>
                  <a:cubicBezTo>
                    <a:pt x="144" y="38"/>
                    <a:pt x="144" y="38"/>
                    <a:pt x="144" y="38"/>
                  </a:cubicBezTo>
                  <a:lnTo>
                    <a:pt x="111" y="5"/>
                  </a:lnTo>
                  <a:close/>
                </a:path>
              </a:pathLst>
            </a:custGeom>
            <a:solidFill>
              <a:srgbClr val="F5BF92"/>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25" name="Freeform 15"/>
            <p:cNvSpPr>
              <a:spLocks/>
            </p:cNvSpPr>
            <p:nvPr/>
          </p:nvSpPr>
          <p:spPr bwMode="auto">
            <a:xfrm>
              <a:off x="8672686" y="2954242"/>
              <a:ext cx="2854445" cy="1053096"/>
            </a:xfrm>
            <a:custGeom>
              <a:avLst/>
              <a:gdLst>
                <a:gd name="T0" fmla="*/ 40 w 294"/>
                <a:gd name="T1" fmla="*/ 109 h 109"/>
                <a:gd name="T2" fmla="*/ 7 w 294"/>
                <a:gd name="T3" fmla="*/ 77 h 109"/>
                <a:gd name="T4" fmla="*/ 0 w 294"/>
                <a:gd name="T5" fmla="*/ 60 h 109"/>
                <a:gd name="T6" fmla="*/ 7 w 294"/>
                <a:gd name="T7" fmla="*/ 43 h 109"/>
                <a:gd name="T8" fmla="*/ 24 w 294"/>
                <a:gd name="T9" fmla="*/ 36 h 109"/>
                <a:gd name="T10" fmla="*/ 271 w 294"/>
                <a:gd name="T11" fmla="*/ 36 h 109"/>
                <a:gd name="T12" fmla="*/ 284 w 294"/>
                <a:gd name="T13" fmla="*/ 23 h 109"/>
                <a:gd name="T14" fmla="*/ 271 w 294"/>
                <a:gd name="T15" fmla="*/ 10 h 109"/>
                <a:gd name="T16" fmla="*/ 248 w 294"/>
                <a:gd name="T17" fmla="*/ 10 h 109"/>
                <a:gd name="T18" fmla="*/ 248 w 294"/>
                <a:gd name="T19" fmla="*/ 0 h 109"/>
                <a:gd name="T20" fmla="*/ 271 w 294"/>
                <a:gd name="T21" fmla="*/ 0 h 109"/>
                <a:gd name="T22" fmla="*/ 294 w 294"/>
                <a:gd name="T23" fmla="*/ 23 h 109"/>
                <a:gd name="T24" fmla="*/ 271 w 294"/>
                <a:gd name="T25" fmla="*/ 45 h 109"/>
                <a:gd name="T26" fmla="*/ 24 w 294"/>
                <a:gd name="T27" fmla="*/ 45 h 109"/>
                <a:gd name="T28" fmla="*/ 14 w 294"/>
                <a:gd name="T29" fmla="*/ 50 h 109"/>
                <a:gd name="T30" fmla="*/ 10 w 294"/>
                <a:gd name="T31" fmla="*/ 60 h 109"/>
                <a:gd name="T32" fmla="*/ 14 w 294"/>
                <a:gd name="T33" fmla="*/ 70 h 109"/>
                <a:gd name="T34" fmla="*/ 14 w 294"/>
                <a:gd name="T35" fmla="*/ 70 h 109"/>
                <a:gd name="T36" fmla="*/ 47 w 294"/>
                <a:gd name="T37" fmla="*/ 102 h 109"/>
                <a:gd name="T38" fmla="*/ 40 w 294"/>
                <a:gd name="T39"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4" h="109">
                  <a:moveTo>
                    <a:pt x="40" y="109"/>
                  </a:moveTo>
                  <a:cubicBezTo>
                    <a:pt x="7" y="77"/>
                    <a:pt x="7" y="77"/>
                    <a:pt x="7" y="77"/>
                  </a:cubicBezTo>
                  <a:cubicBezTo>
                    <a:pt x="3" y="72"/>
                    <a:pt x="0" y="66"/>
                    <a:pt x="0" y="60"/>
                  </a:cubicBezTo>
                  <a:cubicBezTo>
                    <a:pt x="0" y="54"/>
                    <a:pt x="3" y="48"/>
                    <a:pt x="7" y="43"/>
                  </a:cubicBezTo>
                  <a:cubicBezTo>
                    <a:pt x="12" y="39"/>
                    <a:pt x="18" y="36"/>
                    <a:pt x="24" y="36"/>
                  </a:cubicBezTo>
                  <a:cubicBezTo>
                    <a:pt x="271" y="36"/>
                    <a:pt x="271" y="36"/>
                    <a:pt x="271" y="36"/>
                  </a:cubicBezTo>
                  <a:cubicBezTo>
                    <a:pt x="279" y="36"/>
                    <a:pt x="284" y="30"/>
                    <a:pt x="284" y="23"/>
                  </a:cubicBezTo>
                  <a:cubicBezTo>
                    <a:pt x="284" y="16"/>
                    <a:pt x="279" y="10"/>
                    <a:pt x="271" y="10"/>
                  </a:cubicBezTo>
                  <a:cubicBezTo>
                    <a:pt x="248" y="10"/>
                    <a:pt x="248" y="10"/>
                    <a:pt x="248" y="10"/>
                  </a:cubicBezTo>
                  <a:cubicBezTo>
                    <a:pt x="248" y="0"/>
                    <a:pt x="248" y="0"/>
                    <a:pt x="248" y="0"/>
                  </a:cubicBezTo>
                  <a:cubicBezTo>
                    <a:pt x="271" y="0"/>
                    <a:pt x="271" y="0"/>
                    <a:pt x="271" y="0"/>
                  </a:cubicBezTo>
                  <a:cubicBezTo>
                    <a:pt x="284" y="0"/>
                    <a:pt x="294" y="11"/>
                    <a:pt x="294" y="23"/>
                  </a:cubicBezTo>
                  <a:cubicBezTo>
                    <a:pt x="294" y="35"/>
                    <a:pt x="284" y="45"/>
                    <a:pt x="271" y="45"/>
                  </a:cubicBezTo>
                  <a:cubicBezTo>
                    <a:pt x="24" y="45"/>
                    <a:pt x="24" y="45"/>
                    <a:pt x="24" y="45"/>
                  </a:cubicBezTo>
                  <a:cubicBezTo>
                    <a:pt x="20" y="46"/>
                    <a:pt x="17" y="47"/>
                    <a:pt x="14" y="50"/>
                  </a:cubicBezTo>
                  <a:cubicBezTo>
                    <a:pt x="11" y="52"/>
                    <a:pt x="10" y="56"/>
                    <a:pt x="10" y="60"/>
                  </a:cubicBezTo>
                  <a:cubicBezTo>
                    <a:pt x="10" y="64"/>
                    <a:pt x="11" y="67"/>
                    <a:pt x="14" y="70"/>
                  </a:cubicBezTo>
                  <a:cubicBezTo>
                    <a:pt x="14" y="70"/>
                    <a:pt x="14" y="70"/>
                    <a:pt x="14" y="70"/>
                  </a:cubicBezTo>
                  <a:cubicBezTo>
                    <a:pt x="47" y="102"/>
                    <a:pt x="47" y="102"/>
                    <a:pt x="47" y="102"/>
                  </a:cubicBezTo>
                  <a:lnTo>
                    <a:pt x="40" y="109"/>
                  </a:lnTo>
                  <a:close/>
                </a:path>
              </a:pathLst>
            </a:custGeom>
            <a:solidFill>
              <a:schemeClr val="accent2">
                <a:lumMod val="50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26" name="Freeform 16"/>
            <p:cNvSpPr>
              <a:spLocks/>
            </p:cNvSpPr>
            <p:nvPr/>
          </p:nvSpPr>
          <p:spPr bwMode="auto">
            <a:xfrm>
              <a:off x="9365513" y="2192133"/>
              <a:ext cx="374126" cy="374126"/>
            </a:xfrm>
            <a:custGeom>
              <a:avLst/>
              <a:gdLst>
                <a:gd name="T0" fmla="*/ 82 w 82"/>
                <a:gd name="T1" fmla="*/ 65 h 82"/>
                <a:gd name="T2" fmla="*/ 57 w 82"/>
                <a:gd name="T3" fmla="*/ 41 h 82"/>
                <a:gd name="T4" fmla="*/ 74 w 82"/>
                <a:gd name="T5" fmla="*/ 24 h 82"/>
                <a:gd name="T6" fmla="*/ 0 w 82"/>
                <a:gd name="T7" fmla="*/ 0 h 82"/>
                <a:gd name="T8" fmla="*/ 25 w 82"/>
                <a:gd name="T9" fmla="*/ 73 h 82"/>
                <a:gd name="T10" fmla="*/ 42 w 82"/>
                <a:gd name="T11" fmla="*/ 56 h 82"/>
                <a:gd name="T12" fmla="*/ 66 w 82"/>
                <a:gd name="T13" fmla="*/ 82 h 82"/>
                <a:gd name="T14" fmla="*/ 82 w 82"/>
                <a:gd name="T15" fmla="*/ 65 h 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82">
                  <a:moveTo>
                    <a:pt x="82" y="65"/>
                  </a:moveTo>
                  <a:lnTo>
                    <a:pt x="57" y="41"/>
                  </a:lnTo>
                  <a:lnTo>
                    <a:pt x="74" y="24"/>
                  </a:lnTo>
                  <a:lnTo>
                    <a:pt x="0" y="0"/>
                  </a:lnTo>
                  <a:lnTo>
                    <a:pt x="25" y="73"/>
                  </a:lnTo>
                  <a:lnTo>
                    <a:pt x="42" y="56"/>
                  </a:lnTo>
                  <a:lnTo>
                    <a:pt x="66" y="82"/>
                  </a:lnTo>
                  <a:lnTo>
                    <a:pt x="82" y="65"/>
                  </a:lnTo>
                  <a:close/>
                </a:path>
              </a:pathLst>
            </a:custGeom>
            <a:solidFill>
              <a:schemeClr val="tx1">
                <a:lumMod val="90000"/>
                <a:lumOff val="10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grpSp>
      <p:pic>
        <p:nvPicPr>
          <p:cNvPr id="27" name="Picture 26"/>
          <p:cNvPicPr>
            <a:picLocks noChangeAspect="1"/>
          </p:cNvPicPr>
          <p:nvPr/>
        </p:nvPicPr>
        <p:blipFill>
          <a:blip r:embed="rId8"/>
          <a:stretch>
            <a:fillRect/>
          </a:stretch>
        </p:blipFill>
        <p:spPr>
          <a:xfrm>
            <a:off x="8977804" y="2516478"/>
            <a:ext cx="931580" cy="705963"/>
          </a:xfrm>
          <a:prstGeom prst="rect">
            <a:avLst/>
          </a:prstGeom>
        </p:spPr>
      </p:pic>
    </p:spTree>
    <p:extLst>
      <p:ext uri="{BB962C8B-B14F-4D97-AF65-F5344CB8AC3E}">
        <p14:creationId xmlns:p14="http://schemas.microsoft.com/office/powerpoint/2010/main" val="1392806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Related documentation</a:t>
            </a:r>
            <a:endParaRPr lang="en-US" dirty="0"/>
          </a:p>
        </p:txBody>
      </p:sp>
      <p:sp>
        <p:nvSpPr>
          <p:cNvPr id="5" name="Text Placeholder 4"/>
          <p:cNvSpPr>
            <a:spLocks noGrp="1"/>
          </p:cNvSpPr>
          <p:nvPr>
            <p:ph type="body" sz="quarter" idx="10"/>
          </p:nvPr>
        </p:nvSpPr>
        <p:spPr>
          <a:xfrm>
            <a:off x="274638" y="1212850"/>
            <a:ext cx="11887200" cy="3108543"/>
          </a:xfrm>
        </p:spPr>
        <p:txBody>
          <a:bodyPr/>
          <a:lstStyle/>
          <a:p>
            <a:r>
              <a:rPr lang="en-US" dirty="0" smtClean="0"/>
              <a:t>OneNote Dev Center</a:t>
            </a:r>
          </a:p>
          <a:p>
            <a:pPr lvl="1"/>
            <a:r>
              <a:rPr lang="en-US" dirty="0" smtClean="0">
                <a:hlinkClick r:id="rId2"/>
              </a:rPr>
              <a:t>http://dev.onenote.com</a:t>
            </a:r>
            <a:r>
              <a:rPr lang="en-US" dirty="0" smtClean="0"/>
              <a:t> </a:t>
            </a:r>
          </a:p>
          <a:p>
            <a:r>
              <a:rPr lang="en-US" dirty="0" smtClean="0"/>
              <a:t>API Reference</a:t>
            </a:r>
          </a:p>
          <a:p>
            <a:pPr lvl="1"/>
            <a:r>
              <a:rPr lang="en-US" dirty="0" smtClean="0">
                <a:hlinkClick r:id="rId3"/>
              </a:rPr>
              <a:t>http://dev.onenote.com/docs</a:t>
            </a:r>
            <a:r>
              <a:rPr lang="en-US" dirty="0" smtClean="0"/>
              <a:t> </a:t>
            </a:r>
          </a:p>
          <a:p>
            <a:r>
              <a:rPr lang="en-US" dirty="0" smtClean="0"/>
              <a:t>JavaScript API for Office</a:t>
            </a:r>
          </a:p>
          <a:p>
            <a:pPr lvl="1"/>
            <a:r>
              <a:rPr lang="en-US" dirty="0" smtClean="0">
                <a:hlinkClick r:id="rId4"/>
              </a:rPr>
              <a:t>https://msdn.microsoft.com/en-us/library/fp142185.aspx</a:t>
            </a:r>
            <a:r>
              <a:rPr lang="en-US" dirty="0" smtClean="0"/>
              <a:t> </a:t>
            </a:r>
            <a:endParaRPr lang="en-US" dirty="0"/>
          </a:p>
        </p:txBody>
      </p:sp>
      <p:grpSp>
        <p:nvGrpSpPr>
          <p:cNvPr id="18" name="Group 17"/>
          <p:cNvGrpSpPr/>
          <p:nvPr/>
        </p:nvGrpSpPr>
        <p:grpSpPr>
          <a:xfrm>
            <a:off x="8595651" y="2113047"/>
            <a:ext cx="4084253" cy="5486900"/>
            <a:chOff x="7841294" y="1339954"/>
            <a:chExt cx="4004533" cy="5379802"/>
          </a:xfrm>
        </p:grpSpPr>
        <p:sp>
          <p:nvSpPr>
            <p:cNvPr id="19" name="Freeform 5"/>
            <p:cNvSpPr>
              <a:spLocks/>
            </p:cNvSpPr>
            <p:nvPr/>
          </p:nvSpPr>
          <p:spPr bwMode="auto">
            <a:xfrm>
              <a:off x="8880534" y="3979625"/>
              <a:ext cx="1732066" cy="1738997"/>
            </a:xfrm>
            <a:custGeom>
              <a:avLst/>
              <a:gdLst>
                <a:gd name="T0" fmla="*/ 22 w 179"/>
                <a:gd name="T1" fmla="*/ 79 h 179"/>
                <a:gd name="T2" fmla="*/ 101 w 179"/>
                <a:gd name="T3" fmla="*/ 157 h 179"/>
                <a:gd name="T4" fmla="*/ 179 w 179"/>
                <a:gd name="T5" fmla="*/ 157 h 179"/>
                <a:gd name="T6" fmla="*/ 22 w 179"/>
                <a:gd name="T7" fmla="*/ 0 h 179"/>
                <a:gd name="T8" fmla="*/ 22 w 179"/>
                <a:gd name="T9" fmla="*/ 79 h 179"/>
              </a:gdLst>
              <a:ahLst/>
              <a:cxnLst>
                <a:cxn ang="0">
                  <a:pos x="T0" y="T1"/>
                </a:cxn>
                <a:cxn ang="0">
                  <a:pos x="T2" y="T3"/>
                </a:cxn>
                <a:cxn ang="0">
                  <a:pos x="T4" y="T5"/>
                </a:cxn>
                <a:cxn ang="0">
                  <a:pos x="T6" y="T7"/>
                </a:cxn>
                <a:cxn ang="0">
                  <a:pos x="T8" y="T9"/>
                </a:cxn>
              </a:cxnLst>
              <a:rect l="0" t="0" r="r" b="b"/>
              <a:pathLst>
                <a:path w="179" h="179">
                  <a:moveTo>
                    <a:pt x="22" y="79"/>
                  </a:moveTo>
                  <a:cubicBezTo>
                    <a:pt x="101" y="157"/>
                    <a:pt x="101" y="157"/>
                    <a:pt x="101" y="157"/>
                  </a:cubicBezTo>
                  <a:cubicBezTo>
                    <a:pt x="122" y="179"/>
                    <a:pt x="158" y="179"/>
                    <a:pt x="179" y="157"/>
                  </a:cubicBezTo>
                  <a:cubicBezTo>
                    <a:pt x="22" y="0"/>
                    <a:pt x="22" y="0"/>
                    <a:pt x="22" y="0"/>
                  </a:cubicBezTo>
                  <a:cubicBezTo>
                    <a:pt x="0" y="22"/>
                    <a:pt x="0" y="57"/>
                    <a:pt x="22" y="79"/>
                  </a:cubicBezTo>
                  <a:close/>
                </a:path>
              </a:pathLst>
            </a:custGeom>
            <a:solidFill>
              <a:schemeClr val="accent2">
                <a:lumMod val="75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20" name="Freeform 6"/>
            <p:cNvSpPr>
              <a:spLocks/>
            </p:cNvSpPr>
            <p:nvPr/>
          </p:nvSpPr>
          <p:spPr bwMode="auto">
            <a:xfrm>
              <a:off x="9095308" y="3764847"/>
              <a:ext cx="1732066" cy="1738997"/>
            </a:xfrm>
            <a:custGeom>
              <a:avLst/>
              <a:gdLst>
                <a:gd name="T0" fmla="*/ 157 w 179"/>
                <a:gd name="T1" fmla="*/ 100 h 179"/>
                <a:gd name="T2" fmla="*/ 79 w 179"/>
                <a:gd name="T3" fmla="*/ 22 h 179"/>
                <a:gd name="T4" fmla="*/ 0 w 179"/>
                <a:gd name="T5" fmla="*/ 22 h 179"/>
                <a:gd name="T6" fmla="*/ 157 w 179"/>
                <a:gd name="T7" fmla="*/ 179 h 179"/>
                <a:gd name="T8" fmla="*/ 157 w 179"/>
                <a:gd name="T9" fmla="*/ 100 h 179"/>
              </a:gdLst>
              <a:ahLst/>
              <a:cxnLst>
                <a:cxn ang="0">
                  <a:pos x="T0" y="T1"/>
                </a:cxn>
                <a:cxn ang="0">
                  <a:pos x="T2" y="T3"/>
                </a:cxn>
                <a:cxn ang="0">
                  <a:pos x="T4" y="T5"/>
                </a:cxn>
                <a:cxn ang="0">
                  <a:pos x="T6" y="T7"/>
                </a:cxn>
                <a:cxn ang="0">
                  <a:pos x="T8" y="T9"/>
                </a:cxn>
              </a:cxnLst>
              <a:rect l="0" t="0" r="r" b="b"/>
              <a:pathLst>
                <a:path w="179" h="179">
                  <a:moveTo>
                    <a:pt x="157" y="100"/>
                  </a:moveTo>
                  <a:cubicBezTo>
                    <a:pt x="79" y="22"/>
                    <a:pt x="79" y="22"/>
                    <a:pt x="79" y="22"/>
                  </a:cubicBezTo>
                  <a:cubicBezTo>
                    <a:pt x="57" y="0"/>
                    <a:pt x="22" y="0"/>
                    <a:pt x="0" y="22"/>
                  </a:cubicBezTo>
                  <a:cubicBezTo>
                    <a:pt x="157" y="179"/>
                    <a:pt x="157" y="179"/>
                    <a:pt x="157" y="179"/>
                  </a:cubicBezTo>
                  <a:cubicBezTo>
                    <a:pt x="179" y="157"/>
                    <a:pt x="179" y="122"/>
                    <a:pt x="157" y="100"/>
                  </a:cubicBezTo>
                  <a:close/>
                </a:path>
              </a:pathLst>
            </a:custGeom>
            <a:solidFill>
              <a:schemeClr val="accent2">
                <a:lumMod val="50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21" name="Freeform 9"/>
            <p:cNvSpPr>
              <a:spLocks noEditPoints="1"/>
            </p:cNvSpPr>
            <p:nvPr/>
          </p:nvSpPr>
          <p:spPr bwMode="auto">
            <a:xfrm>
              <a:off x="10432465" y="1901146"/>
              <a:ext cx="651257" cy="1316370"/>
            </a:xfrm>
            <a:custGeom>
              <a:avLst/>
              <a:gdLst>
                <a:gd name="T0" fmla="*/ 65 w 67"/>
                <a:gd name="T1" fmla="*/ 0 h 135"/>
                <a:gd name="T2" fmla="*/ 1 w 67"/>
                <a:gd name="T3" fmla="*/ 0 h 135"/>
                <a:gd name="T4" fmla="*/ 0 w 67"/>
                <a:gd name="T5" fmla="*/ 2 h 135"/>
                <a:gd name="T6" fmla="*/ 0 w 67"/>
                <a:gd name="T7" fmla="*/ 28 h 135"/>
                <a:gd name="T8" fmla="*/ 0 w 67"/>
                <a:gd name="T9" fmla="*/ 30 h 135"/>
                <a:gd name="T10" fmla="*/ 0 w 67"/>
                <a:gd name="T11" fmla="*/ 134 h 135"/>
                <a:gd name="T12" fmla="*/ 1 w 67"/>
                <a:gd name="T13" fmla="*/ 135 h 135"/>
                <a:gd name="T14" fmla="*/ 65 w 67"/>
                <a:gd name="T15" fmla="*/ 135 h 135"/>
                <a:gd name="T16" fmla="*/ 67 w 67"/>
                <a:gd name="T17" fmla="*/ 134 h 135"/>
                <a:gd name="T18" fmla="*/ 67 w 67"/>
                <a:gd name="T19" fmla="*/ 30 h 135"/>
                <a:gd name="T20" fmla="*/ 67 w 67"/>
                <a:gd name="T21" fmla="*/ 28 h 135"/>
                <a:gd name="T22" fmla="*/ 67 w 67"/>
                <a:gd name="T23" fmla="*/ 2 h 135"/>
                <a:gd name="T24" fmla="*/ 65 w 67"/>
                <a:gd name="T25" fmla="*/ 0 h 135"/>
                <a:gd name="T26" fmla="*/ 8 w 67"/>
                <a:gd name="T27" fmla="*/ 21 h 135"/>
                <a:gd name="T28" fmla="*/ 8 w 67"/>
                <a:gd name="T29" fmla="*/ 14 h 135"/>
                <a:gd name="T30" fmla="*/ 9 w 67"/>
                <a:gd name="T31" fmla="*/ 13 h 135"/>
                <a:gd name="T32" fmla="*/ 57 w 67"/>
                <a:gd name="T33" fmla="*/ 13 h 135"/>
                <a:gd name="T34" fmla="*/ 59 w 67"/>
                <a:gd name="T35" fmla="*/ 14 h 135"/>
                <a:gd name="T36" fmla="*/ 59 w 67"/>
                <a:gd name="T37" fmla="*/ 21 h 135"/>
                <a:gd name="T38" fmla="*/ 57 w 67"/>
                <a:gd name="T39" fmla="*/ 23 h 135"/>
                <a:gd name="T40" fmla="*/ 9 w 67"/>
                <a:gd name="T41" fmla="*/ 23 h 135"/>
                <a:gd name="T42" fmla="*/ 8 w 67"/>
                <a:gd name="T43" fmla="*/ 21 h 135"/>
                <a:gd name="T44" fmla="*/ 53 w 67"/>
                <a:gd name="T45" fmla="*/ 64 h 135"/>
                <a:gd name="T46" fmla="*/ 49 w 67"/>
                <a:gd name="T47" fmla="*/ 59 h 135"/>
                <a:gd name="T48" fmla="*/ 53 w 67"/>
                <a:gd name="T49" fmla="*/ 55 h 135"/>
                <a:gd name="T50" fmla="*/ 58 w 67"/>
                <a:gd name="T51" fmla="*/ 59 h 135"/>
                <a:gd name="T52" fmla="*/ 53 w 67"/>
                <a:gd name="T53" fmla="*/ 64 h 135"/>
                <a:gd name="T54" fmla="*/ 53 w 67"/>
                <a:gd name="T55" fmla="*/ 49 h 135"/>
                <a:gd name="T56" fmla="*/ 47 w 67"/>
                <a:gd name="T57" fmla="*/ 43 h 135"/>
                <a:gd name="T58" fmla="*/ 53 w 67"/>
                <a:gd name="T59" fmla="*/ 37 h 135"/>
                <a:gd name="T60" fmla="*/ 60 w 67"/>
                <a:gd name="T61" fmla="*/ 43 h 135"/>
                <a:gd name="T62" fmla="*/ 53 w 67"/>
                <a:gd name="T63" fmla="*/ 4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 h="135">
                  <a:moveTo>
                    <a:pt x="65" y="0"/>
                  </a:moveTo>
                  <a:cubicBezTo>
                    <a:pt x="1" y="0"/>
                    <a:pt x="1" y="0"/>
                    <a:pt x="1" y="0"/>
                  </a:cubicBezTo>
                  <a:cubicBezTo>
                    <a:pt x="0" y="0"/>
                    <a:pt x="0" y="1"/>
                    <a:pt x="0" y="2"/>
                  </a:cubicBezTo>
                  <a:cubicBezTo>
                    <a:pt x="0" y="28"/>
                    <a:pt x="0" y="28"/>
                    <a:pt x="0" y="28"/>
                  </a:cubicBezTo>
                  <a:cubicBezTo>
                    <a:pt x="0" y="30"/>
                    <a:pt x="0" y="30"/>
                    <a:pt x="0" y="30"/>
                  </a:cubicBezTo>
                  <a:cubicBezTo>
                    <a:pt x="0" y="134"/>
                    <a:pt x="0" y="134"/>
                    <a:pt x="0" y="134"/>
                  </a:cubicBezTo>
                  <a:cubicBezTo>
                    <a:pt x="0" y="135"/>
                    <a:pt x="0" y="135"/>
                    <a:pt x="1" y="135"/>
                  </a:cubicBezTo>
                  <a:cubicBezTo>
                    <a:pt x="65" y="135"/>
                    <a:pt x="65" y="135"/>
                    <a:pt x="65" y="135"/>
                  </a:cubicBezTo>
                  <a:cubicBezTo>
                    <a:pt x="66" y="135"/>
                    <a:pt x="67" y="135"/>
                    <a:pt x="67" y="134"/>
                  </a:cubicBezTo>
                  <a:cubicBezTo>
                    <a:pt x="67" y="30"/>
                    <a:pt x="67" y="30"/>
                    <a:pt x="67" y="30"/>
                  </a:cubicBezTo>
                  <a:cubicBezTo>
                    <a:pt x="67" y="28"/>
                    <a:pt x="67" y="28"/>
                    <a:pt x="67" y="28"/>
                  </a:cubicBezTo>
                  <a:cubicBezTo>
                    <a:pt x="67" y="2"/>
                    <a:pt x="67" y="2"/>
                    <a:pt x="67" y="2"/>
                  </a:cubicBezTo>
                  <a:cubicBezTo>
                    <a:pt x="67" y="1"/>
                    <a:pt x="66" y="0"/>
                    <a:pt x="65" y="0"/>
                  </a:cubicBezTo>
                  <a:close/>
                  <a:moveTo>
                    <a:pt x="8" y="21"/>
                  </a:moveTo>
                  <a:cubicBezTo>
                    <a:pt x="8" y="14"/>
                    <a:pt x="8" y="14"/>
                    <a:pt x="8" y="14"/>
                  </a:cubicBezTo>
                  <a:cubicBezTo>
                    <a:pt x="8" y="13"/>
                    <a:pt x="8" y="13"/>
                    <a:pt x="9" y="13"/>
                  </a:cubicBezTo>
                  <a:cubicBezTo>
                    <a:pt x="57" y="13"/>
                    <a:pt x="57" y="13"/>
                    <a:pt x="57" y="13"/>
                  </a:cubicBezTo>
                  <a:cubicBezTo>
                    <a:pt x="58" y="13"/>
                    <a:pt x="59" y="13"/>
                    <a:pt x="59" y="14"/>
                  </a:cubicBezTo>
                  <a:cubicBezTo>
                    <a:pt x="59" y="21"/>
                    <a:pt x="59" y="21"/>
                    <a:pt x="59" y="21"/>
                  </a:cubicBezTo>
                  <a:cubicBezTo>
                    <a:pt x="59" y="22"/>
                    <a:pt x="58" y="23"/>
                    <a:pt x="57" y="23"/>
                  </a:cubicBezTo>
                  <a:cubicBezTo>
                    <a:pt x="9" y="23"/>
                    <a:pt x="9" y="23"/>
                    <a:pt x="9" y="23"/>
                  </a:cubicBezTo>
                  <a:cubicBezTo>
                    <a:pt x="8" y="23"/>
                    <a:pt x="8" y="22"/>
                    <a:pt x="8" y="21"/>
                  </a:cubicBezTo>
                  <a:close/>
                  <a:moveTo>
                    <a:pt x="53" y="64"/>
                  </a:moveTo>
                  <a:cubicBezTo>
                    <a:pt x="51" y="64"/>
                    <a:pt x="49" y="62"/>
                    <a:pt x="49" y="59"/>
                  </a:cubicBezTo>
                  <a:cubicBezTo>
                    <a:pt x="49" y="57"/>
                    <a:pt x="51" y="55"/>
                    <a:pt x="53" y="55"/>
                  </a:cubicBezTo>
                  <a:cubicBezTo>
                    <a:pt x="56" y="55"/>
                    <a:pt x="58" y="57"/>
                    <a:pt x="58" y="59"/>
                  </a:cubicBezTo>
                  <a:cubicBezTo>
                    <a:pt x="58" y="62"/>
                    <a:pt x="56" y="64"/>
                    <a:pt x="53" y="64"/>
                  </a:cubicBezTo>
                  <a:close/>
                  <a:moveTo>
                    <a:pt x="53" y="49"/>
                  </a:moveTo>
                  <a:cubicBezTo>
                    <a:pt x="50" y="49"/>
                    <a:pt x="47" y="46"/>
                    <a:pt x="47" y="43"/>
                  </a:cubicBezTo>
                  <a:cubicBezTo>
                    <a:pt x="47" y="39"/>
                    <a:pt x="50" y="37"/>
                    <a:pt x="53" y="37"/>
                  </a:cubicBezTo>
                  <a:cubicBezTo>
                    <a:pt x="57" y="37"/>
                    <a:pt x="60" y="39"/>
                    <a:pt x="60" y="43"/>
                  </a:cubicBezTo>
                  <a:cubicBezTo>
                    <a:pt x="60" y="46"/>
                    <a:pt x="57" y="49"/>
                    <a:pt x="53" y="49"/>
                  </a:cubicBezTo>
                  <a:close/>
                </a:path>
              </a:pathLst>
            </a:custGeom>
            <a:solidFill>
              <a:schemeClr val="bg2">
                <a:lumMod val="75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22" name="Freeform 10"/>
            <p:cNvSpPr>
              <a:spLocks noEditPoints="1"/>
            </p:cNvSpPr>
            <p:nvPr/>
          </p:nvSpPr>
          <p:spPr bwMode="auto">
            <a:xfrm>
              <a:off x="7841294" y="1339954"/>
              <a:ext cx="2445675" cy="1877562"/>
            </a:xfrm>
            <a:custGeom>
              <a:avLst/>
              <a:gdLst>
                <a:gd name="T0" fmla="*/ 244 w 252"/>
                <a:gd name="T1" fmla="*/ 0 h 193"/>
                <a:gd name="T2" fmla="*/ 8 w 252"/>
                <a:gd name="T3" fmla="*/ 0 h 193"/>
                <a:gd name="T4" fmla="*/ 0 w 252"/>
                <a:gd name="T5" fmla="*/ 7 h 193"/>
                <a:gd name="T6" fmla="*/ 0 w 252"/>
                <a:gd name="T7" fmla="*/ 161 h 193"/>
                <a:gd name="T8" fmla="*/ 8 w 252"/>
                <a:gd name="T9" fmla="*/ 168 h 193"/>
                <a:gd name="T10" fmla="*/ 86 w 252"/>
                <a:gd name="T11" fmla="*/ 168 h 193"/>
                <a:gd name="T12" fmla="*/ 86 w 252"/>
                <a:gd name="T13" fmla="*/ 179 h 193"/>
                <a:gd name="T14" fmla="*/ 69 w 252"/>
                <a:gd name="T15" fmla="*/ 193 h 193"/>
                <a:gd name="T16" fmla="*/ 188 w 252"/>
                <a:gd name="T17" fmla="*/ 193 h 193"/>
                <a:gd name="T18" fmla="*/ 171 w 252"/>
                <a:gd name="T19" fmla="*/ 179 h 193"/>
                <a:gd name="T20" fmla="*/ 171 w 252"/>
                <a:gd name="T21" fmla="*/ 168 h 193"/>
                <a:gd name="T22" fmla="*/ 244 w 252"/>
                <a:gd name="T23" fmla="*/ 168 h 193"/>
                <a:gd name="T24" fmla="*/ 252 w 252"/>
                <a:gd name="T25" fmla="*/ 161 h 193"/>
                <a:gd name="T26" fmla="*/ 252 w 252"/>
                <a:gd name="T27" fmla="*/ 7 h 193"/>
                <a:gd name="T28" fmla="*/ 244 w 252"/>
                <a:gd name="T29" fmla="*/ 0 h 193"/>
                <a:gd name="T30" fmla="*/ 238 w 252"/>
                <a:gd name="T31" fmla="*/ 149 h 193"/>
                <a:gd name="T32" fmla="*/ 231 w 252"/>
                <a:gd name="T33" fmla="*/ 155 h 193"/>
                <a:gd name="T34" fmla="*/ 22 w 252"/>
                <a:gd name="T35" fmla="*/ 155 h 193"/>
                <a:gd name="T36" fmla="*/ 15 w 252"/>
                <a:gd name="T37" fmla="*/ 149 h 193"/>
                <a:gd name="T38" fmla="*/ 15 w 252"/>
                <a:gd name="T39" fmla="*/ 19 h 193"/>
                <a:gd name="T40" fmla="*/ 22 w 252"/>
                <a:gd name="T41" fmla="*/ 13 h 193"/>
                <a:gd name="T42" fmla="*/ 231 w 252"/>
                <a:gd name="T43" fmla="*/ 13 h 193"/>
                <a:gd name="T44" fmla="*/ 238 w 252"/>
                <a:gd name="T45" fmla="*/ 19 h 193"/>
                <a:gd name="T46" fmla="*/ 238 w 252"/>
                <a:gd name="T47" fmla="*/ 149 h 193"/>
                <a:gd name="T48" fmla="*/ 238 w 252"/>
                <a:gd name="T49" fmla="*/ 149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2" h="193">
                  <a:moveTo>
                    <a:pt x="244" y="0"/>
                  </a:moveTo>
                  <a:cubicBezTo>
                    <a:pt x="8" y="0"/>
                    <a:pt x="8" y="0"/>
                    <a:pt x="8" y="0"/>
                  </a:cubicBezTo>
                  <a:cubicBezTo>
                    <a:pt x="4" y="0"/>
                    <a:pt x="0" y="3"/>
                    <a:pt x="0" y="7"/>
                  </a:cubicBezTo>
                  <a:cubicBezTo>
                    <a:pt x="0" y="161"/>
                    <a:pt x="0" y="161"/>
                    <a:pt x="0" y="161"/>
                  </a:cubicBezTo>
                  <a:cubicBezTo>
                    <a:pt x="0" y="165"/>
                    <a:pt x="4" y="168"/>
                    <a:pt x="8" y="168"/>
                  </a:cubicBezTo>
                  <a:cubicBezTo>
                    <a:pt x="86" y="168"/>
                    <a:pt x="86" y="168"/>
                    <a:pt x="86" y="168"/>
                  </a:cubicBezTo>
                  <a:cubicBezTo>
                    <a:pt x="86" y="179"/>
                    <a:pt x="86" y="179"/>
                    <a:pt x="86" y="179"/>
                  </a:cubicBezTo>
                  <a:cubicBezTo>
                    <a:pt x="69" y="193"/>
                    <a:pt x="69" y="193"/>
                    <a:pt x="69" y="193"/>
                  </a:cubicBezTo>
                  <a:cubicBezTo>
                    <a:pt x="188" y="193"/>
                    <a:pt x="188" y="193"/>
                    <a:pt x="188" y="193"/>
                  </a:cubicBezTo>
                  <a:cubicBezTo>
                    <a:pt x="171" y="179"/>
                    <a:pt x="171" y="179"/>
                    <a:pt x="171" y="179"/>
                  </a:cubicBezTo>
                  <a:cubicBezTo>
                    <a:pt x="171" y="168"/>
                    <a:pt x="171" y="168"/>
                    <a:pt x="171" y="168"/>
                  </a:cubicBezTo>
                  <a:cubicBezTo>
                    <a:pt x="244" y="168"/>
                    <a:pt x="244" y="168"/>
                    <a:pt x="244" y="168"/>
                  </a:cubicBezTo>
                  <a:cubicBezTo>
                    <a:pt x="249" y="168"/>
                    <a:pt x="252" y="165"/>
                    <a:pt x="252" y="161"/>
                  </a:cubicBezTo>
                  <a:cubicBezTo>
                    <a:pt x="252" y="7"/>
                    <a:pt x="252" y="7"/>
                    <a:pt x="252" y="7"/>
                  </a:cubicBezTo>
                  <a:cubicBezTo>
                    <a:pt x="252" y="3"/>
                    <a:pt x="249" y="0"/>
                    <a:pt x="244" y="0"/>
                  </a:cubicBezTo>
                  <a:close/>
                  <a:moveTo>
                    <a:pt x="238" y="149"/>
                  </a:moveTo>
                  <a:cubicBezTo>
                    <a:pt x="238" y="153"/>
                    <a:pt x="235" y="155"/>
                    <a:pt x="231" y="155"/>
                  </a:cubicBezTo>
                  <a:cubicBezTo>
                    <a:pt x="22" y="155"/>
                    <a:pt x="22" y="155"/>
                    <a:pt x="22" y="155"/>
                  </a:cubicBezTo>
                  <a:cubicBezTo>
                    <a:pt x="18" y="155"/>
                    <a:pt x="15" y="153"/>
                    <a:pt x="15" y="149"/>
                  </a:cubicBezTo>
                  <a:cubicBezTo>
                    <a:pt x="15" y="19"/>
                    <a:pt x="15" y="19"/>
                    <a:pt x="15" y="19"/>
                  </a:cubicBezTo>
                  <a:cubicBezTo>
                    <a:pt x="15" y="15"/>
                    <a:pt x="18" y="13"/>
                    <a:pt x="22" y="13"/>
                  </a:cubicBezTo>
                  <a:cubicBezTo>
                    <a:pt x="231" y="13"/>
                    <a:pt x="231" y="13"/>
                    <a:pt x="231" y="13"/>
                  </a:cubicBezTo>
                  <a:cubicBezTo>
                    <a:pt x="235" y="13"/>
                    <a:pt x="238" y="15"/>
                    <a:pt x="238" y="19"/>
                  </a:cubicBezTo>
                  <a:cubicBezTo>
                    <a:pt x="238" y="149"/>
                    <a:pt x="238" y="149"/>
                    <a:pt x="238" y="149"/>
                  </a:cubicBezTo>
                  <a:cubicBezTo>
                    <a:pt x="238" y="149"/>
                    <a:pt x="238" y="149"/>
                    <a:pt x="238" y="149"/>
                  </a:cubicBezTo>
                  <a:close/>
                </a:path>
              </a:pathLst>
            </a:custGeom>
            <a:solidFill>
              <a:schemeClr val="bg2">
                <a:lumMod val="75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23" name="Freeform 13"/>
            <p:cNvSpPr>
              <a:spLocks/>
            </p:cNvSpPr>
            <p:nvPr/>
          </p:nvSpPr>
          <p:spPr bwMode="auto">
            <a:xfrm>
              <a:off x="10404748" y="5285603"/>
              <a:ext cx="1441079" cy="1434153"/>
            </a:xfrm>
            <a:custGeom>
              <a:avLst/>
              <a:gdLst>
                <a:gd name="T0" fmla="*/ 208 w 208"/>
                <a:gd name="T1" fmla="*/ 97 h 207"/>
                <a:gd name="T2" fmla="*/ 96 w 208"/>
                <a:gd name="T3" fmla="*/ 207 h 207"/>
                <a:gd name="T4" fmla="*/ 0 w 208"/>
                <a:gd name="T5" fmla="*/ 112 h 207"/>
                <a:gd name="T6" fmla="*/ 112 w 208"/>
                <a:gd name="T7" fmla="*/ 0 h 207"/>
                <a:gd name="T8" fmla="*/ 208 w 208"/>
                <a:gd name="T9" fmla="*/ 97 h 207"/>
              </a:gdLst>
              <a:ahLst/>
              <a:cxnLst>
                <a:cxn ang="0">
                  <a:pos x="T0" y="T1"/>
                </a:cxn>
                <a:cxn ang="0">
                  <a:pos x="T2" y="T3"/>
                </a:cxn>
                <a:cxn ang="0">
                  <a:pos x="T4" y="T5"/>
                </a:cxn>
                <a:cxn ang="0">
                  <a:pos x="T6" y="T7"/>
                </a:cxn>
                <a:cxn ang="0">
                  <a:pos x="T8" y="T9"/>
                </a:cxn>
              </a:cxnLst>
              <a:rect l="0" t="0" r="r" b="b"/>
              <a:pathLst>
                <a:path w="208" h="207">
                  <a:moveTo>
                    <a:pt x="208" y="97"/>
                  </a:moveTo>
                  <a:lnTo>
                    <a:pt x="96" y="207"/>
                  </a:lnTo>
                  <a:lnTo>
                    <a:pt x="0" y="112"/>
                  </a:lnTo>
                  <a:lnTo>
                    <a:pt x="112" y="0"/>
                  </a:lnTo>
                  <a:lnTo>
                    <a:pt x="208" y="97"/>
                  </a:lnTo>
                  <a:close/>
                </a:path>
              </a:pathLst>
            </a:custGeom>
            <a:solidFill>
              <a:srgbClr val="C1E00A"/>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24" name="Freeform 14"/>
            <p:cNvSpPr>
              <a:spLocks/>
            </p:cNvSpPr>
            <p:nvPr/>
          </p:nvSpPr>
          <p:spPr bwMode="auto">
            <a:xfrm>
              <a:off x="9150734" y="4291395"/>
              <a:ext cx="1919127" cy="1669714"/>
            </a:xfrm>
            <a:custGeom>
              <a:avLst/>
              <a:gdLst>
                <a:gd name="T0" fmla="*/ 111 w 198"/>
                <a:gd name="T1" fmla="*/ 5 h 172"/>
                <a:gd name="T2" fmla="*/ 95 w 198"/>
                <a:gd name="T3" fmla="*/ 5 h 172"/>
                <a:gd name="T4" fmla="*/ 93 w 198"/>
                <a:gd name="T5" fmla="*/ 17 h 172"/>
                <a:gd name="T6" fmla="*/ 82 w 198"/>
                <a:gd name="T7" fmla="*/ 5 h 172"/>
                <a:gd name="T8" fmla="*/ 66 w 198"/>
                <a:gd name="T9" fmla="*/ 5 h 172"/>
                <a:gd name="T10" fmla="*/ 66 w 198"/>
                <a:gd name="T11" fmla="*/ 21 h 172"/>
                <a:gd name="T12" fmla="*/ 66 w 198"/>
                <a:gd name="T13" fmla="*/ 21 h 172"/>
                <a:gd name="T14" fmla="*/ 66 w 198"/>
                <a:gd name="T15" fmla="*/ 21 h 172"/>
                <a:gd name="T16" fmla="*/ 66 w 198"/>
                <a:gd name="T17" fmla="*/ 21 h 172"/>
                <a:gd name="T18" fmla="*/ 51 w 198"/>
                <a:gd name="T19" fmla="*/ 5 h 172"/>
                <a:gd name="T20" fmla="*/ 35 w 198"/>
                <a:gd name="T21" fmla="*/ 5 h 172"/>
                <a:gd name="T22" fmla="*/ 36 w 198"/>
                <a:gd name="T23" fmla="*/ 21 h 172"/>
                <a:gd name="T24" fmla="*/ 35 w 198"/>
                <a:gd name="T25" fmla="*/ 20 h 172"/>
                <a:gd name="T26" fmla="*/ 35 w 198"/>
                <a:gd name="T27" fmla="*/ 20 h 172"/>
                <a:gd name="T28" fmla="*/ 23 w 198"/>
                <a:gd name="T29" fmla="*/ 8 h 172"/>
                <a:gd name="T30" fmla="*/ 5 w 198"/>
                <a:gd name="T31" fmla="*/ 7 h 172"/>
                <a:gd name="T32" fmla="*/ 6 w 198"/>
                <a:gd name="T33" fmla="*/ 25 h 172"/>
                <a:gd name="T34" fmla="*/ 63 w 198"/>
                <a:gd name="T35" fmla="*/ 82 h 172"/>
                <a:gd name="T36" fmla="*/ 48 w 198"/>
                <a:gd name="T37" fmla="*/ 84 h 172"/>
                <a:gd name="T38" fmla="*/ 49 w 198"/>
                <a:gd name="T39" fmla="*/ 102 h 172"/>
                <a:gd name="T40" fmla="*/ 75 w 198"/>
                <a:gd name="T41" fmla="*/ 127 h 172"/>
                <a:gd name="T42" fmla="*/ 101 w 198"/>
                <a:gd name="T43" fmla="*/ 154 h 172"/>
                <a:gd name="T44" fmla="*/ 126 w 198"/>
                <a:gd name="T45" fmla="*/ 154 h 172"/>
                <a:gd name="T46" fmla="*/ 144 w 198"/>
                <a:gd name="T47" fmla="*/ 172 h 172"/>
                <a:gd name="T48" fmla="*/ 198 w 198"/>
                <a:gd name="T49" fmla="*/ 117 h 172"/>
                <a:gd name="T50" fmla="*/ 180 w 198"/>
                <a:gd name="T51" fmla="*/ 99 h 172"/>
                <a:gd name="T52" fmla="*/ 180 w 198"/>
                <a:gd name="T53" fmla="*/ 75 h 172"/>
                <a:gd name="T54" fmla="*/ 144 w 198"/>
                <a:gd name="T55" fmla="*/ 38 h 172"/>
                <a:gd name="T56" fmla="*/ 144 w 198"/>
                <a:gd name="T57" fmla="*/ 38 h 172"/>
                <a:gd name="T58" fmla="*/ 111 w 198"/>
                <a:gd name="T59" fmla="*/ 5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8" h="172">
                  <a:moveTo>
                    <a:pt x="111" y="5"/>
                  </a:moveTo>
                  <a:cubicBezTo>
                    <a:pt x="106" y="1"/>
                    <a:pt x="99" y="0"/>
                    <a:pt x="95" y="5"/>
                  </a:cubicBezTo>
                  <a:cubicBezTo>
                    <a:pt x="92" y="8"/>
                    <a:pt x="91" y="13"/>
                    <a:pt x="93" y="17"/>
                  </a:cubicBezTo>
                  <a:cubicBezTo>
                    <a:pt x="82" y="5"/>
                    <a:pt x="82" y="5"/>
                    <a:pt x="82" y="5"/>
                  </a:cubicBezTo>
                  <a:cubicBezTo>
                    <a:pt x="77" y="1"/>
                    <a:pt x="70" y="0"/>
                    <a:pt x="66" y="5"/>
                  </a:cubicBezTo>
                  <a:cubicBezTo>
                    <a:pt x="61" y="9"/>
                    <a:pt x="62" y="16"/>
                    <a:pt x="66" y="21"/>
                  </a:cubicBezTo>
                  <a:cubicBezTo>
                    <a:pt x="66" y="21"/>
                    <a:pt x="66" y="21"/>
                    <a:pt x="66" y="21"/>
                  </a:cubicBezTo>
                  <a:cubicBezTo>
                    <a:pt x="66" y="21"/>
                    <a:pt x="66" y="21"/>
                    <a:pt x="66" y="21"/>
                  </a:cubicBezTo>
                  <a:cubicBezTo>
                    <a:pt x="66" y="21"/>
                    <a:pt x="66" y="21"/>
                    <a:pt x="66" y="21"/>
                  </a:cubicBezTo>
                  <a:cubicBezTo>
                    <a:pt x="51" y="5"/>
                    <a:pt x="51" y="5"/>
                    <a:pt x="51" y="5"/>
                  </a:cubicBezTo>
                  <a:cubicBezTo>
                    <a:pt x="46" y="1"/>
                    <a:pt x="39" y="0"/>
                    <a:pt x="35" y="5"/>
                  </a:cubicBezTo>
                  <a:cubicBezTo>
                    <a:pt x="31" y="9"/>
                    <a:pt x="31" y="16"/>
                    <a:pt x="36" y="21"/>
                  </a:cubicBezTo>
                  <a:cubicBezTo>
                    <a:pt x="35" y="20"/>
                    <a:pt x="35" y="20"/>
                    <a:pt x="35" y="20"/>
                  </a:cubicBezTo>
                  <a:cubicBezTo>
                    <a:pt x="35" y="20"/>
                    <a:pt x="35" y="20"/>
                    <a:pt x="35" y="20"/>
                  </a:cubicBezTo>
                  <a:cubicBezTo>
                    <a:pt x="23" y="8"/>
                    <a:pt x="23" y="8"/>
                    <a:pt x="23" y="8"/>
                  </a:cubicBezTo>
                  <a:cubicBezTo>
                    <a:pt x="18" y="3"/>
                    <a:pt x="10" y="3"/>
                    <a:pt x="5" y="7"/>
                  </a:cubicBezTo>
                  <a:cubicBezTo>
                    <a:pt x="0" y="12"/>
                    <a:pt x="1" y="20"/>
                    <a:pt x="6" y="25"/>
                  </a:cubicBezTo>
                  <a:cubicBezTo>
                    <a:pt x="63" y="82"/>
                    <a:pt x="63" y="82"/>
                    <a:pt x="63" y="82"/>
                  </a:cubicBezTo>
                  <a:cubicBezTo>
                    <a:pt x="58" y="80"/>
                    <a:pt x="52" y="80"/>
                    <a:pt x="48" y="84"/>
                  </a:cubicBezTo>
                  <a:cubicBezTo>
                    <a:pt x="43" y="89"/>
                    <a:pt x="44" y="97"/>
                    <a:pt x="49" y="102"/>
                  </a:cubicBezTo>
                  <a:cubicBezTo>
                    <a:pt x="75" y="127"/>
                    <a:pt x="75" y="127"/>
                    <a:pt x="75" y="127"/>
                  </a:cubicBezTo>
                  <a:cubicBezTo>
                    <a:pt x="101" y="154"/>
                    <a:pt x="101" y="154"/>
                    <a:pt x="101" y="154"/>
                  </a:cubicBezTo>
                  <a:cubicBezTo>
                    <a:pt x="108" y="161"/>
                    <a:pt x="119" y="161"/>
                    <a:pt x="126" y="154"/>
                  </a:cubicBezTo>
                  <a:cubicBezTo>
                    <a:pt x="144" y="172"/>
                    <a:pt x="144" y="172"/>
                    <a:pt x="144" y="172"/>
                  </a:cubicBezTo>
                  <a:cubicBezTo>
                    <a:pt x="198" y="117"/>
                    <a:pt x="198" y="117"/>
                    <a:pt x="198" y="117"/>
                  </a:cubicBezTo>
                  <a:cubicBezTo>
                    <a:pt x="180" y="99"/>
                    <a:pt x="180" y="99"/>
                    <a:pt x="180" y="99"/>
                  </a:cubicBezTo>
                  <a:cubicBezTo>
                    <a:pt x="187" y="92"/>
                    <a:pt x="187" y="81"/>
                    <a:pt x="180" y="75"/>
                  </a:cubicBezTo>
                  <a:cubicBezTo>
                    <a:pt x="144" y="38"/>
                    <a:pt x="144" y="38"/>
                    <a:pt x="144" y="38"/>
                  </a:cubicBezTo>
                  <a:cubicBezTo>
                    <a:pt x="144" y="38"/>
                    <a:pt x="144" y="38"/>
                    <a:pt x="144" y="38"/>
                  </a:cubicBezTo>
                  <a:lnTo>
                    <a:pt x="111" y="5"/>
                  </a:lnTo>
                  <a:close/>
                </a:path>
              </a:pathLst>
            </a:custGeom>
            <a:solidFill>
              <a:srgbClr val="F5BF92"/>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25" name="Freeform 15"/>
            <p:cNvSpPr>
              <a:spLocks/>
            </p:cNvSpPr>
            <p:nvPr/>
          </p:nvSpPr>
          <p:spPr bwMode="auto">
            <a:xfrm>
              <a:off x="8672686" y="2954242"/>
              <a:ext cx="2854445" cy="1053096"/>
            </a:xfrm>
            <a:custGeom>
              <a:avLst/>
              <a:gdLst>
                <a:gd name="T0" fmla="*/ 40 w 294"/>
                <a:gd name="T1" fmla="*/ 109 h 109"/>
                <a:gd name="T2" fmla="*/ 7 w 294"/>
                <a:gd name="T3" fmla="*/ 77 h 109"/>
                <a:gd name="T4" fmla="*/ 0 w 294"/>
                <a:gd name="T5" fmla="*/ 60 h 109"/>
                <a:gd name="T6" fmla="*/ 7 w 294"/>
                <a:gd name="T7" fmla="*/ 43 h 109"/>
                <a:gd name="T8" fmla="*/ 24 w 294"/>
                <a:gd name="T9" fmla="*/ 36 h 109"/>
                <a:gd name="T10" fmla="*/ 271 w 294"/>
                <a:gd name="T11" fmla="*/ 36 h 109"/>
                <a:gd name="T12" fmla="*/ 284 w 294"/>
                <a:gd name="T13" fmla="*/ 23 h 109"/>
                <a:gd name="T14" fmla="*/ 271 w 294"/>
                <a:gd name="T15" fmla="*/ 10 h 109"/>
                <a:gd name="T16" fmla="*/ 248 w 294"/>
                <a:gd name="T17" fmla="*/ 10 h 109"/>
                <a:gd name="T18" fmla="*/ 248 w 294"/>
                <a:gd name="T19" fmla="*/ 0 h 109"/>
                <a:gd name="T20" fmla="*/ 271 w 294"/>
                <a:gd name="T21" fmla="*/ 0 h 109"/>
                <a:gd name="T22" fmla="*/ 294 w 294"/>
                <a:gd name="T23" fmla="*/ 23 h 109"/>
                <a:gd name="T24" fmla="*/ 271 w 294"/>
                <a:gd name="T25" fmla="*/ 45 h 109"/>
                <a:gd name="T26" fmla="*/ 24 w 294"/>
                <a:gd name="T27" fmla="*/ 45 h 109"/>
                <a:gd name="T28" fmla="*/ 14 w 294"/>
                <a:gd name="T29" fmla="*/ 50 h 109"/>
                <a:gd name="T30" fmla="*/ 10 w 294"/>
                <a:gd name="T31" fmla="*/ 60 h 109"/>
                <a:gd name="T32" fmla="*/ 14 w 294"/>
                <a:gd name="T33" fmla="*/ 70 h 109"/>
                <a:gd name="T34" fmla="*/ 14 w 294"/>
                <a:gd name="T35" fmla="*/ 70 h 109"/>
                <a:gd name="T36" fmla="*/ 47 w 294"/>
                <a:gd name="T37" fmla="*/ 102 h 109"/>
                <a:gd name="T38" fmla="*/ 40 w 294"/>
                <a:gd name="T39"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4" h="109">
                  <a:moveTo>
                    <a:pt x="40" y="109"/>
                  </a:moveTo>
                  <a:cubicBezTo>
                    <a:pt x="7" y="77"/>
                    <a:pt x="7" y="77"/>
                    <a:pt x="7" y="77"/>
                  </a:cubicBezTo>
                  <a:cubicBezTo>
                    <a:pt x="3" y="72"/>
                    <a:pt x="0" y="66"/>
                    <a:pt x="0" y="60"/>
                  </a:cubicBezTo>
                  <a:cubicBezTo>
                    <a:pt x="0" y="54"/>
                    <a:pt x="3" y="48"/>
                    <a:pt x="7" y="43"/>
                  </a:cubicBezTo>
                  <a:cubicBezTo>
                    <a:pt x="12" y="39"/>
                    <a:pt x="18" y="36"/>
                    <a:pt x="24" y="36"/>
                  </a:cubicBezTo>
                  <a:cubicBezTo>
                    <a:pt x="271" y="36"/>
                    <a:pt x="271" y="36"/>
                    <a:pt x="271" y="36"/>
                  </a:cubicBezTo>
                  <a:cubicBezTo>
                    <a:pt x="279" y="36"/>
                    <a:pt x="284" y="30"/>
                    <a:pt x="284" y="23"/>
                  </a:cubicBezTo>
                  <a:cubicBezTo>
                    <a:pt x="284" y="16"/>
                    <a:pt x="279" y="10"/>
                    <a:pt x="271" y="10"/>
                  </a:cubicBezTo>
                  <a:cubicBezTo>
                    <a:pt x="248" y="10"/>
                    <a:pt x="248" y="10"/>
                    <a:pt x="248" y="10"/>
                  </a:cubicBezTo>
                  <a:cubicBezTo>
                    <a:pt x="248" y="0"/>
                    <a:pt x="248" y="0"/>
                    <a:pt x="248" y="0"/>
                  </a:cubicBezTo>
                  <a:cubicBezTo>
                    <a:pt x="271" y="0"/>
                    <a:pt x="271" y="0"/>
                    <a:pt x="271" y="0"/>
                  </a:cubicBezTo>
                  <a:cubicBezTo>
                    <a:pt x="284" y="0"/>
                    <a:pt x="294" y="11"/>
                    <a:pt x="294" y="23"/>
                  </a:cubicBezTo>
                  <a:cubicBezTo>
                    <a:pt x="294" y="35"/>
                    <a:pt x="284" y="45"/>
                    <a:pt x="271" y="45"/>
                  </a:cubicBezTo>
                  <a:cubicBezTo>
                    <a:pt x="24" y="45"/>
                    <a:pt x="24" y="45"/>
                    <a:pt x="24" y="45"/>
                  </a:cubicBezTo>
                  <a:cubicBezTo>
                    <a:pt x="20" y="46"/>
                    <a:pt x="17" y="47"/>
                    <a:pt x="14" y="50"/>
                  </a:cubicBezTo>
                  <a:cubicBezTo>
                    <a:pt x="11" y="52"/>
                    <a:pt x="10" y="56"/>
                    <a:pt x="10" y="60"/>
                  </a:cubicBezTo>
                  <a:cubicBezTo>
                    <a:pt x="10" y="64"/>
                    <a:pt x="11" y="67"/>
                    <a:pt x="14" y="70"/>
                  </a:cubicBezTo>
                  <a:cubicBezTo>
                    <a:pt x="14" y="70"/>
                    <a:pt x="14" y="70"/>
                    <a:pt x="14" y="70"/>
                  </a:cubicBezTo>
                  <a:cubicBezTo>
                    <a:pt x="47" y="102"/>
                    <a:pt x="47" y="102"/>
                    <a:pt x="47" y="102"/>
                  </a:cubicBezTo>
                  <a:lnTo>
                    <a:pt x="40" y="109"/>
                  </a:lnTo>
                  <a:close/>
                </a:path>
              </a:pathLst>
            </a:custGeom>
            <a:solidFill>
              <a:schemeClr val="accent2">
                <a:lumMod val="50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26" name="Freeform 16"/>
            <p:cNvSpPr>
              <a:spLocks/>
            </p:cNvSpPr>
            <p:nvPr/>
          </p:nvSpPr>
          <p:spPr bwMode="auto">
            <a:xfrm>
              <a:off x="9365513" y="2192133"/>
              <a:ext cx="374126" cy="374126"/>
            </a:xfrm>
            <a:custGeom>
              <a:avLst/>
              <a:gdLst>
                <a:gd name="T0" fmla="*/ 82 w 82"/>
                <a:gd name="T1" fmla="*/ 65 h 82"/>
                <a:gd name="T2" fmla="*/ 57 w 82"/>
                <a:gd name="T3" fmla="*/ 41 h 82"/>
                <a:gd name="T4" fmla="*/ 74 w 82"/>
                <a:gd name="T5" fmla="*/ 24 h 82"/>
                <a:gd name="T6" fmla="*/ 0 w 82"/>
                <a:gd name="T7" fmla="*/ 0 h 82"/>
                <a:gd name="T8" fmla="*/ 25 w 82"/>
                <a:gd name="T9" fmla="*/ 73 h 82"/>
                <a:gd name="T10" fmla="*/ 42 w 82"/>
                <a:gd name="T11" fmla="*/ 56 h 82"/>
                <a:gd name="T12" fmla="*/ 66 w 82"/>
                <a:gd name="T13" fmla="*/ 82 h 82"/>
                <a:gd name="T14" fmla="*/ 82 w 82"/>
                <a:gd name="T15" fmla="*/ 65 h 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82">
                  <a:moveTo>
                    <a:pt x="82" y="65"/>
                  </a:moveTo>
                  <a:lnTo>
                    <a:pt x="57" y="41"/>
                  </a:lnTo>
                  <a:lnTo>
                    <a:pt x="74" y="24"/>
                  </a:lnTo>
                  <a:lnTo>
                    <a:pt x="0" y="0"/>
                  </a:lnTo>
                  <a:lnTo>
                    <a:pt x="25" y="73"/>
                  </a:lnTo>
                  <a:lnTo>
                    <a:pt x="42" y="56"/>
                  </a:lnTo>
                  <a:lnTo>
                    <a:pt x="66" y="82"/>
                  </a:lnTo>
                  <a:lnTo>
                    <a:pt x="82" y="65"/>
                  </a:lnTo>
                  <a:close/>
                </a:path>
              </a:pathLst>
            </a:custGeom>
            <a:solidFill>
              <a:schemeClr val="tx1">
                <a:lumMod val="90000"/>
                <a:lumOff val="10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grpSp>
      <p:pic>
        <p:nvPicPr>
          <p:cNvPr id="7" name="Picture 6"/>
          <p:cNvPicPr>
            <a:picLocks noChangeAspect="1"/>
          </p:cNvPicPr>
          <p:nvPr/>
        </p:nvPicPr>
        <p:blipFill>
          <a:blip r:embed="rId5"/>
          <a:stretch>
            <a:fillRect/>
          </a:stretch>
        </p:blipFill>
        <p:spPr>
          <a:xfrm>
            <a:off x="9085081" y="2471943"/>
            <a:ext cx="660624" cy="842865"/>
          </a:xfrm>
          <a:prstGeom prst="rect">
            <a:avLst/>
          </a:prstGeom>
        </p:spPr>
      </p:pic>
    </p:spTree>
    <p:extLst>
      <p:ext uri="{BB962C8B-B14F-4D97-AF65-F5344CB8AC3E}">
        <p14:creationId xmlns:p14="http://schemas.microsoft.com/office/powerpoint/2010/main" val="919194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Related Code Samples</a:t>
            </a:r>
          </a:p>
        </p:txBody>
      </p:sp>
      <p:sp>
        <p:nvSpPr>
          <p:cNvPr id="5" name="Text Placeholder 4"/>
          <p:cNvSpPr>
            <a:spLocks noGrp="1"/>
          </p:cNvSpPr>
          <p:nvPr>
            <p:ph type="body" sz="quarter" idx="10"/>
          </p:nvPr>
        </p:nvSpPr>
        <p:spPr>
          <a:xfrm>
            <a:off x="274638" y="1212850"/>
            <a:ext cx="11887200" cy="1077218"/>
          </a:xfrm>
        </p:spPr>
        <p:txBody>
          <a:bodyPr/>
          <a:lstStyle/>
          <a:p>
            <a:r>
              <a:rPr lang="en-US" dirty="0"/>
              <a:t>OneNote Dev on GitHub</a:t>
            </a:r>
          </a:p>
          <a:p>
            <a:pPr lvl="1"/>
            <a:r>
              <a:rPr lang="en-US" dirty="0">
                <a:hlinkClick r:id="rId2"/>
              </a:rPr>
              <a:t>https://</a:t>
            </a:r>
            <a:r>
              <a:rPr lang="en-US" dirty="0" smtClean="0">
                <a:hlinkClick r:id="rId2"/>
              </a:rPr>
              <a:t>github.com/OneNoteDev</a:t>
            </a:r>
            <a:endParaRPr lang="en-US" dirty="0"/>
          </a:p>
        </p:txBody>
      </p:sp>
      <p:grpSp>
        <p:nvGrpSpPr>
          <p:cNvPr id="18" name="Group 17"/>
          <p:cNvGrpSpPr/>
          <p:nvPr/>
        </p:nvGrpSpPr>
        <p:grpSpPr>
          <a:xfrm>
            <a:off x="8595651" y="2113047"/>
            <a:ext cx="4084253" cy="5486900"/>
            <a:chOff x="7841294" y="1339954"/>
            <a:chExt cx="4004533" cy="5379802"/>
          </a:xfrm>
        </p:grpSpPr>
        <p:sp>
          <p:nvSpPr>
            <p:cNvPr id="19" name="Freeform 5"/>
            <p:cNvSpPr>
              <a:spLocks/>
            </p:cNvSpPr>
            <p:nvPr/>
          </p:nvSpPr>
          <p:spPr bwMode="auto">
            <a:xfrm>
              <a:off x="8880534" y="3979625"/>
              <a:ext cx="1732066" cy="1738997"/>
            </a:xfrm>
            <a:custGeom>
              <a:avLst/>
              <a:gdLst>
                <a:gd name="T0" fmla="*/ 22 w 179"/>
                <a:gd name="T1" fmla="*/ 79 h 179"/>
                <a:gd name="T2" fmla="*/ 101 w 179"/>
                <a:gd name="T3" fmla="*/ 157 h 179"/>
                <a:gd name="T4" fmla="*/ 179 w 179"/>
                <a:gd name="T5" fmla="*/ 157 h 179"/>
                <a:gd name="T6" fmla="*/ 22 w 179"/>
                <a:gd name="T7" fmla="*/ 0 h 179"/>
                <a:gd name="T8" fmla="*/ 22 w 179"/>
                <a:gd name="T9" fmla="*/ 79 h 179"/>
              </a:gdLst>
              <a:ahLst/>
              <a:cxnLst>
                <a:cxn ang="0">
                  <a:pos x="T0" y="T1"/>
                </a:cxn>
                <a:cxn ang="0">
                  <a:pos x="T2" y="T3"/>
                </a:cxn>
                <a:cxn ang="0">
                  <a:pos x="T4" y="T5"/>
                </a:cxn>
                <a:cxn ang="0">
                  <a:pos x="T6" y="T7"/>
                </a:cxn>
                <a:cxn ang="0">
                  <a:pos x="T8" y="T9"/>
                </a:cxn>
              </a:cxnLst>
              <a:rect l="0" t="0" r="r" b="b"/>
              <a:pathLst>
                <a:path w="179" h="179">
                  <a:moveTo>
                    <a:pt x="22" y="79"/>
                  </a:moveTo>
                  <a:cubicBezTo>
                    <a:pt x="101" y="157"/>
                    <a:pt x="101" y="157"/>
                    <a:pt x="101" y="157"/>
                  </a:cubicBezTo>
                  <a:cubicBezTo>
                    <a:pt x="122" y="179"/>
                    <a:pt x="158" y="179"/>
                    <a:pt x="179" y="157"/>
                  </a:cubicBezTo>
                  <a:cubicBezTo>
                    <a:pt x="22" y="0"/>
                    <a:pt x="22" y="0"/>
                    <a:pt x="22" y="0"/>
                  </a:cubicBezTo>
                  <a:cubicBezTo>
                    <a:pt x="0" y="22"/>
                    <a:pt x="0" y="57"/>
                    <a:pt x="22" y="79"/>
                  </a:cubicBezTo>
                  <a:close/>
                </a:path>
              </a:pathLst>
            </a:custGeom>
            <a:solidFill>
              <a:schemeClr val="accent2">
                <a:lumMod val="75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20" name="Freeform 6"/>
            <p:cNvSpPr>
              <a:spLocks/>
            </p:cNvSpPr>
            <p:nvPr/>
          </p:nvSpPr>
          <p:spPr bwMode="auto">
            <a:xfrm>
              <a:off x="9095308" y="3764847"/>
              <a:ext cx="1732066" cy="1738997"/>
            </a:xfrm>
            <a:custGeom>
              <a:avLst/>
              <a:gdLst>
                <a:gd name="T0" fmla="*/ 157 w 179"/>
                <a:gd name="T1" fmla="*/ 100 h 179"/>
                <a:gd name="T2" fmla="*/ 79 w 179"/>
                <a:gd name="T3" fmla="*/ 22 h 179"/>
                <a:gd name="T4" fmla="*/ 0 w 179"/>
                <a:gd name="T5" fmla="*/ 22 h 179"/>
                <a:gd name="T6" fmla="*/ 157 w 179"/>
                <a:gd name="T7" fmla="*/ 179 h 179"/>
                <a:gd name="T8" fmla="*/ 157 w 179"/>
                <a:gd name="T9" fmla="*/ 100 h 179"/>
              </a:gdLst>
              <a:ahLst/>
              <a:cxnLst>
                <a:cxn ang="0">
                  <a:pos x="T0" y="T1"/>
                </a:cxn>
                <a:cxn ang="0">
                  <a:pos x="T2" y="T3"/>
                </a:cxn>
                <a:cxn ang="0">
                  <a:pos x="T4" y="T5"/>
                </a:cxn>
                <a:cxn ang="0">
                  <a:pos x="T6" y="T7"/>
                </a:cxn>
                <a:cxn ang="0">
                  <a:pos x="T8" y="T9"/>
                </a:cxn>
              </a:cxnLst>
              <a:rect l="0" t="0" r="r" b="b"/>
              <a:pathLst>
                <a:path w="179" h="179">
                  <a:moveTo>
                    <a:pt x="157" y="100"/>
                  </a:moveTo>
                  <a:cubicBezTo>
                    <a:pt x="79" y="22"/>
                    <a:pt x="79" y="22"/>
                    <a:pt x="79" y="22"/>
                  </a:cubicBezTo>
                  <a:cubicBezTo>
                    <a:pt x="57" y="0"/>
                    <a:pt x="22" y="0"/>
                    <a:pt x="0" y="22"/>
                  </a:cubicBezTo>
                  <a:cubicBezTo>
                    <a:pt x="157" y="179"/>
                    <a:pt x="157" y="179"/>
                    <a:pt x="157" y="179"/>
                  </a:cubicBezTo>
                  <a:cubicBezTo>
                    <a:pt x="179" y="157"/>
                    <a:pt x="179" y="122"/>
                    <a:pt x="157" y="100"/>
                  </a:cubicBezTo>
                  <a:close/>
                </a:path>
              </a:pathLst>
            </a:custGeom>
            <a:solidFill>
              <a:schemeClr val="accent2">
                <a:lumMod val="50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21" name="Freeform 9"/>
            <p:cNvSpPr>
              <a:spLocks noEditPoints="1"/>
            </p:cNvSpPr>
            <p:nvPr/>
          </p:nvSpPr>
          <p:spPr bwMode="auto">
            <a:xfrm>
              <a:off x="10432465" y="1901146"/>
              <a:ext cx="651257" cy="1316370"/>
            </a:xfrm>
            <a:custGeom>
              <a:avLst/>
              <a:gdLst>
                <a:gd name="T0" fmla="*/ 65 w 67"/>
                <a:gd name="T1" fmla="*/ 0 h 135"/>
                <a:gd name="T2" fmla="*/ 1 w 67"/>
                <a:gd name="T3" fmla="*/ 0 h 135"/>
                <a:gd name="T4" fmla="*/ 0 w 67"/>
                <a:gd name="T5" fmla="*/ 2 h 135"/>
                <a:gd name="T6" fmla="*/ 0 w 67"/>
                <a:gd name="T7" fmla="*/ 28 h 135"/>
                <a:gd name="T8" fmla="*/ 0 w 67"/>
                <a:gd name="T9" fmla="*/ 30 h 135"/>
                <a:gd name="T10" fmla="*/ 0 w 67"/>
                <a:gd name="T11" fmla="*/ 134 h 135"/>
                <a:gd name="T12" fmla="*/ 1 w 67"/>
                <a:gd name="T13" fmla="*/ 135 h 135"/>
                <a:gd name="T14" fmla="*/ 65 w 67"/>
                <a:gd name="T15" fmla="*/ 135 h 135"/>
                <a:gd name="T16" fmla="*/ 67 w 67"/>
                <a:gd name="T17" fmla="*/ 134 h 135"/>
                <a:gd name="T18" fmla="*/ 67 w 67"/>
                <a:gd name="T19" fmla="*/ 30 h 135"/>
                <a:gd name="T20" fmla="*/ 67 w 67"/>
                <a:gd name="T21" fmla="*/ 28 h 135"/>
                <a:gd name="T22" fmla="*/ 67 w 67"/>
                <a:gd name="T23" fmla="*/ 2 h 135"/>
                <a:gd name="T24" fmla="*/ 65 w 67"/>
                <a:gd name="T25" fmla="*/ 0 h 135"/>
                <a:gd name="T26" fmla="*/ 8 w 67"/>
                <a:gd name="T27" fmla="*/ 21 h 135"/>
                <a:gd name="T28" fmla="*/ 8 w 67"/>
                <a:gd name="T29" fmla="*/ 14 h 135"/>
                <a:gd name="T30" fmla="*/ 9 w 67"/>
                <a:gd name="T31" fmla="*/ 13 h 135"/>
                <a:gd name="T32" fmla="*/ 57 w 67"/>
                <a:gd name="T33" fmla="*/ 13 h 135"/>
                <a:gd name="T34" fmla="*/ 59 w 67"/>
                <a:gd name="T35" fmla="*/ 14 h 135"/>
                <a:gd name="T36" fmla="*/ 59 w 67"/>
                <a:gd name="T37" fmla="*/ 21 h 135"/>
                <a:gd name="T38" fmla="*/ 57 w 67"/>
                <a:gd name="T39" fmla="*/ 23 h 135"/>
                <a:gd name="T40" fmla="*/ 9 w 67"/>
                <a:gd name="T41" fmla="*/ 23 h 135"/>
                <a:gd name="T42" fmla="*/ 8 w 67"/>
                <a:gd name="T43" fmla="*/ 21 h 135"/>
                <a:gd name="T44" fmla="*/ 53 w 67"/>
                <a:gd name="T45" fmla="*/ 64 h 135"/>
                <a:gd name="T46" fmla="*/ 49 w 67"/>
                <a:gd name="T47" fmla="*/ 59 h 135"/>
                <a:gd name="T48" fmla="*/ 53 w 67"/>
                <a:gd name="T49" fmla="*/ 55 h 135"/>
                <a:gd name="T50" fmla="*/ 58 w 67"/>
                <a:gd name="T51" fmla="*/ 59 h 135"/>
                <a:gd name="T52" fmla="*/ 53 w 67"/>
                <a:gd name="T53" fmla="*/ 64 h 135"/>
                <a:gd name="T54" fmla="*/ 53 w 67"/>
                <a:gd name="T55" fmla="*/ 49 h 135"/>
                <a:gd name="T56" fmla="*/ 47 w 67"/>
                <a:gd name="T57" fmla="*/ 43 h 135"/>
                <a:gd name="T58" fmla="*/ 53 w 67"/>
                <a:gd name="T59" fmla="*/ 37 h 135"/>
                <a:gd name="T60" fmla="*/ 60 w 67"/>
                <a:gd name="T61" fmla="*/ 43 h 135"/>
                <a:gd name="T62" fmla="*/ 53 w 67"/>
                <a:gd name="T63" fmla="*/ 4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 h="135">
                  <a:moveTo>
                    <a:pt x="65" y="0"/>
                  </a:moveTo>
                  <a:cubicBezTo>
                    <a:pt x="1" y="0"/>
                    <a:pt x="1" y="0"/>
                    <a:pt x="1" y="0"/>
                  </a:cubicBezTo>
                  <a:cubicBezTo>
                    <a:pt x="0" y="0"/>
                    <a:pt x="0" y="1"/>
                    <a:pt x="0" y="2"/>
                  </a:cubicBezTo>
                  <a:cubicBezTo>
                    <a:pt x="0" y="28"/>
                    <a:pt x="0" y="28"/>
                    <a:pt x="0" y="28"/>
                  </a:cubicBezTo>
                  <a:cubicBezTo>
                    <a:pt x="0" y="30"/>
                    <a:pt x="0" y="30"/>
                    <a:pt x="0" y="30"/>
                  </a:cubicBezTo>
                  <a:cubicBezTo>
                    <a:pt x="0" y="134"/>
                    <a:pt x="0" y="134"/>
                    <a:pt x="0" y="134"/>
                  </a:cubicBezTo>
                  <a:cubicBezTo>
                    <a:pt x="0" y="135"/>
                    <a:pt x="0" y="135"/>
                    <a:pt x="1" y="135"/>
                  </a:cubicBezTo>
                  <a:cubicBezTo>
                    <a:pt x="65" y="135"/>
                    <a:pt x="65" y="135"/>
                    <a:pt x="65" y="135"/>
                  </a:cubicBezTo>
                  <a:cubicBezTo>
                    <a:pt x="66" y="135"/>
                    <a:pt x="67" y="135"/>
                    <a:pt x="67" y="134"/>
                  </a:cubicBezTo>
                  <a:cubicBezTo>
                    <a:pt x="67" y="30"/>
                    <a:pt x="67" y="30"/>
                    <a:pt x="67" y="30"/>
                  </a:cubicBezTo>
                  <a:cubicBezTo>
                    <a:pt x="67" y="28"/>
                    <a:pt x="67" y="28"/>
                    <a:pt x="67" y="28"/>
                  </a:cubicBezTo>
                  <a:cubicBezTo>
                    <a:pt x="67" y="2"/>
                    <a:pt x="67" y="2"/>
                    <a:pt x="67" y="2"/>
                  </a:cubicBezTo>
                  <a:cubicBezTo>
                    <a:pt x="67" y="1"/>
                    <a:pt x="66" y="0"/>
                    <a:pt x="65" y="0"/>
                  </a:cubicBezTo>
                  <a:close/>
                  <a:moveTo>
                    <a:pt x="8" y="21"/>
                  </a:moveTo>
                  <a:cubicBezTo>
                    <a:pt x="8" y="14"/>
                    <a:pt x="8" y="14"/>
                    <a:pt x="8" y="14"/>
                  </a:cubicBezTo>
                  <a:cubicBezTo>
                    <a:pt x="8" y="13"/>
                    <a:pt x="8" y="13"/>
                    <a:pt x="9" y="13"/>
                  </a:cubicBezTo>
                  <a:cubicBezTo>
                    <a:pt x="57" y="13"/>
                    <a:pt x="57" y="13"/>
                    <a:pt x="57" y="13"/>
                  </a:cubicBezTo>
                  <a:cubicBezTo>
                    <a:pt x="58" y="13"/>
                    <a:pt x="59" y="13"/>
                    <a:pt x="59" y="14"/>
                  </a:cubicBezTo>
                  <a:cubicBezTo>
                    <a:pt x="59" y="21"/>
                    <a:pt x="59" y="21"/>
                    <a:pt x="59" y="21"/>
                  </a:cubicBezTo>
                  <a:cubicBezTo>
                    <a:pt x="59" y="22"/>
                    <a:pt x="58" y="23"/>
                    <a:pt x="57" y="23"/>
                  </a:cubicBezTo>
                  <a:cubicBezTo>
                    <a:pt x="9" y="23"/>
                    <a:pt x="9" y="23"/>
                    <a:pt x="9" y="23"/>
                  </a:cubicBezTo>
                  <a:cubicBezTo>
                    <a:pt x="8" y="23"/>
                    <a:pt x="8" y="22"/>
                    <a:pt x="8" y="21"/>
                  </a:cubicBezTo>
                  <a:close/>
                  <a:moveTo>
                    <a:pt x="53" y="64"/>
                  </a:moveTo>
                  <a:cubicBezTo>
                    <a:pt x="51" y="64"/>
                    <a:pt x="49" y="62"/>
                    <a:pt x="49" y="59"/>
                  </a:cubicBezTo>
                  <a:cubicBezTo>
                    <a:pt x="49" y="57"/>
                    <a:pt x="51" y="55"/>
                    <a:pt x="53" y="55"/>
                  </a:cubicBezTo>
                  <a:cubicBezTo>
                    <a:pt x="56" y="55"/>
                    <a:pt x="58" y="57"/>
                    <a:pt x="58" y="59"/>
                  </a:cubicBezTo>
                  <a:cubicBezTo>
                    <a:pt x="58" y="62"/>
                    <a:pt x="56" y="64"/>
                    <a:pt x="53" y="64"/>
                  </a:cubicBezTo>
                  <a:close/>
                  <a:moveTo>
                    <a:pt x="53" y="49"/>
                  </a:moveTo>
                  <a:cubicBezTo>
                    <a:pt x="50" y="49"/>
                    <a:pt x="47" y="46"/>
                    <a:pt x="47" y="43"/>
                  </a:cubicBezTo>
                  <a:cubicBezTo>
                    <a:pt x="47" y="39"/>
                    <a:pt x="50" y="37"/>
                    <a:pt x="53" y="37"/>
                  </a:cubicBezTo>
                  <a:cubicBezTo>
                    <a:pt x="57" y="37"/>
                    <a:pt x="60" y="39"/>
                    <a:pt x="60" y="43"/>
                  </a:cubicBezTo>
                  <a:cubicBezTo>
                    <a:pt x="60" y="46"/>
                    <a:pt x="57" y="49"/>
                    <a:pt x="53" y="49"/>
                  </a:cubicBezTo>
                  <a:close/>
                </a:path>
              </a:pathLst>
            </a:custGeom>
            <a:solidFill>
              <a:schemeClr val="bg2">
                <a:lumMod val="75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22" name="Freeform 10"/>
            <p:cNvSpPr>
              <a:spLocks noEditPoints="1"/>
            </p:cNvSpPr>
            <p:nvPr/>
          </p:nvSpPr>
          <p:spPr bwMode="auto">
            <a:xfrm>
              <a:off x="7841294" y="1339954"/>
              <a:ext cx="2445675" cy="1877562"/>
            </a:xfrm>
            <a:custGeom>
              <a:avLst/>
              <a:gdLst>
                <a:gd name="T0" fmla="*/ 244 w 252"/>
                <a:gd name="T1" fmla="*/ 0 h 193"/>
                <a:gd name="T2" fmla="*/ 8 w 252"/>
                <a:gd name="T3" fmla="*/ 0 h 193"/>
                <a:gd name="T4" fmla="*/ 0 w 252"/>
                <a:gd name="T5" fmla="*/ 7 h 193"/>
                <a:gd name="T6" fmla="*/ 0 w 252"/>
                <a:gd name="T7" fmla="*/ 161 h 193"/>
                <a:gd name="T8" fmla="*/ 8 w 252"/>
                <a:gd name="T9" fmla="*/ 168 h 193"/>
                <a:gd name="T10" fmla="*/ 86 w 252"/>
                <a:gd name="T11" fmla="*/ 168 h 193"/>
                <a:gd name="T12" fmla="*/ 86 w 252"/>
                <a:gd name="T13" fmla="*/ 179 h 193"/>
                <a:gd name="T14" fmla="*/ 69 w 252"/>
                <a:gd name="T15" fmla="*/ 193 h 193"/>
                <a:gd name="T16" fmla="*/ 188 w 252"/>
                <a:gd name="T17" fmla="*/ 193 h 193"/>
                <a:gd name="T18" fmla="*/ 171 w 252"/>
                <a:gd name="T19" fmla="*/ 179 h 193"/>
                <a:gd name="T20" fmla="*/ 171 w 252"/>
                <a:gd name="T21" fmla="*/ 168 h 193"/>
                <a:gd name="T22" fmla="*/ 244 w 252"/>
                <a:gd name="T23" fmla="*/ 168 h 193"/>
                <a:gd name="T24" fmla="*/ 252 w 252"/>
                <a:gd name="T25" fmla="*/ 161 h 193"/>
                <a:gd name="T26" fmla="*/ 252 w 252"/>
                <a:gd name="T27" fmla="*/ 7 h 193"/>
                <a:gd name="T28" fmla="*/ 244 w 252"/>
                <a:gd name="T29" fmla="*/ 0 h 193"/>
                <a:gd name="T30" fmla="*/ 238 w 252"/>
                <a:gd name="T31" fmla="*/ 149 h 193"/>
                <a:gd name="T32" fmla="*/ 231 w 252"/>
                <a:gd name="T33" fmla="*/ 155 h 193"/>
                <a:gd name="T34" fmla="*/ 22 w 252"/>
                <a:gd name="T35" fmla="*/ 155 h 193"/>
                <a:gd name="T36" fmla="*/ 15 w 252"/>
                <a:gd name="T37" fmla="*/ 149 h 193"/>
                <a:gd name="T38" fmla="*/ 15 w 252"/>
                <a:gd name="T39" fmla="*/ 19 h 193"/>
                <a:gd name="T40" fmla="*/ 22 w 252"/>
                <a:gd name="T41" fmla="*/ 13 h 193"/>
                <a:gd name="T42" fmla="*/ 231 w 252"/>
                <a:gd name="T43" fmla="*/ 13 h 193"/>
                <a:gd name="T44" fmla="*/ 238 w 252"/>
                <a:gd name="T45" fmla="*/ 19 h 193"/>
                <a:gd name="T46" fmla="*/ 238 w 252"/>
                <a:gd name="T47" fmla="*/ 149 h 193"/>
                <a:gd name="T48" fmla="*/ 238 w 252"/>
                <a:gd name="T49" fmla="*/ 149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2" h="193">
                  <a:moveTo>
                    <a:pt x="244" y="0"/>
                  </a:moveTo>
                  <a:cubicBezTo>
                    <a:pt x="8" y="0"/>
                    <a:pt x="8" y="0"/>
                    <a:pt x="8" y="0"/>
                  </a:cubicBezTo>
                  <a:cubicBezTo>
                    <a:pt x="4" y="0"/>
                    <a:pt x="0" y="3"/>
                    <a:pt x="0" y="7"/>
                  </a:cubicBezTo>
                  <a:cubicBezTo>
                    <a:pt x="0" y="161"/>
                    <a:pt x="0" y="161"/>
                    <a:pt x="0" y="161"/>
                  </a:cubicBezTo>
                  <a:cubicBezTo>
                    <a:pt x="0" y="165"/>
                    <a:pt x="4" y="168"/>
                    <a:pt x="8" y="168"/>
                  </a:cubicBezTo>
                  <a:cubicBezTo>
                    <a:pt x="86" y="168"/>
                    <a:pt x="86" y="168"/>
                    <a:pt x="86" y="168"/>
                  </a:cubicBezTo>
                  <a:cubicBezTo>
                    <a:pt x="86" y="179"/>
                    <a:pt x="86" y="179"/>
                    <a:pt x="86" y="179"/>
                  </a:cubicBezTo>
                  <a:cubicBezTo>
                    <a:pt x="69" y="193"/>
                    <a:pt x="69" y="193"/>
                    <a:pt x="69" y="193"/>
                  </a:cubicBezTo>
                  <a:cubicBezTo>
                    <a:pt x="188" y="193"/>
                    <a:pt x="188" y="193"/>
                    <a:pt x="188" y="193"/>
                  </a:cubicBezTo>
                  <a:cubicBezTo>
                    <a:pt x="171" y="179"/>
                    <a:pt x="171" y="179"/>
                    <a:pt x="171" y="179"/>
                  </a:cubicBezTo>
                  <a:cubicBezTo>
                    <a:pt x="171" y="168"/>
                    <a:pt x="171" y="168"/>
                    <a:pt x="171" y="168"/>
                  </a:cubicBezTo>
                  <a:cubicBezTo>
                    <a:pt x="244" y="168"/>
                    <a:pt x="244" y="168"/>
                    <a:pt x="244" y="168"/>
                  </a:cubicBezTo>
                  <a:cubicBezTo>
                    <a:pt x="249" y="168"/>
                    <a:pt x="252" y="165"/>
                    <a:pt x="252" y="161"/>
                  </a:cubicBezTo>
                  <a:cubicBezTo>
                    <a:pt x="252" y="7"/>
                    <a:pt x="252" y="7"/>
                    <a:pt x="252" y="7"/>
                  </a:cubicBezTo>
                  <a:cubicBezTo>
                    <a:pt x="252" y="3"/>
                    <a:pt x="249" y="0"/>
                    <a:pt x="244" y="0"/>
                  </a:cubicBezTo>
                  <a:close/>
                  <a:moveTo>
                    <a:pt x="238" y="149"/>
                  </a:moveTo>
                  <a:cubicBezTo>
                    <a:pt x="238" y="153"/>
                    <a:pt x="235" y="155"/>
                    <a:pt x="231" y="155"/>
                  </a:cubicBezTo>
                  <a:cubicBezTo>
                    <a:pt x="22" y="155"/>
                    <a:pt x="22" y="155"/>
                    <a:pt x="22" y="155"/>
                  </a:cubicBezTo>
                  <a:cubicBezTo>
                    <a:pt x="18" y="155"/>
                    <a:pt x="15" y="153"/>
                    <a:pt x="15" y="149"/>
                  </a:cubicBezTo>
                  <a:cubicBezTo>
                    <a:pt x="15" y="19"/>
                    <a:pt x="15" y="19"/>
                    <a:pt x="15" y="19"/>
                  </a:cubicBezTo>
                  <a:cubicBezTo>
                    <a:pt x="15" y="15"/>
                    <a:pt x="18" y="13"/>
                    <a:pt x="22" y="13"/>
                  </a:cubicBezTo>
                  <a:cubicBezTo>
                    <a:pt x="231" y="13"/>
                    <a:pt x="231" y="13"/>
                    <a:pt x="231" y="13"/>
                  </a:cubicBezTo>
                  <a:cubicBezTo>
                    <a:pt x="235" y="13"/>
                    <a:pt x="238" y="15"/>
                    <a:pt x="238" y="19"/>
                  </a:cubicBezTo>
                  <a:cubicBezTo>
                    <a:pt x="238" y="149"/>
                    <a:pt x="238" y="149"/>
                    <a:pt x="238" y="149"/>
                  </a:cubicBezTo>
                  <a:cubicBezTo>
                    <a:pt x="238" y="149"/>
                    <a:pt x="238" y="149"/>
                    <a:pt x="238" y="149"/>
                  </a:cubicBezTo>
                  <a:close/>
                </a:path>
              </a:pathLst>
            </a:custGeom>
            <a:solidFill>
              <a:schemeClr val="bg2">
                <a:lumMod val="75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23" name="Freeform 13"/>
            <p:cNvSpPr>
              <a:spLocks/>
            </p:cNvSpPr>
            <p:nvPr/>
          </p:nvSpPr>
          <p:spPr bwMode="auto">
            <a:xfrm>
              <a:off x="10404748" y="5285603"/>
              <a:ext cx="1441079" cy="1434153"/>
            </a:xfrm>
            <a:custGeom>
              <a:avLst/>
              <a:gdLst>
                <a:gd name="T0" fmla="*/ 208 w 208"/>
                <a:gd name="T1" fmla="*/ 97 h 207"/>
                <a:gd name="T2" fmla="*/ 96 w 208"/>
                <a:gd name="T3" fmla="*/ 207 h 207"/>
                <a:gd name="T4" fmla="*/ 0 w 208"/>
                <a:gd name="T5" fmla="*/ 112 h 207"/>
                <a:gd name="T6" fmla="*/ 112 w 208"/>
                <a:gd name="T7" fmla="*/ 0 h 207"/>
                <a:gd name="T8" fmla="*/ 208 w 208"/>
                <a:gd name="T9" fmla="*/ 97 h 207"/>
              </a:gdLst>
              <a:ahLst/>
              <a:cxnLst>
                <a:cxn ang="0">
                  <a:pos x="T0" y="T1"/>
                </a:cxn>
                <a:cxn ang="0">
                  <a:pos x="T2" y="T3"/>
                </a:cxn>
                <a:cxn ang="0">
                  <a:pos x="T4" y="T5"/>
                </a:cxn>
                <a:cxn ang="0">
                  <a:pos x="T6" y="T7"/>
                </a:cxn>
                <a:cxn ang="0">
                  <a:pos x="T8" y="T9"/>
                </a:cxn>
              </a:cxnLst>
              <a:rect l="0" t="0" r="r" b="b"/>
              <a:pathLst>
                <a:path w="208" h="207">
                  <a:moveTo>
                    <a:pt x="208" y="97"/>
                  </a:moveTo>
                  <a:lnTo>
                    <a:pt x="96" y="207"/>
                  </a:lnTo>
                  <a:lnTo>
                    <a:pt x="0" y="112"/>
                  </a:lnTo>
                  <a:lnTo>
                    <a:pt x="112" y="0"/>
                  </a:lnTo>
                  <a:lnTo>
                    <a:pt x="208" y="97"/>
                  </a:lnTo>
                  <a:close/>
                </a:path>
              </a:pathLst>
            </a:custGeom>
            <a:solidFill>
              <a:srgbClr val="C1E00A"/>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24" name="Freeform 14"/>
            <p:cNvSpPr>
              <a:spLocks/>
            </p:cNvSpPr>
            <p:nvPr/>
          </p:nvSpPr>
          <p:spPr bwMode="auto">
            <a:xfrm>
              <a:off x="9150734" y="4291395"/>
              <a:ext cx="1919127" cy="1669714"/>
            </a:xfrm>
            <a:custGeom>
              <a:avLst/>
              <a:gdLst>
                <a:gd name="T0" fmla="*/ 111 w 198"/>
                <a:gd name="T1" fmla="*/ 5 h 172"/>
                <a:gd name="T2" fmla="*/ 95 w 198"/>
                <a:gd name="T3" fmla="*/ 5 h 172"/>
                <a:gd name="T4" fmla="*/ 93 w 198"/>
                <a:gd name="T5" fmla="*/ 17 h 172"/>
                <a:gd name="T6" fmla="*/ 82 w 198"/>
                <a:gd name="T7" fmla="*/ 5 h 172"/>
                <a:gd name="T8" fmla="*/ 66 w 198"/>
                <a:gd name="T9" fmla="*/ 5 h 172"/>
                <a:gd name="T10" fmla="*/ 66 w 198"/>
                <a:gd name="T11" fmla="*/ 21 h 172"/>
                <a:gd name="T12" fmla="*/ 66 w 198"/>
                <a:gd name="T13" fmla="*/ 21 h 172"/>
                <a:gd name="T14" fmla="*/ 66 w 198"/>
                <a:gd name="T15" fmla="*/ 21 h 172"/>
                <a:gd name="T16" fmla="*/ 66 w 198"/>
                <a:gd name="T17" fmla="*/ 21 h 172"/>
                <a:gd name="T18" fmla="*/ 51 w 198"/>
                <a:gd name="T19" fmla="*/ 5 h 172"/>
                <a:gd name="T20" fmla="*/ 35 w 198"/>
                <a:gd name="T21" fmla="*/ 5 h 172"/>
                <a:gd name="T22" fmla="*/ 36 w 198"/>
                <a:gd name="T23" fmla="*/ 21 h 172"/>
                <a:gd name="T24" fmla="*/ 35 w 198"/>
                <a:gd name="T25" fmla="*/ 20 h 172"/>
                <a:gd name="T26" fmla="*/ 35 w 198"/>
                <a:gd name="T27" fmla="*/ 20 h 172"/>
                <a:gd name="T28" fmla="*/ 23 w 198"/>
                <a:gd name="T29" fmla="*/ 8 h 172"/>
                <a:gd name="T30" fmla="*/ 5 w 198"/>
                <a:gd name="T31" fmla="*/ 7 h 172"/>
                <a:gd name="T32" fmla="*/ 6 w 198"/>
                <a:gd name="T33" fmla="*/ 25 h 172"/>
                <a:gd name="T34" fmla="*/ 63 w 198"/>
                <a:gd name="T35" fmla="*/ 82 h 172"/>
                <a:gd name="T36" fmla="*/ 48 w 198"/>
                <a:gd name="T37" fmla="*/ 84 h 172"/>
                <a:gd name="T38" fmla="*/ 49 w 198"/>
                <a:gd name="T39" fmla="*/ 102 h 172"/>
                <a:gd name="T40" fmla="*/ 75 w 198"/>
                <a:gd name="T41" fmla="*/ 127 h 172"/>
                <a:gd name="T42" fmla="*/ 101 w 198"/>
                <a:gd name="T43" fmla="*/ 154 h 172"/>
                <a:gd name="T44" fmla="*/ 126 w 198"/>
                <a:gd name="T45" fmla="*/ 154 h 172"/>
                <a:gd name="T46" fmla="*/ 144 w 198"/>
                <a:gd name="T47" fmla="*/ 172 h 172"/>
                <a:gd name="T48" fmla="*/ 198 w 198"/>
                <a:gd name="T49" fmla="*/ 117 h 172"/>
                <a:gd name="T50" fmla="*/ 180 w 198"/>
                <a:gd name="T51" fmla="*/ 99 h 172"/>
                <a:gd name="T52" fmla="*/ 180 w 198"/>
                <a:gd name="T53" fmla="*/ 75 h 172"/>
                <a:gd name="T54" fmla="*/ 144 w 198"/>
                <a:gd name="T55" fmla="*/ 38 h 172"/>
                <a:gd name="T56" fmla="*/ 144 w 198"/>
                <a:gd name="T57" fmla="*/ 38 h 172"/>
                <a:gd name="T58" fmla="*/ 111 w 198"/>
                <a:gd name="T59" fmla="*/ 5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8" h="172">
                  <a:moveTo>
                    <a:pt x="111" y="5"/>
                  </a:moveTo>
                  <a:cubicBezTo>
                    <a:pt x="106" y="1"/>
                    <a:pt x="99" y="0"/>
                    <a:pt x="95" y="5"/>
                  </a:cubicBezTo>
                  <a:cubicBezTo>
                    <a:pt x="92" y="8"/>
                    <a:pt x="91" y="13"/>
                    <a:pt x="93" y="17"/>
                  </a:cubicBezTo>
                  <a:cubicBezTo>
                    <a:pt x="82" y="5"/>
                    <a:pt x="82" y="5"/>
                    <a:pt x="82" y="5"/>
                  </a:cubicBezTo>
                  <a:cubicBezTo>
                    <a:pt x="77" y="1"/>
                    <a:pt x="70" y="0"/>
                    <a:pt x="66" y="5"/>
                  </a:cubicBezTo>
                  <a:cubicBezTo>
                    <a:pt x="61" y="9"/>
                    <a:pt x="62" y="16"/>
                    <a:pt x="66" y="21"/>
                  </a:cubicBezTo>
                  <a:cubicBezTo>
                    <a:pt x="66" y="21"/>
                    <a:pt x="66" y="21"/>
                    <a:pt x="66" y="21"/>
                  </a:cubicBezTo>
                  <a:cubicBezTo>
                    <a:pt x="66" y="21"/>
                    <a:pt x="66" y="21"/>
                    <a:pt x="66" y="21"/>
                  </a:cubicBezTo>
                  <a:cubicBezTo>
                    <a:pt x="66" y="21"/>
                    <a:pt x="66" y="21"/>
                    <a:pt x="66" y="21"/>
                  </a:cubicBezTo>
                  <a:cubicBezTo>
                    <a:pt x="51" y="5"/>
                    <a:pt x="51" y="5"/>
                    <a:pt x="51" y="5"/>
                  </a:cubicBezTo>
                  <a:cubicBezTo>
                    <a:pt x="46" y="1"/>
                    <a:pt x="39" y="0"/>
                    <a:pt x="35" y="5"/>
                  </a:cubicBezTo>
                  <a:cubicBezTo>
                    <a:pt x="31" y="9"/>
                    <a:pt x="31" y="16"/>
                    <a:pt x="36" y="21"/>
                  </a:cubicBezTo>
                  <a:cubicBezTo>
                    <a:pt x="35" y="20"/>
                    <a:pt x="35" y="20"/>
                    <a:pt x="35" y="20"/>
                  </a:cubicBezTo>
                  <a:cubicBezTo>
                    <a:pt x="35" y="20"/>
                    <a:pt x="35" y="20"/>
                    <a:pt x="35" y="20"/>
                  </a:cubicBezTo>
                  <a:cubicBezTo>
                    <a:pt x="23" y="8"/>
                    <a:pt x="23" y="8"/>
                    <a:pt x="23" y="8"/>
                  </a:cubicBezTo>
                  <a:cubicBezTo>
                    <a:pt x="18" y="3"/>
                    <a:pt x="10" y="3"/>
                    <a:pt x="5" y="7"/>
                  </a:cubicBezTo>
                  <a:cubicBezTo>
                    <a:pt x="0" y="12"/>
                    <a:pt x="1" y="20"/>
                    <a:pt x="6" y="25"/>
                  </a:cubicBezTo>
                  <a:cubicBezTo>
                    <a:pt x="63" y="82"/>
                    <a:pt x="63" y="82"/>
                    <a:pt x="63" y="82"/>
                  </a:cubicBezTo>
                  <a:cubicBezTo>
                    <a:pt x="58" y="80"/>
                    <a:pt x="52" y="80"/>
                    <a:pt x="48" y="84"/>
                  </a:cubicBezTo>
                  <a:cubicBezTo>
                    <a:pt x="43" y="89"/>
                    <a:pt x="44" y="97"/>
                    <a:pt x="49" y="102"/>
                  </a:cubicBezTo>
                  <a:cubicBezTo>
                    <a:pt x="75" y="127"/>
                    <a:pt x="75" y="127"/>
                    <a:pt x="75" y="127"/>
                  </a:cubicBezTo>
                  <a:cubicBezTo>
                    <a:pt x="101" y="154"/>
                    <a:pt x="101" y="154"/>
                    <a:pt x="101" y="154"/>
                  </a:cubicBezTo>
                  <a:cubicBezTo>
                    <a:pt x="108" y="161"/>
                    <a:pt x="119" y="161"/>
                    <a:pt x="126" y="154"/>
                  </a:cubicBezTo>
                  <a:cubicBezTo>
                    <a:pt x="144" y="172"/>
                    <a:pt x="144" y="172"/>
                    <a:pt x="144" y="172"/>
                  </a:cubicBezTo>
                  <a:cubicBezTo>
                    <a:pt x="198" y="117"/>
                    <a:pt x="198" y="117"/>
                    <a:pt x="198" y="117"/>
                  </a:cubicBezTo>
                  <a:cubicBezTo>
                    <a:pt x="180" y="99"/>
                    <a:pt x="180" y="99"/>
                    <a:pt x="180" y="99"/>
                  </a:cubicBezTo>
                  <a:cubicBezTo>
                    <a:pt x="187" y="92"/>
                    <a:pt x="187" y="81"/>
                    <a:pt x="180" y="75"/>
                  </a:cubicBezTo>
                  <a:cubicBezTo>
                    <a:pt x="144" y="38"/>
                    <a:pt x="144" y="38"/>
                    <a:pt x="144" y="38"/>
                  </a:cubicBezTo>
                  <a:cubicBezTo>
                    <a:pt x="144" y="38"/>
                    <a:pt x="144" y="38"/>
                    <a:pt x="144" y="38"/>
                  </a:cubicBezTo>
                  <a:lnTo>
                    <a:pt x="111" y="5"/>
                  </a:lnTo>
                  <a:close/>
                </a:path>
              </a:pathLst>
            </a:custGeom>
            <a:solidFill>
              <a:srgbClr val="F5BF92"/>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25" name="Freeform 15"/>
            <p:cNvSpPr>
              <a:spLocks/>
            </p:cNvSpPr>
            <p:nvPr/>
          </p:nvSpPr>
          <p:spPr bwMode="auto">
            <a:xfrm>
              <a:off x="8672686" y="2954242"/>
              <a:ext cx="2854445" cy="1053096"/>
            </a:xfrm>
            <a:custGeom>
              <a:avLst/>
              <a:gdLst>
                <a:gd name="T0" fmla="*/ 40 w 294"/>
                <a:gd name="T1" fmla="*/ 109 h 109"/>
                <a:gd name="T2" fmla="*/ 7 w 294"/>
                <a:gd name="T3" fmla="*/ 77 h 109"/>
                <a:gd name="T4" fmla="*/ 0 w 294"/>
                <a:gd name="T5" fmla="*/ 60 h 109"/>
                <a:gd name="T6" fmla="*/ 7 w 294"/>
                <a:gd name="T7" fmla="*/ 43 h 109"/>
                <a:gd name="T8" fmla="*/ 24 w 294"/>
                <a:gd name="T9" fmla="*/ 36 h 109"/>
                <a:gd name="T10" fmla="*/ 271 w 294"/>
                <a:gd name="T11" fmla="*/ 36 h 109"/>
                <a:gd name="T12" fmla="*/ 284 w 294"/>
                <a:gd name="T13" fmla="*/ 23 h 109"/>
                <a:gd name="T14" fmla="*/ 271 w 294"/>
                <a:gd name="T15" fmla="*/ 10 h 109"/>
                <a:gd name="T16" fmla="*/ 248 w 294"/>
                <a:gd name="T17" fmla="*/ 10 h 109"/>
                <a:gd name="T18" fmla="*/ 248 w 294"/>
                <a:gd name="T19" fmla="*/ 0 h 109"/>
                <a:gd name="T20" fmla="*/ 271 w 294"/>
                <a:gd name="T21" fmla="*/ 0 h 109"/>
                <a:gd name="T22" fmla="*/ 294 w 294"/>
                <a:gd name="T23" fmla="*/ 23 h 109"/>
                <a:gd name="T24" fmla="*/ 271 w 294"/>
                <a:gd name="T25" fmla="*/ 45 h 109"/>
                <a:gd name="T26" fmla="*/ 24 w 294"/>
                <a:gd name="T27" fmla="*/ 45 h 109"/>
                <a:gd name="T28" fmla="*/ 14 w 294"/>
                <a:gd name="T29" fmla="*/ 50 h 109"/>
                <a:gd name="T30" fmla="*/ 10 w 294"/>
                <a:gd name="T31" fmla="*/ 60 h 109"/>
                <a:gd name="T32" fmla="*/ 14 w 294"/>
                <a:gd name="T33" fmla="*/ 70 h 109"/>
                <a:gd name="T34" fmla="*/ 14 w 294"/>
                <a:gd name="T35" fmla="*/ 70 h 109"/>
                <a:gd name="T36" fmla="*/ 47 w 294"/>
                <a:gd name="T37" fmla="*/ 102 h 109"/>
                <a:gd name="T38" fmla="*/ 40 w 294"/>
                <a:gd name="T39"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4" h="109">
                  <a:moveTo>
                    <a:pt x="40" y="109"/>
                  </a:moveTo>
                  <a:cubicBezTo>
                    <a:pt x="7" y="77"/>
                    <a:pt x="7" y="77"/>
                    <a:pt x="7" y="77"/>
                  </a:cubicBezTo>
                  <a:cubicBezTo>
                    <a:pt x="3" y="72"/>
                    <a:pt x="0" y="66"/>
                    <a:pt x="0" y="60"/>
                  </a:cubicBezTo>
                  <a:cubicBezTo>
                    <a:pt x="0" y="54"/>
                    <a:pt x="3" y="48"/>
                    <a:pt x="7" y="43"/>
                  </a:cubicBezTo>
                  <a:cubicBezTo>
                    <a:pt x="12" y="39"/>
                    <a:pt x="18" y="36"/>
                    <a:pt x="24" y="36"/>
                  </a:cubicBezTo>
                  <a:cubicBezTo>
                    <a:pt x="271" y="36"/>
                    <a:pt x="271" y="36"/>
                    <a:pt x="271" y="36"/>
                  </a:cubicBezTo>
                  <a:cubicBezTo>
                    <a:pt x="279" y="36"/>
                    <a:pt x="284" y="30"/>
                    <a:pt x="284" y="23"/>
                  </a:cubicBezTo>
                  <a:cubicBezTo>
                    <a:pt x="284" y="16"/>
                    <a:pt x="279" y="10"/>
                    <a:pt x="271" y="10"/>
                  </a:cubicBezTo>
                  <a:cubicBezTo>
                    <a:pt x="248" y="10"/>
                    <a:pt x="248" y="10"/>
                    <a:pt x="248" y="10"/>
                  </a:cubicBezTo>
                  <a:cubicBezTo>
                    <a:pt x="248" y="0"/>
                    <a:pt x="248" y="0"/>
                    <a:pt x="248" y="0"/>
                  </a:cubicBezTo>
                  <a:cubicBezTo>
                    <a:pt x="271" y="0"/>
                    <a:pt x="271" y="0"/>
                    <a:pt x="271" y="0"/>
                  </a:cubicBezTo>
                  <a:cubicBezTo>
                    <a:pt x="284" y="0"/>
                    <a:pt x="294" y="11"/>
                    <a:pt x="294" y="23"/>
                  </a:cubicBezTo>
                  <a:cubicBezTo>
                    <a:pt x="294" y="35"/>
                    <a:pt x="284" y="45"/>
                    <a:pt x="271" y="45"/>
                  </a:cubicBezTo>
                  <a:cubicBezTo>
                    <a:pt x="24" y="45"/>
                    <a:pt x="24" y="45"/>
                    <a:pt x="24" y="45"/>
                  </a:cubicBezTo>
                  <a:cubicBezTo>
                    <a:pt x="20" y="46"/>
                    <a:pt x="17" y="47"/>
                    <a:pt x="14" y="50"/>
                  </a:cubicBezTo>
                  <a:cubicBezTo>
                    <a:pt x="11" y="52"/>
                    <a:pt x="10" y="56"/>
                    <a:pt x="10" y="60"/>
                  </a:cubicBezTo>
                  <a:cubicBezTo>
                    <a:pt x="10" y="64"/>
                    <a:pt x="11" y="67"/>
                    <a:pt x="14" y="70"/>
                  </a:cubicBezTo>
                  <a:cubicBezTo>
                    <a:pt x="14" y="70"/>
                    <a:pt x="14" y="70"/>
                    <a:pt x="14" y="70"/>
                  </a:cubicBezTo>
                  <a:cubicBezTo>
                    <a:pt x="47" y="102"/>
                    <a:pt x="47" y="102"/>
                    <a:pt x="47" y="102"/>
                  </a:cubicBezTo>
                  <a:lnTo>
                    <a:pt x="40" y="109"/>
                  </a:lnTo>
                  <a:close/>
                </a:path>
              </a:pathLst>
            </a:custGeom>
            <a:solidFill>
              <a:schemeClr val="accent2">
                <a:lumMod val="50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sp>
          <p:nvSpPr>
            <p:cNvPr id="26" name="Freeform 16"/>
            <p:cNvSpPr>
              <a:spLocks/>
            </p:cNvSpPr>
            <p:nvPr/>
          </p:nvSpPr>
          <p:spPr bwMode="auto">
            <a:xfrm>
              <a:off x="9365513" y="2192133"/>
              <a:ext cx="374126" cy="374126"/>
            </a:xfrm>
            <a:custGeom>
              <a:avLst/>
              <a:gdLst>
                <a:gd name="T0" fmla="*/ 82 w 82"/>
                <a:gd name="T1" fmla="*/ 65 h 82"/>
                <a:gd name="T2" fmla="*/ 57 w 82"/>
                <a:gd name="T3" fmla="*/ 41 h 82"/>
                <a:gd name="T4" fmla="*/ 74 w 82"/>
                <a:gd name="T5" fmla="*/ 24 h 82"/>
                <a:gd name="T6" fmla="*/ 0 w 82"/>
                <a:gd name="T7" fmla="*/ 0 h 82"/>
                <a:gd name="T8" fmla="*/ 25 w 82"/>
                <a:gd name="T9" fmla="*/ 73 h 82"/>
                <a:gd name="T10" fmla="*/ 42 w 82"/>
                <a:gd name="T11" fmla="*/ 56 h 82"/>
                <a:gd name="T12" fmla="*/ 66 w 82"/>
                <a:gd name="T13" fmla="*/ 82 h 82"/>
                <a:gd name="T14" fmla="*/ 82 w 82"/>
                <a:gd name="T15" fmla="*/ 65 h 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 h="82">
                  <a:moveTo>
                    <a:pt x="82" y="65"/>
                  </a:moveTo>
                  <a:lnTo>
                    <a:pt x="57" y="41"/>
                  </a:lnTo>
                  <a:lnTo>
                    <a:pt x="74" y="24"/>
                  </a:lnTo>
                  <a:lnTo>
                    <a:pt x="0" y="0"/>
                  </a:lnTo>
                  <a:lnTo>
                    <a:pt x="25" y="73"/>
                  </a:lnTo>
                  <a:lnTo>
                    <a:pt x="42" y="56"/>
                  </a:lnTo>
                  <a:lnTo>
                    <a:pt x="66" y="82"/>
                  </a:lnTo>
                  <a:lnTo>
                    <a:pt x="82" y="65"/>
                  </a:lnTo>
                  <a:close/>
                </a:path>
              </a:pathLst>
            </a:custGeom>
            <a:solidFill>
              <a:schemeClr val="tx1">
                <a:lumMod val="90000"/>
                <a:lumOff val="10000"/>
              </a:schemeClr>
            </a:solidFill>
            <a:ln>
              <a:noFill/>
            </a:ln>
          </p:spPr>
          <p:txBody>
            <a:bodyPr vert="horz" wrap="square" lIns="93260" tIns="46630" rIns="93260" bIns="46630" numCol="1" anchor="t" anchorCtr="0" compatLnSpc="1">
              <a:prstTxWarp prst="textNoShape">
                <a:avLst/>
              </a:prstTxWarp>
            </a:bodyPr>
            <a:lstStyle/>
            <a:p>
              <a:pPr defTabSz="932597"/>
              <a:endParaRPr lang="en-US">
                <a:solidFill>
                  <a:srgbClr val="404040"/>
                </a:solidFill>
                <a:latin typeface="Segoe UI"/>
              </a:endParaRPr>
            </a:p>
          </p:txBody>
        </p:sp>
      </p:grpSp>
      <p:pic>
        <p:nvPicPr>
          <p:cNvPr id="2" name="Picture 1"/>
          <p:cNvPicPr>
            <a:picLocks noChangeAspect="1"/>
          </p:cNvPicPr>
          <p:nvPr/>
        </p:nvPicPr>
        <p:blipFill>
          <a:blip r:embed="rId3"/>
          <a:stretch>
            <a:fillRect/>
          </a:stretch>
        </p:blipFill>
        <p:spPr>
          <a:xfrm>
            <a:off x="8895982" y="2471943"/>
            <a:ext cx="1140001" cy="785334"/>
          </a:xfrm>
          <a:prstGeom prst="rect">
            <a:avLst/>
          </a:prstGeom>
        </p:spPr>
      </p:pic>
    </p:spTree>
    <p:extLst>
      <p:ext uri="{BB962C8B-B14F-4D97-AF65-F5344CB8AC3E}">
        <p14:creationId xmlns:p14="http://schemas.microsoft.com/office/powerpoint/2010/main" val="3609920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gradFill>
                  <a:gsLst>
                    <a:gs pos="3892">
                      <a:schemeClr val="tx1"/>
                    </a:gs>
                    <a:gs pos="13174">
                      <a:schemeClr val="tx1"/>
                    </a:gs>
                  </a:gsLst>
                  <a:lin ang="5400000" scaled="0"/>
                </a:gradFill>
              </a:rPr>
              <a:t>Summary</a:t>
            </a:r>
            <a:endParaRPr lang="en-US" dirty="0">
              <a:gradFill>
                <a:gsLst>
                  <a:gs pos="3892">
                    <a:schemeClr val="tx1"/>
                  </a:gs>
                  <a:gs pos="13174">
                    <a:schemeClr val="tx1"/>
                  </a:gs>
                </a:gsLst>
                <a:lin ang="5400000" scaled="0"/>
              </a:gradFill>
            </a:endParaRPr>
          </a:p>
        </p:txBody>
      </p:sp>
      <p:sp>
        <p:nvSpPr>
          <p:cNvPr id="6" name="Text Placeholder 5"/>
          <p:cNvSpPr>
            <a:spLocks noGrp="1"/>
          </p:cNvSpPr>
          <p:nvPr>
            <p:ph type="body" sz="quarter" idx="4294967295"/>
          </p:nvPr>
        </p:nvSpPr>
        <p:spPr>
          <a:xfrm>
            <a:off x="274638" y="1212850"/>
            <a:ext cx="4856161" cy="3868751"/>
          </a:xfrm>
        </p:spPr>
        <p:txBody>
          <a:bodyPr/>
          <a:lstStyle/>
          <a:p>
            <a:pPr marL="0" indent="0">
              <a:spcBef>
                <a:spcPts val="1800"/>
              </a:spcBef>
              <a:buNone/>
            </a:pPr>
            <a:r>
              <a:rPr lang="en-US" sz="3600" dirty="0">
                <a:gradFill>
                  <a:gsLst>
                    <a:gs pos="13772">
                      <a:schemeClr val="tx1"/>
                    </a:gs>
                    <a:gs pos="75000">
                      <a:schemeClr val="tx1"/>
                    </a:gs>
                  </a:gsLst>
                  <a:lin ang="5400000" scaled="0"/>
                </a:gradFill>
              </a:rPr>
              <a:t>Introduction</a:t>
            </a:r>
          </a:p>
          <a:p>
            <a:pPr marL="0" indent="0">
              <a:spcBef>
                <a:spcPts val="1800"/>
              </a:spcBef>
              <a:buNone/>
            </a:pPr>
            <a:r>
              <a:rPr lang="en-US" sz="3600" dirty="0">
                <a:gradFill>
                  <a:gsLst>
                    <a:gs pos="13772">
                      <a:schemeClr val="tx1"/>
                    </a:gs>
                    <a:gs pos="75000">
                      <a:schemeClr val="tx1"/>
                    </a:gs>
                  </a:gsLst>
                  <a:lin ang="5400000" scaled="0"/>
                </a:gradFill>
              </a:rPr>
              <a:t>OneNote API </a:t>
            </a:r>
            <a:r>
              <a:rPr lang="en-US" sz="3600" dirty="0" smtClean="0">
                <a:gradFill>
                  <a:gsLst>
                    <a:gs pos="13772">
                      <a:schemeClr val="tx1"/>
                    </a:gs>
                    <a:gs pos="75000">
                      <a:schemeClr val="tx1"/>
                    </a:gs>
                  </a:gsLst>
                  <a:lin ang="5400000" scaled="0"/>
                </a:gradFill>
              </a:rPr>
              <a:t>scenarios</a:t>
            </a:r>
            <a:endParaRPr lang="en-US" sz="3600" dirty="0">
              <a:gradFill>
                <a:gsLst>
                  <a:gs pos="13772">
                    <a:schemeClr val="tx1"/>
                  </a:gs>
                  <a:gs pos="75000">
                    <a:schemeClr val="tx1"/>
                  </a:gs>
                </a:gsLst>
                <a:lin ang="5400000" scaled="0"/>
              </a:gradFill>
            </a:endParaRPr>
          </a:p>
          <a:p>
            <a:pPr marL="0" indent="0">
              <a:spcBef>
                <a:spcPts val="1800"/>
              </a:spcBef>
              <a:buNone/>
            </a:pPr>
            <a:r>
              <a:rPr lang="en-US" sz="3600" dirty="0">
                <a:gradFill>
                  <a:gsLst>
                    <a:gs pos="13772">
                      <a:schemeClr val="tx1"/>
                    </a:gs>
                    <a:gs pos="75000">
                      <a:schemeClr val="tx1"/>
                    </a:gs>
                  </a:gsLst>
                  <a:lin ang="5400000" scaled="0"/>
                </a:gradFill>
              </a:rPr>
              <a:t>Get </a:t>
            </a:r>
            <a:r>
              <a:rPr lang="en-US" sz="3600" dirty="0" smtClean="0">
                <a:gradFill>
                  <a:gsLst>
                    <a:gs pos="13772">
                      <a:schemeClr val="tx1"/>
                    </a:gs>
                    <a:gs pos="75000">
                      <a:schemeClr val="tx1"/>
                    </a:gs>
                  </a:gsLst>
                  <a:lin ang="5400000" scaled="0"/>
                </a:gradFill>
              </a:rPr>
              <a:t>started with </a:t>
            </a:r>
            <a:r>
              <a:rPr lang="en-US" sz="3600" dirty="0">
                <a:gradFill>
                  <a:gsLst>
                    <a:gs pos="13772">
                      <a:schemeClr val="tx1"/>
                    </a:gs>
                    <a:gs pos="75000">
                      <a:schemeClr val="tx1"/>
                    </a:gs>
                  </a:gsLst>
                  <a:lin ang="5400000" scaled="0"/>
                </a:gradFill>
              </a:rPr>
              <a:t>the OneNote service</a:t>
            </a:r>
          </a:p>
          <a:p>
            <a:pPr marL="0" indent="0">
              <a:spcBef>
                <a:spcPts val="1800"/>
              </a:spcBef>
              <a:buNone/>
            </a:pPr>
            <a:r>
              <a:rPr lang="en-US" sz="3600" dirty="0">
                <a:gradFill>
                  <a:gsLst>
                    <a:gs pos="13772">
                      <a:schemeClr val="tx1"/>
                    </a:gs>
                    <a:gs pos="75000">
                      <a:schemeClr val="tx1"/>
                    </a:gs>
                  </a:gsLst>
                  <a:lin ang="5400000" scaled="0"/>
                </a:gradFill>
              </a:rPr>
              <a:t>Deep </a:t>
            </a:r>
            <a:r>
              <a:rPr lang="en-US" sz="3600" dirty="0" smtClean="0">
                <a:gradFill>
                  <a:gsLst>
                    <a:gs pos="13772">
                      <a:schemeClr val="tx1"/>
                    </a:gs>
                    <a:gs pos="75000">
                      <a:schemeClr val="tx1"/>
                    </a:gs>
                  </a:gsLst>
                  <a:lin ang="5400000" scaled="0"/>
                </a:gradFill>
              </a:rPr>
              <a:t>dive into </a:t>
            </a:r>
            <a:r>
              <a:rPr lang="en-US" sz="3600" dirty="0">
                <a:gradFill>
                  <a:gsLst>
                    <a:gs pos="13772">
                      <a:schemeClr val="tx1"/>
                    </a:gs>
                    <a:gs pos="75000">
                      <a:schemeClr val="tx1"/>
                    </a:gs>
                  </a:gsLst>
                  <a:lin ang="5400000" scaled="0"/>
                </a:gradFill>
              </a:rPr>
              <a:t>the OneNote service </a:t>
            </a:r>
          </a:p>
        </p:txBody>
      </p:sp>
      <p:grpSp>
        <p:nvGrpSpPr>
          <p:cNvPr id="4" name="Group 3"/>
          <p:cNvGrpSpPr/>
          <p:nvPr/>
        </p:nvGrpSpPr>
        <p:grpSpPr>
          <a:xfrm>
            <a:off x="6322933" y="2283619"/>
            <a:ext cx="5656342" cy="4120953"/>
            <a:chOff x="5308651" y="1710037"/>
            <a:chExt cx="6843741" cy="4986038"/>
          </a:xfrm>
        </p:grpSpPr>
        <p:grpSp>
          <p:nvGrpSpPr>
            <p:cNvPr id="198" name="Group 197"/>
            <p:cNvGrpSpPr/>
            <p:nvPr/>
          </p:nvGrpSpPr>
          <p:grpSpPr>
            <a:xfrm>
              <a:off x="8356600" y="5895975"/>
              <a:ext cx="2466975" cy="800100"/>
              <a:chOff x="8356600" y="5222875"/>
              <a:chExt cx="2466975" cy="800100"/>
            </a:xfrm>
          </p:grpSpPr>
          <p:sp>
            <p:nvSpPr>
              <p:cNvPr id="197" name="Rectangle 196"/>
              <p:cNvSpPr/>
              <p:nvPr/>
            </p:nvSpPr>
            <p:spPr bwMode="auto">
              <a:xfrm>
                <a:off x="8356600" y="5222875"/>
                <a:ext cx="2466975" cy="800100"/>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196" name="Group 195"/>
              <p:cNvGrpSpPr/>
              <p:nvPr/>
            </p:nvGrpSpPr>
            <p:grpSpPr>
              <a:xfrm>
                <a:off x="8415948" y="5283201"/>
                <a:ext cx="2344108" cy="678908"/>
                <a:chOff x="8415948" y="5283201"/>
                <a:chExt cx="2344108" cy="678908"/>
              </a:xfrm>
            </p:grpSpPr>
            <p:sp>
              <p:nvSpPr>
                <p:cNvPr id="143" name="Rectangle 142"/>
                <p:cNvSpPr/>
                <p:nvPr/>
              </p:nvSpPr>
              <p:spPr bwMode="auto">
                <a:xfrm>
                  <a:off x="8415948"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5" name="Rectangle 144"/>
                <p:cNvSpPr/>
                <p:nvPr/>
              </p:nvSpPr>
              <p:spPr bwMode="auto">
                <a:xfrm>
                  <a:off x="8600892"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6" name="Rectangle 145"/>
                <p:cNvSpPr/>
                <p:nvPr/>
              </p:nvSpPr>
              <p:spPr bwMode="auto">
                <a:xfrm>
                  <a:off x="8785836"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7" name="Rectangle 146"/>
                <p:cNvSpPr/>
                <p:nvPr/>
              </p:nvSpPr>
              <p:spPr bwMode="auto">
                <a:xfrm>
                  <a:off x="8970780"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8" name="Rectangle 147"/>
                <p:cNvSpPr/>
                <p:nvPr/>
              </p:nvSpPr>
              <p:spPr bwMode="auto">
                <a:xfrm>
                  <a:off x="9155724"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9" name="Rectangle 148"/>
                <p:cNvSpPr/>
                <p:nvPr/>
              </p:nvSpPr>
              <p:spPr bwMode="auto">
                <a:xfrm>
                  <a:off x="9340668"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0" name="Rectangle 149"/>
                <p:cNvSpPr/>
                <p:nvPr/>
              </p:nvSpPr>
              <p:spPr bwMode="auto">
                <a:xfrm>
                  <a:off x="9525611"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1" name="Rectangle 150"/>
                <p:cNvSpPr/>
                <p:nvPr/>
              </p:nvSpPr>
              <p:spPr bwMode="auto">
                <a:xfrm>
                  <a:off x="9710556"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2" name="Rectangle 151"/>
                <p:cNvSpPr/>
                <p:nvPr/>
              </p:nvSpPr>
              <p:spPr bwMode="auto">
                <a:xfrm>
                  <a:off x="9895500"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3" name="Rectangle 152"/>
                <p:cNvSpPr/>
                <p:nvPr/>
              </p:nvSpPr>
              <p:spPr bwMode="auto">
                <a:xfrm>
                  <a:off x="10080444"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4" name="Rectangle 153"/>
                <p:cNvSpPr/>
                <p:nvPr/>
              </p:nvSpPr>
              <p:spPr bwMode="auto">
                <a:xfrm>
                  <a:off x="10265388"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5" name="Rectangle 154"/>
                <p:cNvSpPr/>
                <p:nvPr/>
              </p:nvSpPr>
              <p:spPr bwMode="auto">
                <a:xfrm>
                  <a:off x="10450332"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6" name="Rectangle 155"/>
                <p:cNvSpPr/>
                <p:nvPr/>
              </p:nvSpPr>
              <p:spPr bwMode="auto">
                <a:xfrm>
                  <a:off x="10635274" y="52832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7" name="Rectangle 156"/>
                <p:cNvSpPr/>
                <p:nvPr/>
              </p:nvSpPr>
              <p:spPr bwMode="auto">
                <a:xfrm>
                  <a:off x="8415948"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8" name="Rectangle 157"/>
                <p:cNvSpPr/>
                <p:nvPr/>
              </p:nvSpPr>
              <p:spPr bwMode="auto">
                <a:xfrm>
                  <a:off x="8600892"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59" name="Rectangle 158"/>
                <p:cNvSpPr/>
                <p:nvPr/>
              </p:nvSpPr>
              <p:spPr bwMode="auto">
                <a:xfrm>
                  <a:off x="8785836"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0" name="Rectangle 159"/>
                <p:cNvSpPr/>
                <p:nvPr/>
              </p:nvSpPr>
              <p:spPr bwMode="auto">
                <a:xfrm>
                  <a:off x="8970780"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1" name="Rectangle 160"/>
                <p:cNvSpPr/>
                <p:nvPr/>
              </p:nvSpPr>
              <p:spPr bwMode="auto">
                <a:xfrm>
                  <a:off x="9155724"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2" name="Rectangle 161"/>
                <p:cNvSpPr/>
                <p:nvPr/>
              </p:nvSpPr>
              <p:spPr bwMode="auto">
                <a:xfrm>
                  <a:off x="9340668" y="546735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3" name="Rectangle 162"/>
                <p:cNvSpPr/>
                <p:nvPr/>
              </p:nvSpPr>
              <p:spPr bwMode="auto">
                <a:xfrm>
                  <a:off x="9525611"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4" name="Rectangle 163"/>
                <p:cNvSpPr/>
                <p:nvPr/>
              </p:nvSpPr>
              <p:spPr bwMode="auto">
                <a:xfrm>
                  <a:off x="9710556"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5" name="Rectangle 164"/>
                <p:cNvSpPr/>
                <p:nvPr/>
              </p:nvSpPr>
              <p:spPr bwMode="auto">
                <a:xfrm>
                  <a:off x="9895500"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6" name="Rectangle 165"/>
                <p:cNvSpPr/>
                <p:nvPr/>
              </p:nvSpPr>
              <p:spPr bwMode="auto">
                <a:xfrm>
                  <a:off x="10080444"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7" name="Rectangle 166"/>
                <p:cNvSpPr/>
                <p:nvPr/>
              </p:nvSpPr>
              <p:spPr bwMode="auto">
                <a:xfrm>
                  <a:off x="10265388"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8" name="Rectangle 167"/>
                <p:cNvSpPr/>
                <p:nvPr/>
              </p:nvSpPr>
              <p:spPr bwMode="auto">
                <a:xfrm>
                  <a:off x="10450332"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69" name="Rectangle 168"/>
                <p:cNvSpPr/>
                <p:nvPr/>
              </p:nvSpPr>
              <p:spPr bwMode="auto">
                <a:xfrm>
                  <a:off x="10635273" y="5467352"/>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0" name="Rectangle 169"/>
                <p:cNvSpPr/>
                <p:nvPr/>
              </p:nvSpPr>
              <p:spPr bwMode="auto">
                <a:xfrm>
                  <a:off x="8415948"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1" name="Rectangle 170"/>
                <p:cNvSpPr/>
                <p:nvPr/>
              </p:nvSpPr>
              <p:spPr bwMode="auto">
                <a:xfrm>
                  <a:off x="8600892"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2" name="Rectangle 171"/>
                <p:cNvSpPr/>
                <p:nvPr/>
              </p:nvSpPr>
              <p:spPr bwMode="auto">
                <a:xfrm>
                  <a:off x="8785836"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3" name="Rectangle 172"/>
                <p:cNvSpPr/>
                <p:nvPr/>
              </p:nvSpPr>
              <p:spPr bwMode="auto">
                <a:xfrm>
                  <a:off x="8970780"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4" name="Rectangle 173"/>
                <p:cNvSpPr/>
                <p:nvPr/>
              </p:nvSpPr>
              <p:spPr bwMode="auto">
                <a:xfrm>
                  <a:off x="9155724"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5" name="Rectangle 174"/>
                <p:cNvSpPr/>
                <p:nvPr/>
              </p:nvSpPr>
              <p:spPr bwMode="auto">
                <a:xfrm>
                  <a:off x="9340668"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6" name="Rectangle 175"/>
                <p:cNvSpPr/>
                <p:nvPr/>
              </p:nvSpPr>
              <p:spPr bwMode="auto">
                <a:xfrm>
                  <a:off x="9525611"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7" name="Rectangle 176"/>
                <p:cNvSpPr/>
                <p:nvPr/>
              </p:nvSpPr>
              <p:spPr bwMode="auto">
                <a:xfrm>
                  <a:off x="9710556"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8" name="Rectangle 177"/>
                <p:cNvSpPr/>
                <p:nvPr/>
              </p:nvSpPr>
              <p:spPr bwMode="auto">
                <a:xfrm>
                  <a:off x="9895500"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79" name="Rectangle 178"/>
                <p:cNvSpPr/>
                <p:nvPr/>
              </p:nvSpPr>
              <p:spPr bwMode="auto">
                <a:xfrm>
                  <a:off x="10080444"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0" name="Rectangle 179"/>
                <p:cNvSpPr/>
                <p:nvPr/>
              </p:nvSpPr>
              <p:spPr bwMode="auto">
                <a:xfrm>
                  <a:off x="10265388"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1" name="Rectangle 180"/>
                <p:cNvSpPr/>
                <p:nvPr/>
              </p:nvSpPr>
              <p:spPr bwMode="auto">
                <a:xfrm>
                  <a:off x="10450332" y="5651501"/>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2" name="Rectangle 181"/>
                <p:cNvSpPr/>
                <p:nvPr/>
              </p:nvSpPr>
              <p:spPr bwMode="auto">
                <a:xfrm>
                  <a:off x="10635273" y="5651501"/>
                  <a:ext cx="124782" cy="310608"/>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3" name="Rectangle 182"/>
                <p:cNvSpPr/>
                <p:nvPr/>
              </p:nvSpPr>
              <p:spPr bwMode="auto">
                <a:xfrm>
                  <a:off x="8415948"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4" name="Rectangle 183"/>
                <p:cNvSpPr/>
                <p:nvPr/>
              </p:nvSpPr>
              <p:spPr bwMode="auto">
                <a:xfrm>
                  <a:off x="8600892"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5" name="Rectangle 184"/>
                <p:cNvSpPr/>
                <p:nvPr/>
              </p:nvSpPr>
              <p:spPr bwMode="auto">
                <a:xfrm>
                  <a:off x="8785836"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86" name="Rectangle 185"/>
                <p:cNvSpPr/>
                <p:nvPr/>
              </p:nvSpPr>
              <p:spPr bwMode="auto">
                <a:xfrm>
                  <a:off x="8970780" y="5837327"/>
                  <a:ext cx="864558"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1" name="Rectangle 190"/>
                <p:cNvSpPr/>
                <p:nvPr/>
              </p:nvSpPr>
              <p:spPr bwMode="auto">
                <a:xfrm>
                  <a:off x="9895500"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2" name="Rectangle 191"/>
                <p:cNvSpPr/>
                <p:nvPr/>
              </p:nvSpPr>
              <p:spPr bwMode="auto">
                <a:xfrm>
                  <a:off x="10080444"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3" name="Rectangle 192"/>
                <p:cNvSpPr/>
                <p:nvPr/>
              </p:nvSpPr>
              <p:spPr bwMode="auto">
                <a:xfrm>
                  <a:off x="10265388"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94" name="Rectangle 193"/>
                <p:cNvSpPr/>
                <p:nvPr/>
              </p:nvSpPr>
              <p:spPr bwMode="auto">
                <a:xfrm>
                  <a:off x="10450332" y="5837327"/>
                  <a:ext cx="124782" cy="12478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grpSp>
          <p:nvGrpSpPr>
            <p:cNvPr id="206" name="Group 205"/>
            <p:cNvGrpSpPr/>
            <p:nvPr/>
          </p:nvGrpSpPr>
          <p:grpSpPr>
            <a:xfrm>
              <a:off x="5308651" y="3794814"/>
              <a:ext cx="2367066" cy="1665498"/>
              <a:chOff x="5308651" y="3121714"/>
              <a:chExt cx="2367066" cy="1665498"/>
            </a:xfrm>
          </p:grpSpPr>
          <p:sp>
            <p:nvSpPr>
              <p:cNvPr id="204" name="Freeform 5"/>
              <p:cNvSpPr>
                <a:spLocks noEditPoints="1"/>
              </p:cNvSpPr>
              <p:nvPr/>
            </p:nvSpPr>
            <p:spPr bwMode="auto">
              <a:xfrm>
                <a:off x="5308651" y="3121714"/>
                <a:ext cx="2367066" cy="1665498"/>
              </a:xfrm>
              <a:custGeom>
                <a:avLst/>
                <a:gdLst>
                  <a:gd name="T0" fmla="*/ 2357 w 2411"/>
                  <a:gd name="T1" fmla="*/ 0 h 1695"/>
                  <a:gd name="T2" fmla="*/ 47 w 2411"/>
                  <a:gd name="T3" fmla="*/ 0 h 1695"/>
                  <a:gd name="T4" fmla="*/ 0 w 2411"/>
                  <a:gd name="T5" fmla="*/ 47 h 1695"/>
                  <a:gd name="T6" fmla="*/ 0 w 2411"/>
                  <a:gd name="T7" fmla="*/ 1406 h 1695"/>
                  <a:gd name="T8" fmla="*/ 47 w 2411"/>
                  <a:gd name="T9" fmla="*/ 1453 h 1695"/>
                  <a:gd name="T10" fmla="*/ 335 w 2411"/>
                  <a:gd name="T11" fmla="*/ 1453 h 1695"/>
                  <a:gd name="T12" fmla="*/ 335 w 2411"/>
                  <a:gd name="T13" fmla="*/ 1453 h 1695"/>
                  <a:gd name="T14" fmla="*/ 1101 w 2411"/>
                  <a:gd name="T15" fmla="*/ 1453 h 1695"/>
                  <a:gd name="T16" fmla="*/ 1101 w 2411"/>
                  <a:gd name="T17" fmla="*/ 1558 h 1695"/>
                  <a:gd name="T18" fmla="*/ 653 w 2411"/>
                  <a:gd name="T19" fmla="*/ 1558 h 1695"/>
                  <a:gd name="T20" fmla="*/ 605 w 2411"/>
                  <a:gd name="T21" fmla="*/ 1591 h 1695"/>
                  <a:gd name="T22" fmla="*/ 562 w 2411"/>
                  <a:gd name="T23" fmla="*/ 1638 h 1695"/>
                  <a:gd name="T24" fmla="*/ 562 w 2411"/>
                  <a:gd name="T25" fmla="*/ 1648 h 1695"/>
                  <a:gd name="T26" fmla="*/ 609 w 2411"/>
                  <a:gd name="T27" fmla="*/ 1695 h 1695"/>
                  <a:gd name="T28" fmla="*/ 1762 w 2411"/>
                  <a:gd name="T29" fmla="*/ 1695 h 1695"/>
                  <a:gd name="T30" fmla="*/ 1815 w 2411"/>
                  <a:gd name="T31" fmla="*/ 1648 h 1695"/>
                  <a:gd name="T32" fmla="*/ 1815 w 2411"/>
                  <a:gd name="T33" fmla="*/ 1638 h 1695"/>
                  <a:gd name="T34" fmla="*/ 1724 w 2411"/>
                  <a:gd name="T35" fmla="*/ 1558 h 1695"/>
                  <a:gd name="T36" fmla="*/ 1272 w 2411"/>
                  <a:gd name="T37" fmla="*/ 1558 h 1695"/>
                  <a:gd name="T38" fmla="*/ 1272 w 2411"/>
                  <a:gd name="T39" fmla="*/ 1453 h 1695"/>
                  <a:gd name="T40" fmla="*/ 2357 w 2411"/>
                  <a:gd name="T41" fmla="*/ 1453 h 1695"/>
                  <a:gd name="T42" fmla="*/ 2411 w 2411"/>
                  <a:gd name="T43" fmla="*/ 1406 h 1695"/>
                  <a:gd name="T44" fmla="*/ 2411 w 2411"/>
                  <a:gd name="T45" fmla="*/ 47 h 1695"/>
                  <a:gd name="T46" fmla="*/ 2357 w 2411"/>
                  <a:gd name="T47" fmla="*/ 0 h 1695"/>
                  <a:gd name="T48" fmla="*/ 2277 w 2411"/>
                  <a:gd name="T49" fmla="*/ 1322 h 1695"/>
                  <a:gd name="T50" fmla="*/ 128 w 2411"/>
                  <a:gd name="T51" fmla="*/ 1322 h 1695"/>
                  <a:gd name="T52" fmla="*/ 128 w 2411"/>
                  <a:gd name="T53" fmla="*/ 133 h 1695"/>
                  <a:gd name="T54" fmla="*/ 2277 w 2411"/>
                  <a:gd name="T55" fmla="*/ 133 h 1695"/>
                  <a:gd name="T56" fmla="*/ 2277 w 2411"/>
                  <a:gd name="T57" fmla="*/ 1322 h 1695"/>
                  <a:gd name="T58" fmla="*/ 2277 w 2411"/>
                  <a:gd name="T59" fmla="*/ 1322 h 1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11" h="1695">
                    <a:moveTo>
                      <a:pt x="2357" y="0"/>
                    </a:moveTo>
                    <a:cubicBezTo>
                      <a:pt x="47" y="0"/>
                      <a:pt x="47" y="0"/>
                      <a:pt x="47" y="0"/>
                    </a:cubicBezTo>
                    <a:cubicBezTo>
                      <a:pt x="23" y="0"/>
                      <a:pt x="0" y="19"/>
                      <a:pt x="0" y="47"/>
                    </a:cubicBezTo>
                    <a:cubicBezTo>
                      <a:pt x="0" y="1406"/>
                      <a:pt x="0" y="1406"/>
                      <a:pt x="0" y="1406"/>
                    </a:cubicBezTo>
                    <a:cubicBezTo>
                      <a:pt x="0" y="1435"/>
                      <a:pt x="23" y="1453"/>
                      <a:pt x="47" y="1453"/>
                    </a:cubicBezTo>
                    <a:cubicBezTo>
                      <a:pt x="335" y="1453"/>
                      <a:pt x="335" y="1453"/>
                      <a:pt x="335" y="1453"/>
                    </a:cubicBezTo>
                    <a:cubicBezTo>
                      <a:pt x="335" y="1453"/>
                      <a:pt x="335" y="1453"/>
                      <a:pt x="335" y="1453"/>
                    </a:cubicBezTo>
                    <a:cubicBezTo>
                      <a:pt x="1101" y="1453"/>
                      <a:pt x="1101" y="1453"/>
                      <a:pt x="1101" y="1453"/>
                    </a:cubicBezTo>
                    <a:cubicBezTo>
                      <a:pt x="1101" y="1558"/>
                      <a:pt x="1101" y="1558"/>
                      <a:pt x="1101" y="1558"/>
                    </a:cubicBezTo>
                    <a:cubicBezTo>
                      <a:pt x="653" y="1558"/>
                      <a:pt x="653" y="1558"/>
                      <a:pt x="653" y="1558"/>
                    </a:cubicBezTo>
                    <a:cubicBezTo>
                      <a:pt x="628" y="1558"/>
                      <a:pt x="605" y="1591"/>
                      <a:pt x="605" y="1591"/>
                    </a:cubicBezTo>
                    <a:cubicBezTo>
                      <a:pt x="562" y="1638"/>
                      <a:pt x="562" y="1638"/>
                      <a:pt x="562" y="1638"/>
                    </a:cubicBezTo>
                    <a:cubicBezTo>
                      <a:pt x="562" y="1648"/>
                      <a:pt x="562" y="1648"/>
                      <a:pt x="562" y="1648"/>
                    </a:cubicBezTo>
                    <a:cubicBezTo>
                      <a:pt x="562" y="1676"/>
                      <a:pt x="581" y="1695"/>
                      <a:pt x="609" y="1695"/>
                    </a:cubicBezTo>
                    <a:cubicBezTo>
                      <a:pt x="1762" y="1695"/>
                      <a:pt x="1762" y="1695"/>
                      <a:pt x="1762" y="1695"/>
                    </a:cubicBezTo>
                    <a:cubicBezTo>
                      <a:pt x="1790" y="1695"/>
                      <a:pt x="1815" y="1676"/>
                      <a:pt x="1815" y="1648"/>
                    </a:cubicBezTo>
                    <a:cubicBezTo>
                      <a:pt x="1815" y="1638"/>
                      <a:pt x="1815" y="1638"/>
                      <a:pt x="1815" y="1638"/>
                    </a:cubicBezTo>
                    <a:cubicBezTo>
                      <a:pt x="1771" y="1591"/>
                      <a:pt x="1748" y="1558"/>
                      <a:pt x="1724" y="1558"/>
                    </a:cubicBezTo>
                    <a:cubicBezTo>
                      <a:pt x="1272" y="1558"/>
                      <a:pt x="1272" y="1558"/>
                      <a:pt x="1272" y="1558"/>
                    </a:cubicBezTo>
                    <a:cubicBezTo>
                      <a:pt x="1272" y="1453"/>
                      <a:pt x="1272" y="1453"/>
                      <a:pt x="1272" y="1453"/>
                    </a:cubicBezTo>
                    <a:cubicBezTo>
                      <a:pt x="2357" y="1453"/>
                      <a:pt x="2357" y="1453"/>
                      <a:pt x="2357" y="1453"/>
                    </a:cubicBezTo>
                    <a:cubicBezTo>
                      <a:pt x="2386" y="1453"/>
                      <a:pt x="2411" y="1435"/>
                      <a:pt x="2411" y="1406"/>
                    </a:cubicBezTo>
                    <a:cubicBezTo>
                      <a:pt x="2411" y="47"/>
                      <a:pt x="2411" y="47"/>
                      <a:pt x="2411" y="47"/>
                    </a:cubicBezTo>
                    <a:cubicBezTo>
                      <a:pt x="2411" y="19"/>
                      <a:pt x="2386" y="0"/>
                      <a:pt x="2357" y="0"/>
                    </a:cubicBezTo>
                    <a:close/>
                    <a:moveTo>
                      <a:pt x="2277" y="1322"/>
                    </a:moveTo>
                    <a:cubicBezTo>
                      <a:pt x="128" y="1322"/>
                      <a:pt x="128" y="1322"/>
                      <a:pt x="128" y="1322"/>
                    </a:cubicBezTo>
                    <a:cubicBezTo>
                      <a:pt x="128" y="133"/>
                      <a:pt x="128" y="133"/>
                      <a:pt x="128" y="133"/>
                    </a:cubicBezTo>
                    <a:cubicBezTo>
                      <a:pt x="2277" y="133"/>
                      <a:pt x="2277" y="133"/>
                      <a:pt x="2277" y="133"/>
                    </a:cubicBezTo>
                    <a:cubicBezTo>
                      <a:pt x="2277" y="1322"/>
                      <a:pt x="2277" y="1322"/>
                      <a:pt x="2277" y="1322"/>
                    </a:cubicBezTo>
                    <a:cubicBezTo>
                      <a:pt x="2277" y="1322"/>
                      <a:pt x="2277" y="1322"/>
                      <a:pt x="2277" y="132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Rectangle 204"/>
              <p:cNvSpPr/>
              <p:nvPr/>
            </p:nvSpPr>
            <p:spPr bwMode="auto">
              <a:xfrm>
                <a:off x="5389063" y="3195487"/>
                <a:ext cx="2211887" cy="1270535"/>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70" name="Group 269"/>
            <p:cNvGrpSpPr/>
            <p:nvPr/>
          </p:nvGrpSpPr>
          <p:grpSpPr>
            <a:xfrm>
              <a:off x="7740650" y="3804195"/>
              <a:ext cx="1476375" cy="1967955"/>
              <a:chOff x="7740650" y="3131095"/>
              <a:chExt cx="1476375" cy="1967955"/>
            </a:xfrm>
          </p:grpSpPr>
          <p:grpSp>
            <p:nvGrpSpPr>
              <p:cNvPr id="269" name="Group 268"/>
              <p:cNvGrpSpPr/>
              <p:nvPr/>
            </p:nvGrpSpPr>
            <p:grpSpPr>
              <a:xfrm>
                <a:off x="7740650" y="3131095"/>
                <a:ext cx="1476375" cy="1967955"/>
                <a:chOff x="7740650" y="3131095"/>
                <a:chExt cx="1476375" cy="1967955"/>
              </a:xfrm>
            </p:grpSpPr>
            <p:sp>
              <p:nvSpPr>
                <p:cNvPr id="268" name="Rectangle 267"/>
                <p:cNvSpPr/>
                <p:nvPr/>
              </p:nvSpPr>
              <p:spPr bwMode="auto">
                <a:xfrm>
                  <a:off x="7740650" y="3131095"/>
                  <a:ext cx="1476375" cy="1844675"/>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67" name="Rectangle 266"/>
                <p:cNvSpPr/>
                <p:nvPr/>
              </p:nvSpPr>
              <p:spPr bwMode="auto">
                <a:xfrm>
                  <a:off x="7740650" y="3254375"/>
                  <a:ext cx="1476375" cy="1844675"/>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66" name="Group 265"/>
              <p:cNvGrpSpPr/>
              <p:nvPr/>
            </p:nvGrpSpPr>
            <p:grpSpPr>
              <a:xfrm>
                <a:off x="7861286" y="3300413"/>
                <a:ext cx="182880" cy="90578"/>
                <a:chOff x="7861286" y="3300413"/>
                <a:chExt cx="182880" cy="90578"/>
              </a:xfrm>
            </p:grpSpPr>
            <p:sp>
              <p:nvSpPr>
                <p:cNvPr id="207" name="Rectangle 206"/>
                <p:cNvSpPr/>
                <p:nvPr/>
              </p:nvSpPr>
              <p:spPr bwMode="auto">
                <a:xfrm>
                  <a:off x="7861286" y="3300413"/>
                  <a:ext cx="13335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08" name="Rectangle 207"/>
                <p:cNvSpPr/>
                <p:nvPr/>
              </p:nvSpPr>
              <p:spPr bwMode="auto">
                <a:xfrm>
                  <a:off x="7861286" y="3363559"/>
                  <a:ext cx="18288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65" name="Group 264"/>
              <p:cNvGrpSpPr/>
              <p:nvPr/>
            </p:nvGrpSpPr>
            <p:grpSpPr>
              <a:xfrm>
                <a:off x="7923541" y="3475943"/>
                <a:ext cx="1158557" cy="228744"/>
                <a:chOff x="7923541" y="3488009"/>
                <a:chExt cx="1158557" cy="228744"/>
              </a:xfrm>
            </p:grpSpPr>
            <p:sp>
              <p:nvSpPr>
                <p:cNvPr id="209" name="Rectangle 208"/>
                <p:cNvSpPr/>
                <p:nvPr/>
              </p:nvSpPr>
              <p:spPr bwMode="auto">
                <a:xfrm>
                  <a:off x="7923541" y="3488009"/>
                  <a:ext cx="36576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0" name="Rectangle 209"/>
                <p:cNvSpPr/>
                <p:nvPr/>
              </p:nvSpPr>
              <p:spPr bwMode="auto">
                <a:xfrm>
                  <a:off x="8350578" y="3488009"/>
                  <a:ext cx="36576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1" name="Rectangle 210"/>
                <p:cNvSpPr/>
                <p:nvPr/>
              </p:nvSpPr>
              <p:spPr bwMode="auto">
                <a:xfrm>
                  <a:off x="7984818" y="3555304"/>
                  <a:ext cx="13716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2" name="Rectangle 211"/>
                <p:cNvSpPr/>
                <p:nvPr/>
              </p:nvSpPr>
              <p:spPr bwMode="auto">
                <a:xfrm>
                  <a:off x="8166592" y="3555304"/>
                  <a:ext cx="22860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3" name="Rectangle 212"/>
                <p:cNvSpPr/>
                <p:nvPr/>
              </p:nvSpPr>
              <p:spPr bwMode="auto">
                <a:xfrm>
                  <a:off x="8044166" y="3621022"/>
                  <a:ext cx="32004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4" name="Rectangle 213"/>
                <p:cNvSpPr/>
                <p:nvPr/>
              </p:nvSpPr>
              <p:spPr bwMode="auto">
                <a:xfrm>
                  <a:off x="8416440" y="3621022"/>
                  <a:ext cx="118872"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5" name="Rectangle 214"/>
                <p:cNvSpPr/>
                <p:nvPr/>
              </p:nvSpPr>
              <p:spPr bwMode="auto">
                <a:xfrm>
                  <a:off x="8106421" y="3689321"/>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6" name="Rectangle 215"/>
                <p:cNvSpPr/>
                <p:nvPr/>
              </p:nvSpPr>
              <p:spPr bwMode="auto">
                <a:xfrm>
                  <a:off x="8533458" y="3689321"/>
                  <a:ext cx="54864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7" name="Rectangle 216"/>
                <p:cNvSpPr/>
                <p:nvPr/>
              </p:nvSpPr>
              <p:spPr bwMode="auto">
                <a:xfrm>
                  <a:off x="8597825" y="3617048"/>
                  <a:ext cx="246888"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64" name="Group 263"/>
              <p:cNvGrpSpPr/>
              <p:nvPr/>
            </p:nvGrpSpPr>
            <p:grpSpPr>
              <a:xfrm>
                <a:off x="7861286" y="3789639"/>
                <a:ext cx="303354" cy="90756"/>
                <a:chOff x="7861286" y="3793332"/>
                <a:chExt cx="303354" cy="90756"/>
              </a:xfrm>
            </p:grpSpPr>
            <p:sp>
              <p:nvSpPr>
                <p:cNvPr id="218" name="Rectangle 217"/>
                <p:cNvSpPr/>
                <p:nvPr/>
              </p:nvSpPr>
              <p:spPr bwMode="auto">
                <a:xfrm>
                  <a:off x="7861286" y="3793332"/>
                  <a:ext cx="22860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19" name="Rectangle 218"/>
                <p:cNvSpPr/>
                <p:nvPr/>
              </p:nvSpPr>
              <p:spPr bwMode="auto">
                <a:xfrm>
                  <a:off x="7926896" y="3856656"/>
                  <a:ext cx="237744"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63" name="Group 262"/>
              <p:cNvGrpSpPr/>
              <p:nvPr/>
            </p:nvGrpSpPr>
            <p:grpSpPr>
              <a:xfrm>
                <a:off x="7861286" y="3965347"/>
                <a:ext cx="977279" cy="294462"/>
                <a:chOff x="7861286" y="3976867"/>
                <a:chExt cx="977279" cy="294462"/>
              </a:xfrm>
            </p:grpSpPr>
            <p:sp>
              <p:nvSpPr>
                <p:cNvPr id="220" name="Rectangle 219"/>
                <p:cNvSpPr/>
                <p:nvPr/>
              </p:nvSpPr>
              <p:spPr bwMode="auto">
                <a:xfrm>
                  <a:off x="7861286" y="3976867"/>
                  <a:ext cx="182880" cy="27432"/>
                </a:xfrm>
                <a:prstGeom prst="rect">
                  <a:avLst/>
                </a:prstGeom>
                <a:solidFill>
                  <a:schemeClr val="bg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1" name="Rectangle 220"/>
                <p:cNvSpPr/>
                <p:nvPr/>
              </p:nvSpPr>
              <p:spPr bwMode="auto">
                <a:xfrm>
                  <a:off x="8120862" y="3976867"/>
                  <a:ext cx="41148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3" name="Rectangle 222"/>
                <p:cNvSpPr/>
                <p:nvPr/>
              </p:nvSpPr>
              <p:spPr bwMode="auto">
                <a:xfrm>
                  <a:off x="7925728" y="4044664"/>
                  <a:ext cx="45720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4" name="Rectangle 223"/>
                <p:cNvSpPr/>
                <p:nvPr/>
              </p:nvSpPr>
              <p:spPr bwMode="auto">
                <a:xfrm>
                  <a:off x="7983513" y="4109880"/>
                  <a:ext cx="1828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5" name="Rectangle 224"/>
                <p:cNvSpPr/>
                <p:nvPr/>
              </p:nvSpPr>
              <p:spPr bwMode="auto">
                <a:xfrm>
                  <a:off x="8236731" y="4109880"/>
                  <a:ext cx="22860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6" name="Rectangle 225"/>
                <p:cNvSpPr/>
                <p:nvPr/>
              </p:nvSpPr>
              <p:spPr bwMode="auto">
                <a:xfrm>
                  <a:off x="8045768" y="4178179"/>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7" name="Rectangle 226"/>
                <p:cNvSpPr/>
                <p:nvPr/>
              </p:nvSpPr>
              <p:spPr bwMode="auto">
                <a:xfrm>
                  <a:off x="8472805" y="4178179"/>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8" name="Rectangle 227"/>
                <p:cNvSpPr/>
                <p:nvPr/>
              </p:nvSpPr>
              <p:spPr bwMode="auto">
                <a:xfrm>
                  <a:off x="8537172" y="4105906"/>
                  <a:ext cx="246888"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29" name="Rectangle 228"/>
                <p:cNvSpPr/>
                <p:nvPr/>
              </p:nvSpPr>
              <p:spPr bwMode="auto">
                <a:xfrm>
                  <a:off x="8105939" y="4243897"/>
                  <a:ext cx="4114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62" name="Group 261"/>
              <p:cNvGrpSpPr/>
              <p:nvPr/>
            </p:nvGrpSpPr>
            <p:grpSpPr>
              <a:xfrm>
                <a:off x="7861286" y="4344761"/>
                <a:ext cx="1102374" cy="228744"/>
                <a:chOff x="7861286" y="4351628"/>
                <a:chExt cx="1102374" cy="228744"/>
              </a:xfrm>
            </p:grpSpPr>
            <p:sp>
              <p:nvSpPr>
                <p:cNvPr id="230" name="Rectangle 229"/>
                <p:cNvSpPr/>
                <p:nvPr/>
              </p:nvSpPr>
              <p:spPr bwMode="auto">
                <a:xfrm>
                  <a:off x="7861286" y="4351628"/>
                  <a:ext cx="13716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2" name="Rectangle 231"/>
                <p:cNvSpPr/>
                <p:nvPr/>
              </p:nvSpPr>
              <p:spPr bwMode="auto">
                <a:xfrm>
                  <a:off x="7924165" y="4418923"/>
                  <a:ext cx="228600" cy="27432"/>
                </a:xfrm>
                <a:prstGeom prst="rect">
                  <a:avLst/>
                </a:prstGeom>
                <a:solidFill>
                  <a:schemeClr val="bg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3" name="Rectangle 232"/>
                <p:cNvSpPr/>
                <p:nvPr/>
              </p:nvSpPr>
              <p:spPr bwMode="auto">
                <a:xfrm>
                  <a:off x="8232140" y="4418923"/>
                  <a:ext cx="73152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4" name="Rectangle 233"/>
                <p:cNvSpPr/>
                <p:nvPr/>
              </p:nvSpPr>
              <p:spPr bwMode="auto">
                <a:xfrm>
                  <a:off x="7983513" y="4484641"/>
                  <a:ext cx="3657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6" name="Rectangle 235"/>
                <p:cNvSpPr/>
                <p:nvPr/>
              </p:nvSpPr>
              <p:spPr bwMode="auto">
                <a:xfrm>
                  <a:off x="8045768" y="4552940"/>
                  <a:ext cx="50292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8" name="Rectangle 237"/>
                <p:cNvSpPr/>
                <p:nvPr/>
              </p:nvSpPr>
              <p:spPr bwMode="auto">
                <a:xfrm>
                  <a:off x="8422871" y="4480667"/>
                  <a:ext cx="310896"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61" name="Group 260"/>
              <p:cNvGrpSpPr/>
              <p:nvPr/>
            </p:nvGrpSpPr>
            <p:grpSpPr>
              <a:xfrm>
                <a:off x="7983513" y="4658457"/>
                <a:ext cx="1116116" cy="161449"/>
                <a:chOff x="7983513" y="4654652"/>
                <a:chExt cx="1116116" cy="161449"/>
              </a:xfrm>
            </p:grpSpPr>
            <p:sp>
              <p:nvSpPr>
                <p:cNvPr id="248" name="Rectangle 247"/>
                <p:cNvSpPr/>
                <p:nvPr/>
              </p:nvSpPr>
              <p:spPr bwMode="auto">
                <a:xfrm>
                  <a:off x="7983513" y="4654652"/>
                  <a:ext cx="59436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9" name="Rectangle 248"/>
                <p:cNvSpPr/>
                <p:nvPr/>
              </p:nvSpPr>
              <p:spPr bwMode="auto">
                <a:xfrm>
                  <a:off x="8043050" y="4720370"/>
                  <a:ext cx="320040" cy="27432"/>
                </a:xfrm>
                <a:prstGeom prst="rect">
                  <a:avLst/>
                </a:prstGeom>
                <a:solidFill>
                  <a:schemeClr val="accent4">
                    <a:lumMod val="60000"/>
                    <a:lumOff val="4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0" name="Rectangle 249"/>
                <p:cNvSpPr/>
                <p:nvPr/>
              </p:nvSpPr>
              <p:spPr bwMode="auto">
                <a:xfrm>
                  <a:off x="8415324" y="4720370"/>
                  <a:ext cx="118872"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1" name="Rectangle 250"/>
                <p:cNvSpPr/>
                <p:nvPr/>
              </p:nvSpPr>
              <p:spPr bwMode="auto">
                <a:xfrm>
                  <a:off x="8105305" y="4788669"/>
                  <a:ext cx="320040"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2" name="Rectangle 251"/>
                <p:cNvSpPr/>
                <p:nvPr/>
              </p:nvSpPr>
              <p:spPr bwMode="auto">
                <a:xfrm>
                  <a:off x="8487103" y="4788669"/>
                  <a:ext cx="1828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3" name="Rectangle 252"/>
                <p:cNvSpPr/>
                <p:nvPr/>
              </p:nvSpPr>
              <p:spPr bwMode="auto">
                <a:xfrm>
                  <a:off x="8596709" y="4716396"/>
                  <a:ext cx="50292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4" name="Rectangle 253"/>
                <p:cNvSpPr/>
                <p:nvPr/>
              </p:nvSpPr>
              <p:spPr bwMode="auto">
                <a:xfrm>
                  <a:off x="8727738" y="4788669"/>
                  <a:ext cx="18288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60" name="Group 259"/>
              <p:cNvGrpSpPr/>
              <p:nvPr/>
            </p:nvGrpSpPr>
            <p:grpSpPr>
              <a:xfrm>
                <a:off x="7861286" y="4904857"/>
                <a:ext cx="613124" cy="95731"/>
                <a:chOff x="7861286" y="4904857"/>
                <a:chExt cx="613124" cy="95731"/>
              </a:xfrm>
            </p:grpSpPr>
            <p:sp>
              <p:nvSpPr>
                <p:cNvPr id="255" name="Rectangle 254"/>
                <p:cNvSpPr/>
                <p:nvPr/>
              </p:nvSpPr>
              <p:spPr bwMode="auto">
                <a:xfrm>
                  <a:off x="7861286" y="4904857"/>
                  <a:ext cx="36576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6" name="Rectangle 255"/>
                <p:cNvSpPr/>
                <p:nvPr/>
              </p:nvSpPr>
              <p:spPr bwMode="auto">
                <a:xfrm>
                  <a:off x="7923541" y="4973156"/>
                  <a:ext cx="246888" cy="27432"/>
                </a:xfrm>
                <a:prstGeom prst="rect">
                  <a:avLst/>
                </a:prstGeom>
                <a:solidFill>
                  <a:schemeClr val="accent4">
                    <a:lumMod val="5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7" name="Rectangle 256"/>
                <p:cNvSpPr/>
                <p:nvPr/>
              </p:nvSpPr>
              <p:spPr bwMode="auto">
                <a:xfrm>
                  <a:off x="8245810" y="4973156"/>
                  <a:ext cx="228600" cy="27432"/>
                </a:xfrm>
                <a:prstGeom prst="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grpSp>
          <p:nvGrpSpPr>
            <p:cNvPr id="374" name="Group 373"/>
            <p:cNvGrpSpPr/>
            <p:nvPr/>
          </p:nvGrpSpPr>
          <p:grpSpPr>
            <a:xfrm>
              <a:off x="9345911" y="3797978"/>
              <a:ext cx="1476375" cy="1967955"/>
              <a:chOff x="9345911" y="3124878"/>
              <a:chExt cx="1476375" cy="1967955"/>
            </a:xfrm>
          </p:grpSpPr>
          <p:grpSp>
            <p:nvGrpSpPr>
              <p:cNvPr id="277" name="Group 276"/>
              <p:cNvGrpSpPr/>
              <p:nvPr/>
            </p:nvGrpSpPr>
            <p:grpSpPr>
              <a:xfrm>
                <a:off x="9345911" y="3124878"/>
                <a:ext cx="1476375" cy="1967955"/>
                <a:chOff x="7740650" y="3131095"/>
                <a:chExt cx="1476375" cy="1967955"/>
              </a:xfrm>
            </p:grpSpPr>
            <p:sp>
              <p:nvSpPr>
                <p:cNvPr id="323" name="Rectangle 322"/>
                <p:cNvSpPr/>
                <p:nvPr/>
              </p:nvSpPr>
              <p:spPr bwMode="auto">
                <a:xfrm>
                  <a:off x="7740650" y="3131095"/>
                  <a:ext cx="1476375" cy="1844675"/>
                </a:xfrm>
                <a:prstGeom prst="rect">
                  <a:avLst/>
                </a:prstGeom>
                <a:solidFill>
                  <a:schemeClr val="tx1">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24" name="Rectangle 323"/>
                <p:cNvSpPr/>
                <p:nvPr/>
              </p:nvSpPr>
              <p:spPr bwMode="auto">
                <a:xfrm>
                  <a:off x="7740650" y="3254375"/>
                  <a:ext cx="1476375" cy="1844675"/>
                </a:xfrm>
                <a:prstGeom prst="rect">
                  <a:avLst/>
                </a:prstGeom>
                <a:solidFill>
                  <a:schemeClr val="tx1">
                    <a:lumMod val="9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326" name="Rectangle 325"/>
              <p:cNvSpPr/>
              <p:nvPr/>
            </p:nvSpPr>
            <p:spPr bwMode="auto">
              <a:xfrm>
                <a:off x="9437493" y="4053432"/>
                <a:ext cx="363731" cy="304256"/>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27" name="Rectangle 326"/>
              <p:cNvSpPr/>
              <p:nvPr/>
            </p:nvSpPr>
            <p:spPr bwMode="auto">
              <a:xfrm>
                <a:off x="9898578" y="4053432"/>
                <a:ext cx="363731" cy="304256"/>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28" name="Rectangle 327"/>
              <p:cNvSpPr/>
              <p:nvPr/>
            </p:nvSpPr>
            <p:spPr bwMode="auto">
              <a:xfrm>
                <a:off x="10362747" y="4053432"/>
                <a:ext cx="363731" cy="304256"/>
              </a:xfrm>
              <a:prstGeom prst="rect">
                <a:avLst/>
              </a:prstGeom>
              <a:solidFill>
                <a:schemeClr val="accent3"/>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345" name="Group 344"/>
              <p:cNvGrpSpPr/>
              <p:nvPr/>
            </p:nvGrpSpPr>
            <p:grpSpPr>
              <a:xfrm>
                <a:off x="9437493" y="3559175"/>
                <a:ext cx="1288985" cy="117474"/>
                <a:chOff x="9437493" y="3559175"/>
                <a:chExt cx="1288985" cy="117474"/>
              </a:xfrm>
            </p:grpSpPr>
            <p:sp>
              <p:nvSpPr>
                <p:cNvPr id="329" name="Rectangle 328"/>
                <p:cNvSpPr/>
                <p:nvPr/>
              </p:nvSpPr>
              <p:spPr bwMode="auto">
                <a:xfrm>
                  <a:off x="9437493" y="3562035"/>
                  <a:ext cx="1288985" cy="114614"/>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43" name="Rectangle 342"/>
                <p:cNvSpPr/>
                <p:nvPr/>
              </p:nvSpPr>
              <p:spPr bwMode="auto">
                <a:xfrm>
                  <a:off x="9693073" y="3559175"/>
                  <a:ext cx="260552" cy="117474"/>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30" name="Rectangle 329"/>
                <p:cNvSpPr/>
                <p:nvPr/>
              </p:nvSpPr>
              <p:spPr bwMode="auto">
                <a:xfrm>
                  <a:off x="9496177"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31" name="Rectangle 330"/>
                <p:cNvSpPr/>
                <p:nvPr/>
              </p:nvSpPr>
              <p:spPr bwMode="auto">
                <a:xfrm>
                  <a:off x="9754570"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32" name="Rectangle 331"/>
                <p:cNvSpPr/>
                <p:nvPr/>
              </p:nvSpPr>
              <p:spPr bwMode="auto">
                <a:xfrm>
                  <a:off x="10012963"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33" name="Rectangle 332"/>
                <p:cNvSpPr/>
                <p:nvPr/>
              </p:nvSpPr>
              <p:spPr bwMode="auto">
                <a:xfrm>
                  <a:off x="10271356"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34" name="Rectangle 333"/>
                <p:cNvSpPr/>
                <p:nvPr/>
              </p:nvSpPr>
              <p:spPr bwMode="auto">
                <a:xfrm>
                  <a:off x="10529747" y="3606662"/>
                  <a:ext cx="137160" cy="27432"/>
                </a:xfrm>
                <a:prstGeom prst="rect">
                  <a:avLst/>
                </a:pr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42" name="Group 341"/>
              <p:cNvGrpSpPr/>
              <p:nvPr/>
            </p:nvGrpSpPr>
            <p:grpSpPr>
              <a:xfrm>
                <a:off x="9465450" y="3797545"/>
                <a:ext cx="1188720" cy="146051"/>
                <a:chOff x="9465450" y="3797545"/>
                <a:chExt cx="1188720" cy="146051"/>
              </a:xfrm>
            </p:grpSpPr>
            <p:sp>
              <p:nvSpPr>
                <p:cNvPr id="336" name="Rectangle 335"/>
                <p:cNvSpPr/>
                <p:nvPr/>
              </p:nvSpPr>
              <p:spPr bwMode="auto">
                <a:xfrm>
                  <a:off x="9527973" y="3797545"/>
                  <a:ext cx="603504"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37" name="Rectangle 336"/>
                <p:cNvSpPr/>
                <p:nvPr/>
              </p:nvSpPr>
              <p:spPr bwMode="auto">
                <a:xfrm>
                  <a:off x="10205226" y="3797545"/>
                  <a:ext cx="393192"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38" name="Rectangle 337"/>
                <p:cNvSpPr/>
                <p:nvPr/>
              </p:nvSpPr>
              <p:spPr bwMode="auto">
                <a:xfrm>
                  <a:off x="9465450" y="3856854"/>
                  <a:ext cx="1188720"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39" name="Rectangle 338"/>
                <p:cNvSpPr/>
                <p:nvPr/>
              </p:nvSpPr>
              <p:spPr bwMode="auto">
                <a:xfrm>
                  <a:off x="9531407" y="3916164"/>
                  <a:ext cx="292608"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40" name="Rectangle 339"/>
                <p:cNvSpPr/>
                <p:nvPr/>
              </p:nvSpPr>
              <p:spPr bwMode="auto">
                <a:xfrm>
                  <a:off x="9898578" y="3916164"/>
                  <a:ext cx="118872"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41" name="Rectangle 340"/>
                <p:cNvSpPr/>
                <p:nvPr/>
              </p:nvSpPr>
              <p:spPr bwMode="auto">
                <a:xfrm>
                  <a:off x="10086354" y="3916164"/>
                  <a:ext cx="512064" cy="2743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47" name="Group 346"/>
              <p:cNvGrpSpPr/>
              <p:nvPr/>
            </p:nvGrpSpPr>
            <p:grpSpPr>
              <a:xfrm>
                <a:off x="9465719" y="3362734"/>
                <a:ext cx="731520" cy="88380"/>
                <a:chOff x="9465719" y="3362734"/>
                <a:chExt cx="731520" cy="88380"/>
              </a:xfrm>
            </p:grpSpPr>
            <p:sp>
              <p:nvSpPr>
                <p:cNvPr id="335" name="Rectangle 334"/>
                <p:cNvSpPr/>
                <p:nvPr/>
              </p:nvSpPr>
              <p:spPr bwMode="auto">
                <a:xfrm>
                  <a:off x="9465719" y="3362734"/>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46" name="Rectangle 345"/>
                <p:cNvSpPr/>
                <p:nvPr/>
              </p:nvSpPr>
              <p:spPr bwMode="auto">
                <a:xfrm>
                  <a:off x="9465719" y="3423682"/>
                  <a:ext cx="73152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54" name="Group 353"/>
              <p:cNvGrpSpPr/>
              <p:nvPr/>
            </p:nvGrpSpPr>
            <p:grpSpPr>
              <a:xfrm>
                <a:off x="9434530" y="4405572"/>
                <a:ext cx="356616" cy="212071"/>
                <a:chOff x="9434530" y="4405572"/>
                <a:chExt cx="356616" cy="212071"/>
              </a:xfrm>
            </p:grpSpPr>
            <p:sp>
              <p:nvSpPr>
                <p:cNvPr id="349" name="Rectangle 348"/>
                <p:cNvSpPr/>
                <p:nvPr/>
              </p:nvSpPr>
              <p:spPr bwMode="auto">
                <a:xfrm>
                  <a:off x="9434530" y="4405572"/>
                  <a:ext cx="292608"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50" name="Rectangle 349"/>
                <p:cNvSpPr/>
                <p:nvPr/>
              </p:nvSpPr>
              <p:spPr bwMode="auto">
                <a:xfrm>
                  <a:off x="9434530" y="4467118"/>
                  <a:ext cx="22860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51" name="Rectangle 350"/>
                <p:cNvSpPr/>
                <p:nvPr/>
              </p:nvSpPr>
              <p:spPr bwMode="auto">
                <a:xfrm>
                  <a:off x="9434530" y="4528664"/>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52" name="Rectangle 351"/>
                <p:cNvSpPr/>
                <p:nvPr/>
              </p:nvSpPr>
              <p:spPr bwMode="auto">
                <a:xfrm>
                  <a:off x="9663130" y="4528664"/>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53" name="Rectangle 352"/>
                <p:cNvSpPr/>
                <p:nvPr/>
              </p:nvSpPr>
              <p:spPr bwMode="auto">
                <a:xfrm>
                  <a:off x="9434530" y="4590211"/>
                  <a:ext cx="292608"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361" name="Rectangle 360"/>
              <p:cNvSpPr/>
              <p:nvPr/>
            </p:nvSpPr>
            <p:spPr bwMode="auto">
              <a:xfrm>
                <a:off x="10134026" y="4466701"/>
                <a:ext cx="118872"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363" name="Group 362"/>
              <p:cNvGrpSpPr/>
              <p:nvPr/>
            </p:nvGrpSpPr>
            <p:grpSpPr>
              <a:xfrm>
                <a:off x="9898578" y="4405572"/>
                <a:ext cx="365760" cy="212071"/>
                <a:chOff x="9898578" y="4405572"/>
                <a:chExt cx="365760" cy="212071"/>
              </a:xfrm>
            </p:grpSpPr>
            <p:grpSp>
              <p:nvGrpSpPr>
                <p:cNvPr id="355" name="Group 354"/>
                <p:cNvGrpSpPr/>
                <p:nvPr/>
              </p:nvGrpSpPr>
              <p:grpSpPr>
                <a:xfrm>
                  <a:off x="9898578" y="4405572"/>
                  <a:ext cx="365760" cy="212071"/>
                  <a:chOff x="9434530" y="4405572"/>
                  <a:chExt cx="365760" cy="212071"/>
                </a:xfrm>
              </p:grpSpPr>
              <p:sp>
                <p:nvSpPr>
                  <p:cNvPr id="356" name="Rectangle 355"/>
                  <p:cNvSpPr/>
                  <p:nvPr/>
                </p:nvSpPr>
                <p:spPr bwMode="auto">
                  <a:xfrm>
                    <a:off x="9434530" y="4405572"/>
                    <a:ext cx="32004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57" name="Rectangle 356"/>
                  <p:cNvSpPr/>
                  <p:nvPr/>
                </p:nvSpPr>
                <p:spPr bwMode="auto">
                  <a:xfrm>
                    <a:off x="9434530" y="4467118"/>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58" name="Rectangle 357"/>
                  <p:cNvSpPr/>
                  <p:nvPr/>
                </p:nvSpPr>
                <p:spPr bwMode="auto">
                  <a:xfrm>
                    <a:off x="9434530" y="4528664"/>
                    <a:ext cx="36576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60" name="Rectangle 359"/>
                  <p:cNvSpPr/>
                  <p:nvPr/>
                </p:nvSpPr>
                <p:spPr bwMode="auto">
                  <a:xfrm>
                    <a:off x="9434530" y="4590211"/>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362" name="Rectangle 361"/>
                <p:cNvSpPr/>
                <p:nvPr/>
              </p:nvSpPr>
              <p:spPr bwMode="auto">
                <a:xfrm>
                  <a:off x="10067469" y="4589888"/>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72" name="Group 371"/>
              <p:cNvGrpSpPr/>
              <p:nvPr/>
            </p:nvGrpSpPr>
            <p:grpSpPr>
              <a:xfrm>
                <a:off x="10358034" y="4405249"/>
                <a:ext cx="365760" cy="212071"/>
                <a:chOff x="10358034" y="4405249"/>
                <a:chExt cx="365760" cy="212071"/>
              </a:xfrm>
            </p:grpSpPr>
            <p:sp>
              <p:nvSpPr>
                <p:cNvPr id="367" name="Rectangle 366"/>
                <p:cNvSpPr/>
                <p:nvPr/>
              </p:nvSpPr>
              <p:spPr bwMode="auto">
                <a:xfrm>
                  <a:off x="10358034" y="4405249"/>
                  <a:ext cx="36576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68" name="Rectangle 367"/>
                <p:cNvSpPr/>
                <p:nvPr/>
              </p:nvSpPr>
              <p:spPr bwMode="auto">
                <a:xfrm>
                  <a:off x="10358034" y="4466795"/>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69" name="Rectangle 368"/>
                <p:cNvSpPr/>
                <p:nvPr/>
              </p:nvSpPr>
              <p:spPr bwMode="auto">
                <a:xfrm>
                  <a:off x="10358034" y="4528341"/>
                  <a:ext cx="27432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70" name="Rectangle 369"/>
                <p:cNvSpPr/>
                <p:nvPr/>
              </p:nvSpPr>
              <p:spPr bwMode="auto">
                <a:xfrm>
                  <a:off x="10358034" y="4589888"/>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66" name="Rectangle 365"/>
                <p:cNvSpPr/>
                <p:nvPr/>
              </p:nvSpPr>
              <p:spPr bwMode="auto">
                <a:xfrm>
                  <a:off x="10589183" y="4589565"/>
                  <a:ext cx="128016"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71" name="Rectangle 370"/>
                <p:cNvSpPr/>
                <p:nvPr/>
              </p:nvSpPr>
              <p:spPr bwMode="auto">
                <a:xfrm>
                  <a:off x="10534319" y="4466701"/>
                  <a:ext cx="182880" cy="27432"/>
                </a:xfrm>
                <a:prstGeom prst="rect">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373" name="Rectangle 372"/>
              <p:cNvSpPr/>
              <p:nvPr/>
            </p:nvSpPr>
            <p:spPr bwMode="auto">
              <a:xfrm>
                <a:off x="9434530" y="4725489"/>
                <a:ext cx="1289264" cy="247194"/>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381" name="Group 380"/>
            <p:cNvGrpSpPr/>
            <p:nvPr/>
          </p:nvGrpSpPr>
          <p:grpSpPr>
            <a:xfrm>
              <a:off x="10915566" y="4874213"/>
              <a:ext cx="536092" cy="799475"/>
              <a:chOff x="5951537" y="5232400"/>
              <a:chExt cx="365126" cy="544513"/>
            </a:xfrm>
          </p:grpSpPr>
          <p:sp>
            <p:nvSpPr>
              <p:cNvPr id="377" name="AutoShape 7"/>
              <p:cNvSpPr>
                <a:spLocks noChangeAspect="1" noChangeArrowheads="1" noTextEdit="1"/>
              </p:cNvSpPr>
              <p:nvPr/>
            </p:nvSpPr>
            <p:spPr bwMode="auto">
              <a:xfrm>
                <a:off x="5959475" y="5235575"/>
                <a:ext cx="354013"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 name="Freeform 9"/>
              <p:cNvSpPr>
                <a:spLocks/>
              </p:cNvSpPr>
              <p:nvPr/>
            </p:nvSpPr>
            <p:spPr bwMode="auto">
              <a:xfrm>
                <a:off x="5951537" y="5232400"/>
                <a:ext cx="365126" cy="544513"/>
              </a:xfrm>
              <a:custGeom>
                <a:avLst/>
                <a:gdLst>
                  <a:gd name="T0" fmla="*/ 120 w 127"/>
                  <a:gd name="T1" fmla="*/ 33 h 190"/>
                  <a:gd name="T2" fmla="*/ 75 w 127"/>
                  <a:gd name="T3" fmla="*/ 0 h 190"/>
                  <a:gd name="T4" fmla="*/ 64 w 127"/>
                  <a:gd name="T5" fmla="*/ 0 h 190"/>
                  <a:gd name="T6" fmla="*/ 64 w 127"/>
                  <a:gd name="T7" fmla="*/ 0 h 190"/>
                  <a:gd name="T8" fmla="*/ 57 w 127"/>
                  <a:gd name="T9" fmla="*/ 0 h 190"/>
                  <a:gd name="T10" fmla="*/ 53 w 127"/>
                  <a:gd name="T11" fmla="*/ 0 h 190"/>
                  <a:gd name="T12" fmla="*/ 8 w 127"/>
                  <a:gd name="T13" fmla="*/ 33 h 190"/>
                  <a:gd name="T14" fmla="*/ 3 w 127"/>
                  <a:gd name="T15" fmla="*/ 132 h 190"/>
                  <a:gd name="T16" fmla="*/ 64 w 127"/>
                  <a:gd name="T17" fmla="*/ 190 h 190"/>
                  <a:gd name="T18" fmla="*/ 64 w 127"/>
                  <a:gd name="T19" fmla="*/ 190 h 190"/>
                  <a:gd name="T20" fmla="*/ 64 w 127"/>
                  <a:gd name="T21" fmla="*/ 190 h 190"/>
                  <a:gd name="T22" fmla="*/ 125 w 127"/>
                  <a:gd name="T23" fmla="*/ 132 h 190"/>
                  <a:gd name="T24" fmla="*/ 120 w 127"/>
                  <a:gd name="T25" fmla="*/ 3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7" h="190">
                    <a:moveTo>
                      <a:pt x="120" y="33"/>
                    </a:moveTo>
                    <a:cubicBezTo>
                      <a:pt x="114" y="9"/>
                      <a:pt x="101" y="0"/>
                      <a:pt x="75" y="0"/>
                    </a:cubicBezTo>
                    <a:cubicBezTo>
                      <a:pt x="64" y="0"/>
                      <a:pt x="64" y="0"/>
                      <a:pt x="64" y="0"/>
                    </a:cubicBezTo>
                    <a:cubicBezTo>
                      <a:pt x="64" y="0"/>
                      <a:pt x="64" y="0"/>
                      <a:pt x="64" y="0"/>
                    </a:cubicBezTo>
                    <a:cubicBezTo>
                      <a:pt x="57" y="0"/>
                      <a:pt x="57" y="0"/>
                      <a:pt x="57" y="0"/>
                    </a:cubicBezTo>
                    <a:cubicBezTo>
                      <a:pt x="53" y="0"/>
                      <a:pt x="53" y="0"/>
                      <a:pt x="53" y="0"/>
                    </a:cubicBezTo>
                    <a:cubicBezTo>
                      <a:pt x="27" y="0"/>
                      <a:pt x="14" y="9"/>
                      <a:pt x="8" y="33"/>
                    </a:cubicBezTo>
                    <a:cubicBezTo>
                      <a:pt x="3" y="52"/>
                      <a:pt x="0" y="86"/>
                      <a:pt x="3" y="132"/>
                    </a:cubicBezTo>
                    <a:cubicBezTo>
                      <a:pt x="5" y="174"/>
                      <a:pt x="33" y="190"/>
                      <a:pt x="64" y="190"/>
                    </a:cubicBezTo>
                    <a:cubicBezTo>
                      <a:pt x="64" y="190"/>
                      <a:pt x="64" y="190"/>
                      <a:pt x="64" y="190"/>
                    </a:cubicBezTo>
                    <a:cubicBezTo>
                      <a:pt x="64" y="190"/>
                      <a:pt x="64" y="190"/>
                      <a:pt x="64" y="190"/>
                    </a:cubicBezTo>
                    <a:cubicBezTo>
                      <a:pt x="94" y="190"/>
                      <a:pt x="123" y="174"/>
                      <a:pt x="125" y="132"/>
                    </a:cubicBezTo>
                    <a:cubicBezTo>
                      <a:pt x="127" y="86"/>
                      <a:pt x="124" y="52"/>
                      <a:pt x="120" y="33"/>
                    </a:cubicBezTo>
                    <a:close/>
                  </a:path>
                </a:pathLst>
              </a:custGeom>
              <a:solidFill>
                <a:schemeClr val="accent4">
                  <a:lumMod val="20000"/>
                  <a:lumOff val="8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9" name="Freeform 10"/>
              <p:cNvSpPr>
                <a:spLocks/>
              </p:cNvSpPr>
              <p:nvPr/>
            </p:nvSpPr>
            <p:spPr bwMode="auto">
              <a:xfrm>
                <a:off x="6115050" y="5303838"/>
                <a:ext cx="38100" cy="134938"/>
              </a:xfrm>
              <a:custGeom>
                <a:avLst/>
                <a:gdLst>
                  <a:gd name="T0" fmla="*/ 13 w 13"/>
                  <a:gd name="T1" fmla="*/ 40 h 47"/>
                  <a:gd name="T2" fmla="*/ 7 w 13"/>
                  <a:gd name="T3" fmla="*/ 47 h 47"/>
                  <a:gd name="T4" fmla="*/ 7 w 13"/>
                  <a:gd name="T5" fmla="*/ 47 h 47"/>
                  <a:gd name="T6" fmla="*/ 0 w 13"/>
                  <a:gd name="T7" fmla="*/ 40 h 47"/>
                  <a:gd name="T8" fmla="*/ 0 w 13"/>
                  <a:gd name="T9" fmla="*/ 7 h 47"/>
                  <a:gd name="T10" fmla="*/ 7 w 13"/>
                  <a:gd name="T11" fmla="*/ 0 h 47"/>
                  <a:gd name="T12" fmla="*/ 7 w 13"/>
                  <a:gd name="T13" fmla="*/ 0 h 47"/>
                  <a:gd name="T14" fmla="*/ 13 w 13"/>
                  <a:gd name="T15" fmla="*/ 7 h 47"/>
                  <a:gd name="T16" fmla="*/ 13 w 13"/>
                  <a:gd name="T17"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47">
                    <a:moveTo>
                      <a:pt x="13" y="40"/>
                    </a:moveTo>
                    <a:cubicBezTo>
                      <a:pt x="13" y="44"/>
                      <a:pt x="10" y="47"/>
                      <a:pt x="7" y="47"/>
                    </a:cubicBezTo>
                    <a:cubicBezTo>
                      <a:pt x="7" y="47"/>
                      <a:pt x="7" y="47"/>
                      <a:pt x="7" y="47"/>
                    </a:cubicBezTo>
                    <a:cubicBezTo>
                      <a:pt x="3" y="47"/>
                      <a:pt x="0" y="44"/>
                      <a:pt x="0" y="40"/>
                    </a:cubicBezTo>
                    <a:cubicBezTo>
                      <a:pt x="0" y="7"/>
                      <a:pt x="0" y="7"/>
                      <a:pt x="0" y="7"/>
                    </a:cubicBezTo>
                    <a:cubicBezTo>
                      <a:pt x="0" y="3"/>
                      <a:pt x="3" y="0"/>
                      <a:pt x="7" y="0"/>
                    </a:cubicBezTo>
                    <a:cubicBezTo>
                      <a:pt x="7" y="0"/>
                      <a:pt x="7" y="0"/>
                      <a:pt x="7" y="0"/>
                    </a:cubicBezTo>
                    <a:cubicBezTo>
                      <a:pt x="10" y="0"/>
                      <a:pt x="13" y="3"/>
                      <a:pt x="13" y="7"/>
                    </a:cubicBezTo>
                    <a:lnTo>
                      <a:pt x="13" y="4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 name="Rectangle 11"/>
              <p:cNvSpPr>
                <a:spLocks noChangeArrowheads="1"/>
              </p:cNvSpPr>
              <p:nvPr/>
            </p:nvSpPr>
            <p:spPr bwMode="auto">
              <a:xfrm>
                <a:off x="6129338" y="5232400"/>
                <a:ext cx="11113" cy="2921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97" name="Group 396"/>
            <p:cNvGrpSpPr/>
            <p:nvPr/>
          </p:nvGrpSpPr>
          <p:grpSpPr>
            <a:xfrm>
              <a:off x="10929938" y="2701925"/>
              <a:ext cx="1168400" cy="1011238"/>
              <a:chOff x="10929938" y="2028825"/>
              <a:chExt cx="1168400" cy="1011238"/>
            </a:xfrm>
          </p:grpSpPr>
          <p:sp>
            <p:nvSpPr>
              <p:cNvPr id="385" name="Freeform 15"/>
              <p:cNvSpPr>
                <a:spLocks noEditPoints="1"/>
              </p:cNvSpPr>
              <p:nvPr/>
            </p:nvSpPr>
            <p:spPr bwMode="auto">
              <a:xfrm>
                <a:off x="10929938" y="2028825"/>
                <a:ext cx="1168400" cy="1011238"/>
              </a:xfrm>
              <a:custGeom>
                <a:avLst/>
                <a:gdLst>
                  <a:gd name="T0" fmla="*/ 285 w 340"/>
                  <a:gd name="T1" fmla="*/ 56 h 294"/>
                  <a:gd name="T2" fmla="*/ 243 w 340"/>
                  <a:gd name="T3" fmla="*/ 56 h 294"/>
                  <a:gd name="T4" fmla="*/ 243 w 340"/>
                  <a:gd name="T5" fmla="*/ 10 h 294"/>
                  <a:gd name="T6" fmla="*/ 233 w 340"/>
                  <a:gd name="T7" fmla="*/ 0 h 294"/>
                  <a:gd name="T8" fmla="*/ 10 w 340"/>
                  <a:gd name="T9" fmla="*/ 0 h 294"/>
                  <a:gd name="T10" fmla="*/ 0 w 340"/>
                  <a:gd name="T11" fmla="*/ 10 h 294"/>
                  <a:gd name="T12" fmla="*/ 0 w 340"/>
                  <a:gd name="T13" fmla="*/ 271 h 294"/>
                  <a:gd name="T14" fmla="*/ 10 w 340"/>
                  <a:gd name="T15" fmla="*/ 281 h 294"/>
                  <a:gd name="T16" fmla="*/ 22 w 340"/>
                  <a:gd name="T17" fmla="*/ 281 h 294"/>
                  <a:gd name="T18" fmla="*/ 22 w 340"/>
                  <a:gd name="T19" fmla="*/ 294 h 294"/>
                  <a:gd name="T20" fmla="*/ 224 w 340"/>
                  <a:gd name="T21" fmla="*/ 294 h 294"/>
                  <a:gd name="T22" fmla="*/ 224 w 340"/>
                  <a:gd name="T23" fmla="*/ 281 h 294"/>
                  <a:gd name="T24" fmla="*/ 233 w 340"/>
                  <a:gd name="T25" fmla="*/ 281 h 294"/>
                  <a:gd name="T26" fmla="*/ 243 w 340"/>
                  <a:gd name="T27" fmla="*/ 271 h 294"/>
                  <a:gd name="T28" fmla="*/ 243 w 340"/>
                  <a:gd name="T29" fmla="*/ 219 h 294"/>
                  <a:gd name="T30" fmla="*/ 285 w 340"/>
                  <a:gd name="T31" fmla="*/ 219 h 294"/>
                  <a:gd name="T32" fmla="*/ 340 w 340"/>
                  <a:gd name="T33" fmla="*/ 164 h 294"/>
                  <a:gd name="T34" fmla="*/ 340 w 340"/>
                  <a:gd name="T35" fmla="*/ 112 h 294"/>
                  <a:gd name="T36" fmla="*/ 285 w 340"/>
                  <a:gd name="T37" fmla="*/ 56 h 294"/>
                  <a:gd name="T38" fmla="*/ 313 w 340"/>
                  <a:gd name="T39" fmla="*/ 164 h 294"/>
                  <a:gd name="T40" fmla="*/ 285 w 340"/>
                  <a:gd name="T41" fmla="*/ 192 h 294"/>
                  <a:gd name="T42" fmla="*/ 243 w 340"/>
                  <a:gd name="T43" fmla="*/ 192 h 294"/>
                  <a:gd name="T44" fmla="*/ 243 w 340"/>
                  <a:gd name="T45" fmla="*/ 84 h 294"/>
                  <a:gd name="T46" fmla="*/ 285 w 340"/>
                  <a:gd name="T47" fmla="*/ 84 h 294"/>
                  <a:gd name="T48" fmla="*/ 313 w 340"/>
                  <a:gd name="T49" fmla="*/ 112 h 294"/>
                  <a:gd name="T50" fmla="*/ 313 w 340"/>
                  <a:gd name="T51" fmla="*/ 16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0" h="294">
                    <a:moveTo>
                      <a:pt x="285" y="56"/>
                    </a:moveTo>
                    <a:cubicBezTo>
                      <a:pt x="243" y="56"/>
                      <a:pt x="243" y="56"/>
                      <a:pt x="243" y="56"/>
                    </a:cubicBezTo>
                    <a:cubicBezTo>
                      <a:pt x="243" y="10"/>
                      <a:pt x="243" y="10"/>
                      <a:pt x="243" y="10"/>
                    </a:cubicBezTo>
                    <a:cubicBezTo>
                      <a:pt x="243" y="5"/>
                      <a:pt x="239" y="0"/>
                      <a:pt x="233" y="0"/>
                    </a:cubicBezTo>
                    <a:cubicBezTo>
                      <a:pt x="10" y="0"/>
                      <a:pt x="10" y="0"/>
                      <a:pt x="10" y="0"/>
                    </a:cubicBezTo>
                    <a:cubicBezTo>
                      <a:pt x="5" y="0"/>
                      <a:pt x="0" y="5"/>
                      <a:pt x="0" y="10"/>
                    </a:cubicBezTo>
                    <a:cubicBezTo>
                      <a:pt x="0" y="271"/>
                      <a:pt x="0" y="271"/>
                      <a:pt x="0" y="271"/>
                    </a:cubicBezTo>
                    <a:cubicBezTo>
                      <a:pt x="0" y="276"/>
                      <a:pt x="5" y="281"/>
                      <a:pt x="10" y="281"/>
                    </a:cubicBezTo>
                    <a:cubicBezTo>
                      <a:pt x="22" y="281"/>
                      <a:pt x="22" y="281"/>
                      <a:pt x="22" y="281"/>
                    </a:cubicBezTo>
                    <a:cubicBezTo>
                      <a:pt x="22" y="294"/>
                      <a:pt x="22" y="294"/>
                      <a:pt x="22" y="294"/>
                    </a:cubicBezTo>
                    <a:cubicBezTo>
                      <a:pt x="224" y="294"/>
                      <a:pt x="224" y="294"/>
                      <a:pt x="224" y="294"/>
                    </a:cubicBezTo>
                    <a:cubicBezTo>
                      <a:pt x="224" y="281"/>
                      <a:pt x="224" y="281"/>
                      <a:pt x="224" y="281"/>
                    </a:cubicBezTo>
                    <a:cubicBezTo>
                      <a:pt x="233" y="281"/>
                      <a:pt x="233" y="281"/>
                      <a:pt x="233" y="281"/>
                    </a:cubicBezTo>
                    <a:cubicBezTo>
                      <a:pt x="239" y="281"/>
                      <a:pt x="243" y="276"/>
                      <a:pt x="243" y="271"/>
                    </a:cubicBezTo>
                    <a:cubicBezTo>
                      <a:pt x="243" y="219"/>
                      <a:pt x="243" y="219"/>
                      <a:pt x="243" y="219"/>
                    </a:cubicBezTo>
                    <a:cubicBezTo>
                      <a:pt x="285" y="219"/>
                      <a:pt x="285" y="219"/>
                      <a:pt x="285" y="219"/>
                    </a:cubicBezTo>
                    <a:cubicBezTo>
                      <a:pt x="316" y="219"/>
                      <a:pt x="340" y="195"/>
                      <a:pt x="340" y="164"/>
                    </a:cubicBezTo>
                    <a:cubicBezTo>
                      <a:pt x="340" y="112"/>
                      <a:pt x="340" y="112"/>
                      <a:pt x="340" y="112"/>
                    </a:cubicBezTo>
                    <a:cubicBezTo>
                      <a:pt x="340" y="81"/>
                      <a:pt x="316" y="56"/>
                      <a:pt x="285" y="56"/>
                    </a:cubicBezTo>
                    <a:close/>
                    <a:moveTo>
                      <a:pt x="313" y="164"/>
                    </a:moveTo>
                    <a:cubicBezTo>
                      <a:pt x="313" y="179"/>
                      <a:pt x="300" y="192"/>
                      <a:pt x="285" y="192"/>
                    </a:cubicBezTo>
                    <a:cubicBezTo>
                      <a:pt x="243" y="192"/>
                      <a:pt x="243" y="192"/>
                      <a:pt x="243" y="192"/>
                    </a:cubicBezTo>
                    <a:cubicBezTo>
                      <a:pt x="243" y="84"/>
                      <a:pt x="243" y="84"/>
                      <a:pt x="243" y="84"/>
                    </a:cubicBezTo>
                    <a:cubicBezTo>
                      <a:pt x="285" y="84"/>
                      <a:pt x="285" y="84"/>
                      <a:pt x="285" y="84"/>
                    </a:cubicBezTo>
                    <a:cubicBezTo>
                      <a:pt x="300" y="84"/>
                      <a:pt x="313" y="96"/>
                      <a:pt x="313" y="112"/>
                    </a:cubicBezTo>
                    <a:lnTo>
                      <a:pt x="313" y="164"/>
                    </a:lnTo>
                    <a:close/>
                  </a:path>
                </a:pathLst>
              </a:custGeom>
              <a:solidFill>
                <a:srgbClr val="FFF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 name="Freeform 16"/>
              <p:cNvSpPr>
                <a:spLocks/>
              </p:cNvSpPr>
              <p:nvPr/>
            </p:nvSpPr>
            <p:spPr bwMode="auto">
              <a:xfrm>
                <a:off x="11077576" y="2424113"/>
                <a:ext cx="120650" cy="150813"/>
              </a:xfrm>
              <a:custGeom>
                <a:avLst/>
                <a:gdLst>
                  <a:gd name="T0" fmla="*/ 35 w 35"/>
                  <a:gd name="T1" fmla="*/ 41 h 44"/>
                  <a:gd name="T2" fmla="*/ 20 w 35"/>
                  <a:gd name="T3" fmla="*/ 44 h 44"/>
                  <a:gd name="T4" fmla="*/ 10 w 35"/>
                  <a:gd name="T5" fmla="*/ 42 h 44"/>
                  <a:gd name="T6" fmla="*/ 2 w 35"/>
                  <a:gd name="T7" fmla="*/ 34 h 44"/>
                  <a:gd name="T8" fmla="*/ 0 w 35"/>
                  <a:gd name="T9" fmla="*/ 23 h 44"/>
                  <a:gd name="T10" fmla="*/ 6 w 35"/>
                  <a:gd name="T11" fmla="*/ 6 h 44"/>
                  <a:gd name="T12" fmla="*/ 22 w 35"/>
                  <a:gd name="T13" fmla="*/ 0 h 44"/>
                  <a:gd name="T14" fmla="*/ 34 w 35"/>
                  <a:gd name="T15" fmla="*/ 2 h 44"/>
                  <a:gd name="T16" fmla="*/ 34 w 35"/>
                  <a:gd name="T17" fmla="*/ 8 h 44"/>
                  <a:gd name="T18" fmla="*/ 21 w 35"/>
                  <a:gd name="T19" fmla="*/ 4 h 44"/>
                  <a:gd name="T20" fmla="*/ 13 w 35"/>
                  <a:gd name="T21" fmla="*/ 7 h 44"/>
                  <a:gd name="T22" fmla="*/ 7 w 35"/>
                  <a:gd name="T23" fmla="*/ 13 h 44"/>
                  <a:gd name="T24" fmla="*/ 5 w 35"/>
                  <a:gd name="T25" fmla="*/ 22 h 44"/>
                  <a:gd name="T26" fmla="*/ 9 w 35"/>
                  <a:gd name="T27" fmla="*/ 35 h 44"/>
                  <a:gd name="T28" fmla="*/ 21 w 35"/>
                  <a:gd name="T29" fmla="*/ 40 h 44"/>
                  <a:gd name="T30" fmla="*/ 30 w 35"/>
                  <a:gd name="T31" fmla="*/ 38 h 44"/>
                  <a:gd name="T32" fmla="*/ 30 w 35"/>
                  <a:gd name="T33" fmla="*/ 26 h 44"/>
                  <a:gd name="T34" fmla="*/ 20 w 35"/>
                  <a:gd name="T35" fmla="*/ 26 h 44"/>
                  <a:gd name="T36" fmla="*/ 20 w 35"/>
                  <a:gd name="T37" fmla="*/ 21 h 44"/>
                  <a:gd name="T38" fmla="*/ 35 w 35"/>
                  <a:gd name="T39" fmla="*/ 21 h 44"/>
                  <a:gd name="T40" fmla="*/ 35 w 35"/>
                  <a:gd name="T41"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44">
                    <a:moveTo>
                      <a:pt x="35" y="41"/>
                    </a:moveTo>
                    <a:cubicBezTo>
                      <a:pt x="30" y="43"/>
                      <a:pt x="26" y="44"/>
                      <a:pt x="20" y="44"/>
                    </a:cubicBezTo>
                    <a:cubicBezTo>
                      <a:pt x="16" y="44"/>
                      <a:pt x="13" y="43"/>
                      <a:pt x="10" y="42"/>
                    </a:cubicBezTo>
                    <a:cubicBezTo>
                      <a:pt x="6" y="40"/>
                      <a:pt x="4" y="37"/>
                      <a:pt x="2" y="34"/>
                    </a:cubicBezTo>
                    <a:cubicBezTo>
                      <a:pt x="1" y="30"/>
                      <a:pt x="0" y="27"/>
                      <a:pt x="0" y="23"/>
                    </a:cubicBezTo>
                    <a:cubicBezTo>
                      <a:pt x="0" y="16"/>
                      <a:pt x="2" y="11"/>
                      <a:pt x="6" y="6"/>
                    </a:cubicBezTo>
                    <a:cubicBezTo>
                      <a:pt x="10" y="2"/>
                      <a:pt x="15" y="0"/>
                      <a:pt x="22" y="0"/>
                    </a:cubicBezTo>
                    <a:cubicBezTo>
                      <a:pt x="27" y="0"/>
                      <a:pt x="31" y="1"/>
                      <a:pt x="34" y="2"/>
                    </a:cubicBezTo>
                    <a:cubicBezTo>
                      <a:pt x="34" y="8"/>
                      <a:pt x="34" y="8"/>
                      <a:pt x="34" y="8"/>
                    </a:cubicBezTo>
                    <a:cubicBezTo>
                      <a:pt x="30" y="5"/>
                      <a:pt x="26" y="4"/>
                      <a:pt x="21" y="4"/>
                    </a:cubicBezTo>
                    <a:cubicBezTo>
                      <a:pt x="18" y="4"/>
                      <a:pt x="15" y="5"/>
                      <a:pt x="13" y="7"/>
                    </a:cubicBezTo>
                    <a:cubicBezTo>
                      <a:pt x="10" y="8"/>
                      <a:pt x="8" y="10"/>
                      <a:pt x="7" y="13"/>
                    </a:cubicBezTo>
                    <a:cubicBezTo>
                      <a:pt x="6" y="16"/>
                      <a:pt x="5" y="19"/>
                      <a:pt x="5" y="22"/>
                    </a:cubicBezTo>
                    <a:cubicBezTo>
                      <a:pt x="5" y="28"/>
                      <a:pt x="6" y="32"/>
                      <a:pt x="9" y="35"/>
                    </a:cubicBezTo>
                    <a:cubicBezTo>
                      <a:pt x="12" y="38"/>
                      <a:pt x="16" y="40"/>
                      <a:pt x="21" y="40"/>
                    </a:cubicBezTo>
                    <a:cubicBezTo>
                      <a:pt x="24" y="40"/>
                      <a:pt x="27" y="39"/>
                      <a:pt x="30" y="38"/>
                    </a:cubicBezTo>
                    <a:cubicBezTo>
                      <a:pt x="30" y="26"/>
                      <a:pt x="30" y="26"/>
                      <a:pt x="30" y="26"/>
                    </a:cubicBezTo>
                    <a:cubicBezTo>
                      <a:pt x="20" y="26"/>
                      <a:pt x="20" y="26"/>
                      <a:pt x="20" y="26"/>
                    </a:cubicBezTo>
                    <a:cubicBezTo>
                      <a:pt x="20" y="21"/>
                      <a:pt x="20" y="21"/>
                      <a:pt x="20" y="21"/>
                    </a:cubicBezTo>
                    <a:cubicBezTo>
                      <a:pt x="35" y="21"/>
                      <a:pt x="35" y="21"/>
                      <a:pt x="35" y="21"/>
                    </a:cubicBezTo>
                    <a:lnTo>
                      <a:pt x="35" y="41"/>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 name="Freeform 17"/>
              <p:cNvSpPr>
                <a:spLocks/>
              </p:cNvSpPr>
              <p:nvPr/>
            </p:nvSpPr>
            <p:spPr bwMode="auto">
              <a:xfrm>
                <a:off x="11256963" y="2427288"/>
                <a:ext cx="79375" cy="147638"/>
              </a:xfrm>
              <a:custGeom>
                <a:avLst/>
                <a:gdLst>
                  <a:gd name="T0" fmla="*/ 50 w 50"/>
                  <a:gd name="T1" fmla="*/ 93 h 93"/>
                  <a:gd name="T2" fmla="*/ 0 w 50"/>
                  <a:gd name="T3" fmla="*/ 93 h 93"/>
                  <a:gd name="T4" fmla="*/ 0 w 50"/>
                  <a:gd name="T5" fmla="*/ 0 h 93"/>
                  <a:gd name="T6" fmla="*/ 47 w 50"/>
                  <a:gd name="T7" fmla="*/ 0 h 93"/>
                  <a:gd name="T8" fmla="*/ 47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7" y="0"/>
                    </a:lnTo>
                    <a:lnTo>
                      <a:pt x="47"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 name="Freeform 18"/>
              <p:cNvSpPr>
                <a:spLocks/>
              </p:cNvSpPr>
              <p:nvPr/>
            </p:nvSpPr>
            <p:spPr bwMode="auto">
              <a:xfrm>
                <a:off x="11387138" y="2427288"/>
                <a:ext cx="79375" cy="147638"/>
              </a:xfrm>
              <a:custGeom>
                <a:avLst/>
                <a:gdLst>
                  <a:gd name="T0" fmla="*/ 50 w 50"/>
                  <a:gd name="T1" fmla="*/ 93 h 93"/>
                  <a:gd name="T2" fmla="*/ 0 w 50"/>
                  <a:gd name="T3" fmla="*/ 93 h 93"/>
                  <a:gd name="T4" fmla="*/ 0 w 50"/>
                  <a:gd name="T5" fmla="*/ 0 h 93"/>
                  <a:gd name="T6" fmla="*/ 48 w 50"/>
                  <a:gd name="T7" fmla="*/ 0 h 93"/>
                  <a:gd name="T8" fmla="*/ 48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8" y="0"/>
                    </a:lnTo>
                    <a:lnTo>
                      <a:pt x="48"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 name="Freeform 19"/>
              <p:cNvSpPr>
                <a:spLocks/>
              </p:cNvSpPr>
              <p:nvPr/>
            </p:nvSpPr>
            <p:spPr bwMode="auto">
              <a:xfrm>
                <a:off x="11517313" y="2427288"/>
                <a:ext cx="103188" cy="147638"/>
              </a:xfrm>
              <a:custGeom>
                <a:avLst/>
                <a:gdLst>
                  <a:gd name="T0" fmla="*/ 30 w 30"/>
                  <a:gd name="T1" fmla="*/ 43 h 43"/>
                  <a:gd name="T2" fmla="*/ 23 w 30"/>
                  <a:gd name="T3" fmla="*/ 43 h 43"/>
                  <a:gd name="T4" fmla="*/ 6 w 30"/>
                  <a:gd name="T5" fmla="*/ 23 h 43"/>
                  <a:gd name="T6" fmla="*/ 5 w 30"/>
                  <a:gd name="T7" fmla="*/ 21 h 43"/>
                  <a:gd name="T8" fmla="*/ 5 w 30"/>
                  <a:gd name="T9" fmla="*/ 21 h 43"/>
                  <a:gd name="T10" fmla="*/ 5 w 30"/>
                  <a:gd name="T11" fmla="*/ 43 h 43"/>
                  <a:gd name="T12" fmla="*/ 0 w 30"/>
                  <a:gd name="T13" fmla="*/ 43 h 43"/>
                  <a:gd name="T14" fmla="*/ 0 w 30"/>
                  <a:gd name="T15" fmla="*/ 0 h 43"/>
                  <a:gd name="T16" fmla="*/ 5 w 30"/>
                  <a:gd name="T17" fmla="*/ 0 h 43"/>
                  <a:gd name="T18" fmla="*/ 5 w 30"/>
                  <a:gd name="T19" fmla="*/ 20 h 43"/>
                  <a:gd name="T20" fmla="*/ 5 w 30"/>
                  <a:gd name="T21" fmla="*/ 20 h 43"/>
                  <a:gd name="T22" fmla="*/ 6 w 30"/>
                  <a:gd name="T23" fmla="*/ 18 h 43"/>
                  <a:gd name="T24" fmla="*/ 23 w 30"/>
                  <a:gd name="T25" fmla="*/ 0 h 43"/>
                  <a:gd name="T26" fmla="*/ 29 w 30"/>
                  <a:gd name="T27" fmla="*/ 0 h 43"/>
                  <a:gd name="T28" fmla="*/ 10 w 30"/>
                  <a:gd name="T29" fmla="*/ 20 h 43"/>
                  <a:gd name="T30" fmla="*/ 30 w 30"/>
                  <a:gd name="T3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3">
                    <a:moveTo>
                      <a:pt x="30" y="43"/>
                    </a:moveTo>
                    <a:cubicBezTo>
                      <a:pt x="23" y="43"/>
                      <a:pt x="23" y="43"/>
                      <a:pt x="23" y="43"/>
                    </a:cubicBezTo>
                    <a:cubicBezTo>
                      <a:pt x="6" y="23"/>
                      <a:pt x="6" y="23"/>
                      <a:pt x="6" y="23"/>
                    </a:cubicBezTo>
                    <a:cubicBezTo>
                      <a:pt x="6" y="22"/>
                      <a:pt x="6" y="22"/>
                      <a:pt x="5" y="21"/>
                    </a:cubicBezTo>
                    <a:cubicBezTo>
                      <a:pt x="5" y="21"/>
                      <a:pt x="5" y="21"/>
                      <a:pt x="5" y="21"/>
                    </a:cubicBezTo>
                    <a:cubicBezTo>
                      <a:pt x="5" y="43"/>
                      <a:pt x="5" y="43"/>
                      <a:pt x="5" y="43"/>
                    </a:cubicBezTo>
                    <a:cubicBezTo>
                      <a:pt x="0" y="43"/>
                      <a:pt x="0" y="43"/>
                      <a:pt x="0" y="43"/>
                    </a:cubicBezTo>
                    <a:cubicBezTo>
                      <a:pt x="0" y="0"/>
                      <a:pt x="0" y="0"/>
                      <a:pt x="0" y="0"/>
                    </a:cubicBezTo>
                    <a:cubicBezTo>
                      <a:pt x="5" y="0"/>
                      <a:pt x="5" y="0"/>
                      <a:pt x="5" y="0"/>
                    </a:cubicBezTo>
                    <a:cubicBezTo>
                      <a:pt x="5" y="20"/>
                      <a:pt x="5" y="20"/>
                      <a:pt x="5" y="20"/>
                    </a:cubicBezTo>
                    <a:cubicBezTo>
                      <a:pt x="5" y="20"/>
                      <a:pt x="5" y="20"/>
                      <a:pt x="5" y="20"/>
                    </a:cubicBezTo>
                    <a:cubicBezTo>
                      <a:pt x="6" y="18"/>
                      <a:pt x="6" y="18"/>
                      <a:pt x="6" y="18"/>
                    </a:cubicBezTo>
                    <a:cubicBezTo>
                      <a:pt x="23" y="0"/>
                      <a:pt x="23" y="0"/>
                      <a:pt x="23" y="0"/>
                    </a:cubicBezTo>
                    <a:cubicBezTo>
                      <a:pt x="29" y="0"/>
                      <a:pt x="29" y="0"/>
                      <a:pt x="29" y="0"/>
                    </a:cubicBezTo>
                    <a:cubicBezTo>
                      <a:pt x="10" y="20"/>
                      <a:pt x="10" y="20"/>
                      <a:pt x="10" y="20"/>
                    </a:cubicBezTo>
                    <a:lnTo>
                      <a:pt x="30" y="4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 name="Freeform 20"/>
              <p:cNvSpPr>
                <a:spLocks noEditPoints="1"/>
              </p:cNvSpPr>
              <p:nvPr/>
            </p:nvSpPr>
            <p:spPr bwMode="auto">
              <a:xfrm>
                <a:off x="10929938" y="2028825"/>
                <a:ext cx="1168400" cy="1011238"/>
              </a:xfrm>
              <a:custGeom>
                <a:avLst/>
                <a:gdLst>
                  <a:gd name="T0" fmla="*/ 285 w 340"/>
                  <a:gd name="T1" fmla="*/ 56 h 294"/>
                  <a:gd name="T2" fmla="*/ 243 w 340"/>
                  <a:gd name="T3" fmla="*/ 56 h 294"/>
                  <a:gd name="T4" fmla="*/ 243 w 340"/>
                  <a:gd name="T5" fmla="*/ 10 h 294"/>
                  <a:gd name="T6" fmla="*/ 233 w 340"/>
                  <a:gd name="T7" fmla="*/ 0 h 294"/>
                  <a:gd name="T8" fmla="*/ 10 w 340"/>
                  <a:gd name="T9" fmla="*/ 0 h 294"/>
                  <a:gd name="T10" fmla="*/ 0 w 340"/>
                  <a:gd name="T11" fmla="*/ 10 h 294"/>
                  <a:gd name="T12" fmla="*/ 0 w 340"/>
                  <a:gd name="T13" fmla="*/ 271 h 294"/>
                  <a:gd name="T14" fmla="*/ 10 w 340"/>
                  <a:gd name="T15" fmla="*/ 281 h 294"/>
                  <a:gd name="T16" fmla="*/ 22 w 340"/>
                  <a:gd name="T17" fmla="*/ 281 h 294"/>
                  <a:gd name="T18" fmla="*/ 22 w 340"/>
                  <a:gd name="T19" fmla="*/ 294 h 294"/>
                  <a:gd name="T20" fmla="*/ 224 w 340"/>
                  <a:gd name="T21" fmla="*/ 294 h 294"/>
                  <a:gd name="T22" fmla="*/ 224 w 340"/>
                  <a:gd name="T23" fmla="*/ 281 h 294"/>
                  <a:gd name="T24" fmla="*/ 233 w 340"/>
                  <a:gd name="T25" fmla="*/ 281 h 294"/>
                  <a:gd name="T26" fmla="*/ 243 w 340"/>
                  <a:gd name="T27" fmla="*/ 271 h 294"/>
                  <a:gd name="T28" fmla="*/ 243 w 340"/>
                  <a:gd name="T29" fmla="*/ 219 h 294"/>
                  <a:gd name="T30" fmla="*/ 285 w 340"/>
                  <a:gd name="T31" fmla="*/ 219 h 294"/>
                  <a:gd name="T32" fmla="*/ 340 w 340"/>
                  <a:gd name="T33" fmla="*/ 164 h 294"/>
                  <a:gd name="T34" fmla="*/ 340 w 340"/>
                  <a:gd name="T35" fmla="*/ 112 h 294"/>
                  <a:gd name="T36" fmla="*/ 285 w 340"/>
                  <a:gd name="T37" fmla="*/ 56 h 294"/>
                  <a:gd name="T38" fmla="*/ 313 w 340"/>
                  <a:gd name="T39" fmla="*/ 164 h 294"/>
                  <a:gd name="T40" fmla="*/ 285 w 340"/>
                  <a:gd name="T41" fmla="*/ 192 h 294"/>
                  <a:gd name="T42" fmla="*/ 243 w 340"/>
                  <a:gd name="T43" fmla="*/ 192 h 294"/>
                  <a:gd name="T44" fmla="*/ 243 w 340"/>
                  <a:gd name="T45" fmla="*/ 84 h 294"/>
                  <a:gd name="T46" fmla="*/ 285 w 340"/>
                  <a:gd name="T47" fmla="*/ 84 h 294"/>
                  <a:gd name="T48" fmla="*/ 313 w 340"/>
                  <a:gd name="T49" fmla="*/ 112 h 294"/>
                  <a:gd name="T50" fmla="*/ 313 w 340"/>
                  <a:gd name="T51" fmla="*/ 16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0" h="294">
                    <a:moveTo>
                      <a:pt x="285" y="56"/>
                    </a:moveTo>
                    <a:cubicBezTo>
                      <a:pt x="243" y="56"/>
                      <a:pt x="243" y="56"/>
                      <a:pt x="243" y="56"/>
                    </a:cubicBezTo>
                    <a:cubicBezTo>
                      <a:pt x="243" y="10"/>
                      <a:pt x="243" y="10"/>
                      <a:pt x="243" y="10"/>
                    </a:cubicBezTo>
                    <a:cubicBezTo>
                      <a:pt x="243" y="5"/>
                      <a:pt x="239" y="0"/>
                      <a:pt x="233" y="0"/>
                    </a:cubicBezTo>
                    <a:cubicBezTo>
                      <a:pt x="10" y="0"/>
                      <a:pt x="10" y="0"/>
                      <a:pt x="10" y="0"/>
                    </a:cubicBezTo>
                    <a:cubicBezTo>
                      <a:pt x="5" y="0"/>
                      <a:pt x="0" y="5"/>
                      <a:pt x="0" y="10"/>
                    </a:cubicBezTo>
                    <a:cubicBezTo>
                      <a:pt x="0" y="271"/>
                      <a:pt x="0" y="271"/>
                      <a:pt x="0" y="271"/>
                    </a:cubicBezTo>
                    <a:cubicBezTo>
                      <a:pt x="0" y="276"/>
                      <a:pt x="5" y="281"/>
                      <a:pt x="10" y="281"/>
                    </a:cubicBezTo>
                    <a:cubicBezTo>
                      <a:pt x="22" y="281"/>
                      <a:pt x="22" y="281"/>
                      <a:pt x="22" y="281"/>
                    </a:cubicBezTo>
                    <a:cubicBezTo>
                      <a:pt x="22" y="294"/>
                      <a:pt x="22" y="294"/>
                      <a:pt x="22" y="294"/>
                    </a:cubicBezTo>
                    <a:cubicBezTo>
                      <a:pt x="224" y="294"/>
                      <a:pt x="224" y="294"/>
                      <a:pt x="224" y="294"/>
                    </a:cubicBezTo>
                    <a:cubicBezTo>
                      <a:pt x="224" y="281"/>
                      <a:pt x="224" y="281"/>
                      <a:pt x="224" y="281"/>
                    </a:cubicBezTo>
                    <a:cubicBezTo>
                      <a:pt x="233" y="281"/>
                      <a:pt x="233" y="281"/>
                      <a:pt x="233" y="281"/>
                    </a:cubicBezTo>
                    <a:cubicBezTo>
                      <a:pt x="239" y="281"/>
                      <a:pt x="243" y="276"/>
                      <a:pt x="243" y="271"/>
                    </a:cubicBezTo>
                    <a:cubicBezTo>
                      <a:pt x="243" y="219"/>
                      <a:pt x="243" y="219"/>
                      <a:pt x="243" y="219"/>
                    </a:cubicBezTo>
                    <a:cubicBezTo>
                      <a:pt x="285" y="219"/>
                      <a:pt x="285" y="219"/>
                      <a:pt x="285" y="219"/>
                    </a:cubicBezTo>
                    <a:cubicBezTo>
                      <a:pt x="316" y="219"/>
                      <a:pt x="340" y="195"/>
                      <a:pt x="340" y="164"/>
                    </a:cubicBezTo>
                    <a:cubicBezTo>
                      <a:pt x="340" y="112"/>
                      <a:pt x="340" y="112"/>
                      <a:pt x="340" y="112"/>
                    </a:cubicBezTo>
                    <a:cubicBezTo>
                      <a:pt x="340" y="81"/>
                      <a:pt x="316" y="56"/>
                      <a:pt x="285" y="56"/>
                    </a:cubicBezTo>
                    <a:close/>
                    <a:moveTo>
                      <a:pt x="313" y="164"/>
                    </a:moveTo>
                    <a:cubicBezTo>
                      <a:pt x="313" y="179"/>
                      <a:pt x="300" y="192"/>
                      <a:pt x="285" y="192"/>
                    </a:cubicBezTo>
                    <a:cubicBezTo>
                      <a:pt x="243" y="192"/>
                      <a:pt x="243" y="192"/>
                      <a:pt x="243" y="192"/>
                    </a:cubicBezTo>
                    <a:cubicBezTo>
                      <a:pt x="243" y="84"/>
                      <a:pt x="243" y="84"/>
                      <a:pt x="243" y="84"/>
                    </a:cubicBezTo>
                    <a:cubicBezTo>
                      <a:pt x="285" y="84"/>
                      <a:pt x="285" y="84"/>
                      <a:pt x="285" y="84"/>
                    </a:cubicBezTo>
                    <a:cubicBezTo>
                      <a:pt x="300" y="84"/>
                      <a:pt x="313" y="96"/>
                      <a:pt x="313" y="112"/>
                    </a:cubicBezTo>
                    <a:lnTo>
                      <a:pt x="313" y="164"/>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391" name="Freeform 21"/>
              <p:cNvSpPr>
                <a:spLocks/>
              </p:cNvSpPr>
              <p:nvPr/>
            </p:nvSpPr>
            <p:spPr bwMode="auto">
              <a:xfrm>
                <a:off x="11077576" y="2424113"/>
                <a:ext cx="120650" cy="150813"/>
              </a:xfrm>
              <a:custGeom>
                <a:avLst/>
                <a:gdLst>
                  <a:gd name="T0" fmla="*/ 35 w 35"/>
                  <a:gd name="T1" fmla="*/ 41 h 44"/>
                  <a:gd name="T2" fmla="*/ 20 w 35"/>
                  <a:gd name="T3" fmla="*/ 44 h 44"/>
                  <a:gd name="T4" fmla="*/ 10 w 35"/>
                  <a:gd name="T5" fmla="*/ 42 h 44"/>
                  <a:gd name="T6" fmla="*/ 2 w 35"/>
                  <a:gd name="T7" fmla="*/ 34 h 44"/>
                  <a:gd name="T8" fmla="*/ 0 w 35"/>
                  <a:gd name="T9" fmla="*/ 23 h 44"/>
                  <a:gd name="T10" fmla="*/ 6 w 35"/>
                  <a:gd name="T11" fmla="*/ 6 h 44"/>
                  <a:gd name="T12" fmla="*/ 22 w 35"/>
                  <a:gd name="T13" fmla="*/ 0 h 44"/>
                  <a:gd name="T14" fmla="*/ 34 w 35"/>
                  <a:gd name="T15" fmla="*/ 2 h 44"/>
                  <a:gd name="T16" fmla="*/ 34 w 35"/>
                  <a:gd name="T17" fmla="*/ 8 h 44"/>
                  <a:gd name="T18" fmla="*/ 21 w 35"/>
                  <a:gd name="T19" fmla="*/ 4 h 44"/>
                  <a:gd name="T20" fmla="*/ 13 w 35"/>
                  <a:gd name="T21" fmla="*/ 7 h 44"/>
                  <a:gd name="T22" fmla="*/ 7 w 35"/>
                  <a:gd name="T23" fmla="*/ 13 h 44"/>
                  <a:gd name="T24" fmla="*/ 5 w 35"/>
                  <a:gd name="T25" fmla="*/ 22 h 44"/>
                  <a:gd name="T26" fmla="*/ 9 w 35"/>
                  <a:gd name="T27" fmla="*/ 35 h 44"/>
                  <a:gd name="T28" fmla="*/ 21 w 35"/>
                  <a:gd name="T29" fmla="*/ 40 h 44"/>
                  <a:gd name="T30" fmla="*/ 30 w 35"/>
                  <a:gd name="T31" fmla="*/ 38 h 44"/>
                  <a:gd name="T32" fmla="*/ 30 w 35"/>
                  <a:gd name="T33" fmla="*/ 26 h 44"/>
                  <a:gd name="T34" fmla="*/ 20 w 35"/>
                  <a:gd name="T35" fmla="*/ 26 h 44"/>
                  <a:gd name="T36" fmla="*/ 20 w 35"/>
                  <a:gd name="T37" fmla="*/ 21 h 44"/>
                  <a:gd name="T38" fmla="*/ 35 w 35"/>
                  <a:gd name="T39" fmla="*/ 21 h 44"/>
                  <a:gd name="T40" fmla="*/ 35 w 35"/>
                  <a:gd name="T41"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44">
                    <a:moveTo>
                      <a:pt x="35" y="41"/>
                    </a:moveTo>
                    <a:cubicBezTo>
                      <a:pt x="30" y="43"/>
                      <a:pt x="26" y="44"/>
                      <a:pt x="20" y="44"/>
                    </a:cubicBezTo>
                    <a:cubicBezTo>
                      <a:pt x="16" y="44"/>
                      <a:pt x="13" y="43"/>
                      <a:pt x="10" y="42"/>
                    </a:cubicBezTo>
                    <a:cubicBezTo>
                      <a:pt x="6" y="40"/>
                      <a:pt x="4" y="37"/>
                      <a:pt x="2" y="34"/>
                    </a:cubicBezTo>
                    <a:cubicBezTo>
                      <a:pt x="1" y="30"/>
                      <a:pt x="0" y="27"/>
                      <a:pt x="0" y="23"/>
                    </a:cubicBezTo>
                    <a:cubicBezTo>
                      <a:pt x="0" y="16"/>
                      <a:pt x="2" y="11"/>
                      <a:pt x="6" y="6"/>
                    </a:cubicBezTo>
                    <a:cubicBezTo>
                      <a:pt x="10" y="2"/>
                      <a:pt x="15" y="0"/>
                      <a:pt x="22" y="0"/>
                    </a:cubicBezTo>
                    <a:cubicBezTo>
                      <a:pt x="27" y="0"/>
                      <a:pt x="31" y="1"/>
                      <a:pt x="34" y="2"/>
                    </a:cubicBezTo>
                    <a:cubicBezTo>
                      <a:pt x="34" y="8"/>
                      <a:pt x="34" y="8"/>
                      <a:pt x="34" y="8"/>
                    </a:cubicBezTo>
                    <a:cubicBezTo>
                      <a:pt x="30" y="5"/>
                      <a:pt x="26" y="4"/>
                      <a:pt x="21" y="4"/>
                    </a:cubicBezTo>
                    <a:cubicBezTo>
                      <a:pt x="18" y="4"/>
                      <a:pt x="15" y="5"/>
                      <a:pt x="13" y="7"/>
                    </a:cubicBezTo>
                    <a:cubicBezTo>
                      <a:pt x="10" y="8"/>
                      <a:pt x="8" y="10"/>
                      <a:pt x="7" y="13"/>
                    </a:cubicBezTo>
                    <a:cubicBezTo>
                      <a:pt x="6" y="16"/>
                      <a:pt x="5" y="19"/>
                      <a:pt x="5" y="22"/>
                    </a:cubicBezTo>
                    <a:cubicBezTo>
                      <a:pt x="5" y="28"/>
                      <a:pt x="6" y="32"/>
                      <a:pt x="9" y="35"/>
                    </a:cubicBezTo>
                    <a:cubicBezTo>
                      <a:pt x="12" y="38"/>
                      <a:pt x="16" y="40"/>
                      <a:pt x="21" y="40"/>
                    </a:cubicBezTo>
                    <a:cubicBezTo>
                      <a:pt x="24" y="40"/>
                      <a:pt x="27" y="39"/>
                      <a:pt x="30" y="38"/>
                    </a:cubicBezTo>
                    <a:cubicBezTo>
                      <a:pt x="30" y="26"/>
                      <a:pt x="30" y="26"/>
                      <a:pt x="30" y="26"/>
                    </a:cubicBezTo>
                    <a:cubicBezTo>
                      <a:pt x="20" y="26"/>
                      <a:pt x="20" y="26"/>
                      <a:pt x="20" y="26"/>
                    </a:cubicBezTo>
                    <a:cubicBezTo>
                      <a:pt x="20" y="21"/>
                      <a:pt x="20" y="21"/>
                      <a:pt x="20" y="21"/>
                    </a:cubicBezTo>
                    <a:cubicBezTo>
                      <a:pt x="35" y="21"/>
                      <a:pt x="35" y="21"/>
                      <a:pt x="35" y="21"/>
                    </a:cubicBezTo>
                    <a:lnTo>
                      <a:pt x="35" y="41"/>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 name="Freeform 22"/>
              <p:cNvSpPr>
                <a:spLocks/>
              </p:cNvSpPr>
              <p:nvPr/>
            </p:nvSpPr>
            <p:spPr bwMode="auto">
              <a:xfrm>
                <a:off x="11256963" y="2427288"/>
                <a:ext cx="79375" cy="147638"/>
              </a:xfrm>
              <a:custGeom>
                <a:avLst/>
                <a:gdLst>
                  <a:gd name="T0" fmla="*/ 50 w 50"/>
                  <a:gd name="T1" fmla="*/ 93 h 93"/>
                  <a:gd name="T2" fmla="*/ 0 w 50"/>
                  <a:gd name="T3" fmla="*/ 93 h 93"/>
                  <a:gd name="T4" fmla="*/ 0 w 50"/>
                  <a:gd name="T5" fmla="*/ 0 h 93"/>
                  <a:gd name="T6" fmla="*/ 47 w 50"/>
                  <a:gd name="T7" fmla="*/ 0 h 93"/>
                  <a:gd name="T8" fmla="*/ 47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7" y="0"/>
                    </a:lnTo>
                    <a:lnTo>
                      <a:pt x="47"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 name="Freeform 23"/>
              <p:cNvSpPr>
                <a:spLocks/>
              </p:cNvSpPr>
              <p:nvPr/>
            </p:nvSpPr>
            <p:spPr bwMode="auto">
              <a:xfrm>
                <a:off x="11387138" y="2427288"/>
                <a:ext cx="79375" cy="147638"/>
              </a:xfrm>
              <a:custGeom>
                <a:avLst/>
                <a:gdLst>
                  <a:gd name="T0" fmla="*/ 50 w 50"/>
                  <a:gd name="T1" fmla="*/ 93 h 93"/>
                  <a:gd name="T2" fmla="*/ 0 w 50"/>
                  <a:gd name="T3" fmla="*/ 93 h 93"/>
                  <a:gd name="T4" fmla="*/ 0 w 50"/>
                  <a:gd name="T5" fmla="*/ 0 h 93"/>
                  <a:gd name="T6" fmla="*/ 48 w 50"/>
                  <a:gd name="T7" fmla="*/ 0 h 93"/>
                  <a:gd name="T8" fmla="*/ 48 w 50"/>
                  <a:gd name="T9" fmla="*/ 9 h 93"/>
                  <a:gd name="T10" fmla="*/ 11 w 50"/>
                  <a:gd name="T11" fmla="*/ 9 h 93"/>
                  <a:gd name="T12" fmla="*/ 11 w 50"/>
                  <a:gd name="T13" fmla="*/ 39 h 93"/>
                  <a:gd name="T14" fmla="*/ 45 w 50"/>
                  <a:gd name="T15" fmla="*/ 39 h 93"/>
                  <a:gd name="T16" fmla="*/ 45 w 50"/>
                  <a:gd name="T17" fmla="*/ 50 h 93"/>
                  <a:gd name="T18" fmla="*/ 11 w 50"/>
                  <a:gd name="T19" fmla="*/ 50 h 93"/>
                  <a:gd name="T20" fmla="*/ 11 w 50"/>
                  <a:gd name="T21" fmla="*/ 83 h 93"/>
                  <a:gd name="T22" fmla="*/ 50 w 50"/>
                  <a:gd name="T23" fmla="*/ 83 h 93"/>
                  <a:gd name="T24" fmla="*/ 50 w 50"/>
                  <a:gd name="T25"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93">
                    <a:moveTo>
                      <a:pt x="50" y="93"/>
                    </a:moveTo>
                    <a:lnTo>
                      <a:pt x="0" y="93"/>
                    </a:lnTo>
                    <a:lnTo>
                      <a:pt x="0" y="0"/>
                    </a:lnTo>
                    <a:lnTo>
                      <a:pt x="48" y="0"/>
                    </a:lnTo>
                    <a:lnTo>
                      <a:pt x="48" y="9"/>
                    </a:lnTo>
                    <a:lnTo>
                      <a:pt x="11" y="9"/>
                    </a:lnTo>
                    <a:lnTo>
                      <a:pt x="11" y="39"/>
                    </a:lnTo>
                    <a:lnTo>
                      <a:pt x="45" y="39"/>
                    </a:lnTo>
                    <a:lnTo>
                      <a:pt x="45" y="50"/>
                    </a:lnTo>
                    <a:lnTo>
                      <a:pt x="11" y="50"/>
                    </a:lnTo>
                    <a:lnTo>
                      <a:pt x="11" y="83"/>
                    </a:lnTo>
                    <a:lnTo>
                      <a:pt x="50" y="83"/>
                    </a:lnTo>
                    <a:lnTo>
                      <a:pt x="50" y="9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 name="Freeform 24"/>
              <p:cNvSpPr>
                <a:spLocks/>
              </p:cNvSpPr>
              <p:nvPr/>
            </p:nvSpPr>
            <p:spPr bwMode="auto">
              <a:xfrm>
                <a:off x="11517313" y="2427288"/>
                <a:ext cx="103188" cy="147638"/>
              </a:xfrm>
              <a:custGeom>
                <a:avLst/>
                <a:gdLst>
                  <a:gd name="T0" fmla="*/ 30 w 30"/>
                  <a:gd name="T1" fmla="*/ 43 h 43"/>
                  <a:gd name="T2" fmla="*/ 23 w 30"/>
                  <a:gd name="T3" fmla="*/ 43 h 43"/>
                  <a:gd name="T4" fmla="*/ 6 w 30"/>
                  <a:gd name="T5" fmla="*/ 23 h 43"/>
                  <a:gd name="T6" fmla="*/ 5 w 30"/>
                  <a:gd name="T7" fmla="*/ 21 h 43"/>
                  <a:gd name="T8" fmla="*/ 5 w 30"/>
                  <a:gd name="T9" fmla="*/ 21 h 43"/>
                  <a:gd name="T10" fmla="*/ 5 w 30"/>
                  <a:gd name="T11" fmla="*/ 43 h 43"/>
                  <a:gd name="T12" fmla="*/ 0 w 30"/>
                  <a:gd name="T13" fmla="*/ 43 h 43"/>
                  <a:gd name="T14" fmla="*/ 0 w 30"/>
                  <a:gd name="T15" fmla="*/ 0 h 43"/>
                  <a:gd name="T16" fmla="*/ 5 w 30"/>
                  <a:gd name="T17" fmla="*/ 0 h 43"/>
                  <a:gd name="T18" fmla="*/ 5 w 30"/>
                  <a:gd name="T19" fmla="*/ 20 h 43"/>
                  <a:gd name="T20" fmla="*/ 5 w 30"/>
                  <a:gd name="T21" fmla="*/ 20 h 43"/>
                  <a:gd name="T22" fmla="*/ 6 w 30"/>
                  <a:gd name="T23" fmla="*/ 18 h 43"/>
                  <a:gd name="T24" fmla="*/ 23 w 30"/>
                  <a:gd name="T25" fmla="*/ 0 h 43"/>
                  <a:gd name="T26" fmla="*/ 29 w 30"/>
                  <a:gd name="T27" fmla="*/ 0 h 43"/>
                  <a:gd name="T28" fmla="*/ 10 w 30"/>
                  <a:gd name="T29" fmla="*/ 20 h 43"/>
                  <a:gd name="T30" fmla="*/ 30 w 30"/>
                  <a:gd name="T3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43">
                    <a:moveTo>
                      <a:pt x="30" y="43"/>
                    </a:moveTo>
                    <a:cubicBezTo>
                      <a:pt x="23" y="43"/>
                      <a:pt x="23" y="43"/>
                      <a:pt x="23" y="43"/>
                    </a:cubicBezTo>
                    <a:cubicBezTo>
                      <a:pt x="6" y="23"/>
                      <a:pt x="6" y="23"/>
                      <a:pt x="6" y="23"/>
                    </a:cubicBezTo>
                    <a:cubicBezTo>
                      <a:pt x="6" y="22"/>
                      <a:pt x="6" y="22"/>
                      <a:pt x="5" y="21"/>
                    </a:cubicBezTo>
                    <a:cubicBezTo>
                      <a:pt x="5" y="21"/>
                      <a:pt x="5" y="21"/>
                      <a:pt x="5" y="21"/>
                    </a:cubicBezTo>
                    <a:cubicBezTo>
                      <a:pt x="5" y="43"/>
                      <a:pt x="5" y="43"/>
                      <a:pt x="5" y="43"/>
                    </a:cubicBezTo>
                    <a:cubicBezTo>
                      <a:pt x="0" y="43"/>
                      <a:pt x="0" y="43"/>
                      <a:pt x="0" y="43"/>
                    </a:cubicBezTo>
                    <a:cubicBezTo>
                      <a:pt x="0" y="0"/>
                      <a:pt x="0" y="0"/>
                      <a:pt x="0" y="0"/>
                    </a:cubicBezTo>
                    <a:cubicBezTo>
                      <a:pt x="5" y="0"/>
                      <a:pt x="5" y="0"/>
                      <a:pt x="5" y="0"/>
                    </a:cubicBezTo>
                    <a:cubicBezTo>
                      <a:pt x="5" y="20"/>
                      <a:pt x="5" y="20"/>
                      <a:pt x="5" y="20"/>
                    </a:cubicBezTo>
                    <a:cubicBezTo>
                      <a:pt x="5" y="20"/>
                      <a:pt x="5" y="20"/>
                      <a:pt x="5" y="20"/>
                    </a:cubicBezTo>
                    <a:cubicBezTo>
                      <a:pt x="6" y="18"/>
                      <a:pt x="6" y="18"/>
                      <a:pt x="6" y="18"/>
                    </a:cubicBezTo>
                    <a:cubicBezTo>
                      <a:pt x="23" y="0"/>
                      <a:pt x="23" y="0"/>
                      <a:pt x="23" y="0"/>
                    </a:cubicBezTo>
                    <a:cubicBezTo>
                      <a:pt x="29" y="0"/>
                      <a:pt x="29" y="0"/>
                      <a:pt x="29" y="0"/>
                    </a:cubicBezTo>
                    <a:cubicBezTo>
                      <a:pt x="10" y="20"/>
                      <a:pt x="10" y="20"/>
                      <a:pt x="10" y="20"/>
                    </a:cubicBezTo>
                    <a:lnTo>
                      <a:pt x="30" y="43"/>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 name="Rectangle 25"/>
              <p:cNvSpPr>
                <a:spLocks noChangeArrowheads="1"/>
              </p:cNvSpPr>
              <p:nvPr/>
            </p:nvSpPr>
            <p:spPr bwMode="auto">
              <a:xfrm>
                <a:off x="11764963" y="2220913"/>
                <a:ext cx="76200" cy="96838"/>
              </a:xfrm>
              <a:prstGeom prst="rect">
                <a:avLst/>
              </a:pr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6" name="Rectangle 26"/>
              <p:cNvSpPr>
                <a:spLocks noChangeArrowheads="1"/>
              </p:cNvSpPr>
              <p:nvPr/>
            </p:nvSpPr>
            <p:spPr bwMode="auto">
              <a:xfrm>
                <a:off x="11764963" y="2686050"/>
                <a:ext cx="76200" cy="95250"/>
              </a:xfrm>
              <a:prstGeom prst="rect">
                <a:avLst/>
              </a:pr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23" name="Group 422"/>
            <p:cNvGrpSpPr/>
            <p:nvPr/>
          </p:nvGrpSpPr>
          <p:grpSpPr>
            <a:xfrm>
              <a:off x="9311043" y="1715016"/>
              <a:ext cx="1509358" cy="1959682"/>
              <a:chOff x="9311043" y="1041916"/>
              <a:chExt cx="1509358" cy="1959682"/>
            </a:xfrm>
          </p:grpSpPr>
          <p:grpSp>
            <p:nvGrpSpPr>
              <p:cNvPr id="419" name="Group 418"/>
              <p:cNvGrpSpPr/>
              <p:nvPr/>
            </p:nvGrpSpPr>
            <p:grpSpPr>
              <a:xfrm>
                <a:off x="9311043" y="1041916"/>
                <a:ext cx="1509358" cy="1959682"/>
                <a:chOff x="2699562" y="3794641"/>
                <a:chExt cx="1412658" cy="1813061"/>
              </a:xfrm>
            </p:grpSpPr>
            <p:sp>
              <p:nvSpPr>
                <p:cNvPr id="403" name="Freeform 31"/>
                <p:cNvSpPr>
                  <a:spLocks/>
                </p:cNvSpPr>
                <p:nvPr/>
              </p:nvSpPr>
              <p:spPr bwMode="auto">
                <a:xfrm flipH="1">
                  <a:off x="2783003" y="3794641"/>
                  <a:ext cx="1329217" cy="1813061"/>
                </a:xfrm>
                <a:custGeom>
                  <a:avLst/>
                  <a:gdLst>
                    <a:gd name="T0" fmla="*/ 0 w 384"/>
                    <a:gd name="T1" fmla="*/ 28 h 474"/>
                    <a:gd name="T2" fmla="*/ 28 w 384"/>
                    <a:gd name="T3" fmla="*/ 0 h 474"/>
                    <a:gd name="T4" fmla="*/ 356 w 384"/>
                    <a:gd name="T5" fmla="*/ 0 h 474"/>
                    <a:gd name="T6" fmla="*/ 384 w 384"/>
                    <a:gd name="T7" fmla="*/ 28 h 474"/>
                    <a:gd name="T8" fmla="*/ 384 w 384"/>
                    <a:gd name="T9" fmla="*/ 445 h 474"/>
                    <a:gd name="T10" fmla="*/ 356 w 384"/>
                    <a:gd name="T11" fmla="*/ 474 h 474"/>
                    <a:gd name="T12" fmla="*/ 28 w 384"/>
                    <a:gd name="T13" fmla="*/ 474 h 474"/>
                    <a:gd name="T14" fmla="*/ 0 w 384"/>
                    <a:gd name="T15" fmla="*/ 445 h 474"/>
                    <a:gd name="T16" fmla="*/ 0 w 384"/>
                    <a:gd name="T17" fmla="*/ 28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4" h="474">
                      <a:moveTo>
                        <a:pt x="0" y="28"/>
                      </a:moveTo>
                      <a:cubicBezTo>
                        <a:pt x="0" y="13"/>
                        <a:pt x="12" y="0"/>
                        <a:pt x="28" y="0"/>
                      </a:cubicBezTo>
                      <a:cubicBezTo>
                        <a:pt x="356" y="0"/>
                        <a:pt x="356" y="0"/>
                        <a:pt x="356" y="0"/>
                      </a:cubicBezTo>
                      <a:cubicBezTo>
                        <a:pt x="371" y="0"/>
                        <a:pt x="384" y="13"/>
                        <a:pt x="384" y="28"/>
                      </a:cubicBezTo>
                      <a:cubicBezTo>
                        <a:pt x="384" y="445"/>
                        <a:pt x="384" y="445"/>
                        <a:pt x="384" y="445"/>
                      </a:cubicBezTo>
                      <a:cubicBezTo>
                        <a:pt x="384" y="461"/>
                        <a:pt x="371" y="474"/>
                        <a:pt x="356" y="474"/>
                      </a:cubicBezTo>
                      <a:cubicBezTo>
                        <a:pt x="28" y="474"/>
                        <a:pt x="28" y="474"/>
                        <a:pt x="28" y="474"/>
                      </a:cubicBezTo>
                      <a:cubicBezTo>
                        <a:pt x="12" y="474"/>
                        <a:pt x="0" y="461"/>
                        <a:pt x="0" y="445"/>
                      </a:cubicBezTo>
                      <a:lnTo>
                        <a:pt x="0" y="28"/>
                      </a:lnTo>
                      <a:close/>
                    </a:path>
                  </a:pathLst>
                </a:custGeom>
                <a:solidFill>
                  <a:srgbClr val="262626"/>
                </a:solidFill>
                <a:ln>
                  <a:noFill/>
                </a:ln>
              </p:spPr>
              <p:txBody>
                <a:bodyPr vert="horz" wrap="square" lIns="91440" tIns="45720" rIns="91440" bIns="45720" numCol="1" anchor="t" anchorCtr="0" compatLnSpc="1">
                  <a:prstTxWarp prst="textNoShape">
                    <a:avLst/>
                  </a:prstTxWarp>
                </a:bodyPr>
                <a:lstStyle/>
                <a:p>
                  <a:endParaRPr lang="en-US"/>
                </a:p>
              </p:txBody>
            </p:sp>
            <p:sp>
              <p:nvSpPr>
                <p:cNvPr id="404" name="Freeform 32"/>
                <p:cNvSpPr>
                  <a:spLocks/>
                </p:cNvSpPr>
                <p:nvPr/>
              </p:nvSpPr>
              <p:spPr bwMode="auto">
                <a:xfrm flipH="1">
                  <a:off x="2699562" y="5455182"/>
                  <a:ext cx="166880" cy="40816"/>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 name="Freeform 33"/>
                <p:cNvSpPr>
                  <a:spLocks/>
                </p:cNvSpPr>
                <p:nvPr/>
              </p:nvSpPr>
              <p:spPr bwMode="auto">
                <a:xfrm flipH="1">
                  <a:off x="2699562" y="5334884"/>
                  <a:ext cx="166880" cy="42964"/>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 name="Freeform 34"/>
                <p:cNvSpPr>
                  <a:spLocks/>
                </p:cNvSpPr>
                <p:nvPr/>
              </p:nvSpPr>
              <p:spPr bwMode="auto">
                <a:xfrm flipH="1">
                  <a:off x="2699562" y="5216734"/>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 name="Freeform 35"/>
                <p:cNvSpPr>
                  <a:spLocks/>
                </p:cNvSpPr>
                <p:nvPr/>
              </p:nvSpPr>
              <p:spPr bwMode="auto">
                <a:xfrm flipH="1">
                  <a:off x="2699562" y="5098585"/>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 name="Freeform 36"/>
                <p:cNvSpPr>
                  <a:spLocks/>
                </p:cNvSpPr>
                <p:nvPr/>
              </p:nvSpPr>
              <p:spPr bwMode="auto">
                <a:xfrm flipH="1">
                  <a:off x="2699562" y="4976138"/>
                  <a:ext cx="166880" cy="42964"/>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 name="Freeform 37"/>
                <p:cNvSpPr>
                  <a:spLocks/>
                </p:cNvSpPr>
                <p:nvPr/>
              </p:nvSpPr>
              <p:spPr bwMode="auto">
                <a:xfrm flipH="1">
                  <a:off x="2699562" y="4857989"/>
                  <a:ext cx="166880" cy="40816"/>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 name="Freeform 38"/>
                <p:cNvSpPr>
                  <a:spLocks/>
                </p:cNvSpPr>
                <p:nvPr/>
              </p:nvSpPr>
              <p:spPr bwMode="auto">
                <a:xfrm flipH="1">
                  <a:off x="2699562" y="4739839"/>
                  <a:ext cx="166880" cy="40816"/>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 name="Freeform 39"/>
                <p:cNvSpPr>
                  <a:spLocks/>
                </p:cNvSpPr>
                <p:nvPr/>
              </p:nvSpPr>
              <p:spPr bwMode="auto">
                <a:xfrm flipH="1">
                  <a:off x="2699562" y="4621690"/>
                  <a:ext cx="166880" cy="40816"/>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 name="Freeform 40"/>
                <p:cNvSpPr>
                  <a:spLocks/>
                </p:cNvSpPr>
                <p:nvPr/>
              </p:nvSpPr>
              <p:spPr bwMode="auto">
                <a:xfrm flipH="1">
                  <a:off x="2699562" y="4501392"/>
                  <a:ext cx="166880" cy="38667"/>
                </a:xfrm>
                <a:custGeom>
                  <a:avLst/>
                  <a:gdLst>
                    <a:gd name="T0" fmla="*/ 48 w 48"/>
                    <a:gd name="T1" fmla="*/ 5 h 10"/>
                    <a:gd name="T2" fmla="*/ 42 w 48"/>
                    <a:gd name="T3" fmla="*/ 10 h 10"/>
                    <a:gd name="T4" fmla="*/ 5 w 48"/>
                    <a:gd name="T5" fmla="*/ 10 h 10"/>
                    <a:gd name="T6" fmla="*/ 0 w 48"/>
                    <a:gd name="T7" fmla="*/ 5 h 10"/>
                    <a:gd name="T8" fmla="*/ 0 w 48"/>
                    <a:gd name="T9" fmla="*/ 5 h 10"/>
                    <a:gd name="T10" fmla="*/ 5 w 48"/>
                    <a:gd name="T11" fmla="*/ 0 h 10"/>
                    <a:gd name="T12" fmla="*/ 42 w 48"/>
                    <a:gd name="T13" fmla="*/ 0 h 10"/>
                    <a:gd name="T14" fmla="*/ 48 w 48"/>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0">
                      <a:moveTo>
                        <a:pt x="48" y="5"/>
                      </a:moveTo>
                      <a:cubicBezTo>
                        <a:pt x="48" y="8"/>
                        <a:pt x="45" y="10"/>
                        <a:pt x="42" y="10"/>
                      </a:cubicBezTo>
                      <a:cubicBezTo>
                        <a:pt x="5" y="10"/>
                        <a:pt x="5" y="10"/>
                        <a:pt x="5" y="10"/>
                      </a:cubicBezTo>
                      <a:cubicBezTo>
                        <a:pt x="2" y="10"/>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 name="Freeform 41"/>
                <p:cNvSpPr>
                  <a:spLocks/>
                </p:cNvSpPr>
                <p:nvPr/>
              </p:nvSpPr>
              <p:spPr bwMode="auto">
                <a:xfrm flipH="1">
                  <a:off x="2699562" y="4378945"/>
                  <a:ext cx="166880" cy="42964"/>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 name="Freeform 42"/>
                <p:cNvSpPr>
                  <a:spLocks/>
                </p:cNvSpPr>
                <p:nvPr/>
              </p:nvSpPr>
              <p:spPr bwMode="auto">
                <a:xfrm flipH="1">
                  <a:off x="2699562" y="4260796"/>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 name="Freeform 43"/>
                <p:cNvSpPr>
                  <a:spLocks/>
                </p:cNvSpPr>
                <p:nvPr/>
              </p:nvSpPr>
              <p:spPr bwMode="auto">
                <a:xfrm flipH="1">
                  <a:off x="2699562" y="4142646"/>
                  <a:ext cx="166880" cy="42964"/>
                </a:xfrm>
                <a:custGeom>
                  <a:avLst/>
                  <a:gdLst>
                    <a:gd name="T0" fmla="*/ 48 w 48"/>
                    <a:gd name="T1" fmla="*/ 5 h 11"/>
                    <a:gd name="T2" fmla="*/ 42 w 48"/>
                    <a:gd name="T3" fmla="*/ 11 h 11"/>
                    <a:gd name="T4" fmla="*/ 5 w 48"/>
                    <a:gd name="T5" fmla="*/ 11 h 11"/>
                    <a:gd name="T6" fmla="*/ 0 w 48"/>
                    <a:gd name="T7" fmla="*/ 5 h 11"/>
                    <a:gd name="T8" fmla="*/ 0 w 48"/>
                    <a:gd name="T9" fmla="*/ 5 h 11"/>
                    <a:gd name="T10" fmla="*/ 5 w 48"/>
                    <a:gd name="T11" fmla="*/ 0 h 11"/>
                    <a:gd name="T12" fmla="*/ 42 w 48"/>
                    <a:gd name="T13" fmla="*/ 0 h 11"/>
                    <a:gd name="T14" fmla="*/ 48 w 48"/>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5"/>
                      </a:moveTo>
                      <a:cubicBezTo>
                        <a:pt x="48" y="8"/>
                        <a:pt x="45" y="11"/>
                        <a:pt x="42" y="11"/>
                      </a:cubicBezTo>
                      <a:cubicBezTo>
                        <a:pt x="5" y="11"/>
                        <a:pt x="5" y="11"/>
                        <a:pt x="5" y="11"/>
                      </a:cubicBezTo>
                      <a:cubicBezTo>
                        <a:pt x="2" y="11"/>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 name="Freeform 44"/>
                <p:cNvSpPr>
                  <a:spLocks/>
                </p:cNvSpPr>
                <p:nvPr/>
              </p:nvSpPr>
              <p:spPr bwMode="auto">
                <a:xfrm flipH="1">
                  <a:off x="2699562" y="4024497"/>
                  <a:ext cx="166880" cy="38667"/>
                </a:xfrm>
                <a:custGeom>
                  <a:avLst/>
                  <a:gdLst>
                    <a:gd name="T0" fmla="*/ 48 w 48"/>
                    <a:gd name="T1" fmla="*/ 5 h 10"/>
                    <a:gd name="T2" fmla="*/ 42 w 48"/>
                    <a:gd name="T3" fmla="*/ 10 h 10"/>
                    <a:gd name="T4" fmla="*/ 5 w 48"/>
                    <a:gd name="T5" fmla="*/ 10 h 10"/>
                    <a:gd name="T6" fmla="*/ 0 w 48"/>
                    <a:gd name="T7" fmla="*/ 5 h 10"/>
                    <a:gd name="T8" fmla="*/ 0 w 48"/>
                    <a:gd name="T9" fmla="*/ 5 h 10"/>
                    <a:gd name="T10" fmla="*/ 5 w 48"/>
                    <a:gd name="T11" fmla="*/ 0 h 10"/>
                    <a:gd name="T12" fmla="*/ 42 w 48"/>
                    <a:gd name="T13" fmla="*/ 0 h 10"/>
                    <a:gd name="T14" fmla="*/ 48 w 48"/>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0">
                      <a:moveTo>
                        <a:pt x="48" y="5"/>
                      </a:moveTo>
                      <a:cubicBezTo>
                        <a:pt x="48" y="8"/>
                        <a:pt x="45" y="10"/>
                        <a:pt x="42" y="10"/>
                      </a:cubicBezTo>
                      <a:cubicBezTo>
                        <a:pt x="5" y="10"/>
                        <a:pt x="5" y="10"/>
                        <a:pt x="5" y="10"/>
                      </a:cubicBezTo>
                      <a:cubicBezTo>
                        <a:pt x="2" y="10"/>
                        <a:pt x="0" y="8"/>
                        <a:pt x="0" y="5"/>
                      </a:cubicBezTo>
                      <a:cubicBezTo>
                        <a:pt x="0" y="5"/>
                        <a:pt x="0" y="5"/>
                        <a:pt x="0" y="5"/>
                      </a:cubicBezTo>
                      <a:cubicBezTo>
                        <a:pt x="0" y="2"/>
                        <a:pt x="2" y="0"/>
                        <a:pt x="5" y="0"/>
                      </a:cubicBezTo>
                      <a:cubicBezTo>
                        <a:pt x="42" y="0"/>
                        <a:pt x="42" y="0"/>
                        <a:pt x="42" y="0"/>
                      </a:cubicBezTo>
                      <a:cubicBezTo>
                        <a:pt x="45" y="0"/>
                        <a:pt x="48" y="2"/>
                        <a:pt x="48" y="5"/>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 name="Freeform 45"/>
                <p:cNvSpPr>
                  <a:spLocks/>
                </p:cNvSpPr>
                <p:nvPr/>
              </p:nvSpPr>
              <p:spPr bwMode="auto">
                <a:xfrm flipH="1">
                  <a:off x="2699562" y="3902050"/>
                  <a:ext cx="166880" cy="40816"/>
                </a:xfrm>
                <a:custGeom>
                  <a:avLst/>
                  <a:gdLst>
                    <a:gd name="T0" fmla="*/ 48 w 48"/>
                    <a:gd name="T1" fmla="*/ 6 h 11"/>
                    <a:gd name="T2" fmla="*/ 42 w 48"/>
                    <a:gd name="T3" fmla="*/ 11 h 11"/>
                    <a:gd name="T4" fmla="*/ 5 w 48"/>
                    <a:gd name="T5" fmla="*/ 11 h 11"/>
                    <a:gd name="T6" fmla="*/ 0 w 48"/>
                    <a:gd name="T7" fmla="*/ 6 h 11"/>
                    <a:gd name="T8" fmla="*/ 0 w 48"/>
                    <a:gd name="T9" fmla="*/ 6 h 11"/>
                    <a:gd name="T10" fmla="*/ 5 w 48"/>
                    <a:gd name="T11" fmla="*/ 0 h 11"/>
                    <a:gd name="T12" fmla="*/ 42 w 48"/>
                    <a:gd name="T13" fmla="*/ 0 h 11"/>
                    <a:gd name="T14" fmla="*/ 48 w 48"/>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
                      <a:moveTo>
                        <a:pt x="48" y="6"/>
                      </a:moveTo>
                      <a:cubicBezTo>
                        <a:pt x="48" y="9"/>
                        <a:pt x="45" y="11"/>
                        <a:pt x="42" y="11"/>
                      </a:cubicBezTo>
                      <a:cubicBezTo>
                        <a:pt x="5" y="11"/>
                        <a:pt x="5" y="11"/>
                        <a:pt x="5" y="11"/>
                      </a:cubicBezTo>
                      <a:cubicBezTo>
                        <a:pt x="2" y="11"/>
                        <a:pt x="0" y="9"/>
                        <a:pt x="0" y="6"/>
                      </a:cubicBezTo>
                      <a:cubicBezTo>
                        <a:pt x="0" y="6"/>
                        <a:pt x="0" y="6"/>
                        <a:pt x="0" y="6"/>
                      </a:cubicBezTo>
                      <a:cubicBezTo>
                        <a:pt x="0" y="3"/>
                        <a:pt x="2" y="0"/>
                        <a:pt x="5" y="0"/>
                      </a:cubicBezTo>
                      <a:cubicBezTo>
                        <a:pt x="42" y="0"/>
                        <a:pt x="42" y="0"/>
                        <a:pt x="42" y="0"/>
                      </a:cubicBezTo>
                      <a:cubicBezTo>
                        <a:pt x="45" y="0"/>
                        <a:pt x="48" y="3"/>
                        <a:pt x="48" y="6"/>
                      </a:cubicBezTo>
                      <a:close/>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20" name="Rounded Rectangle 419"/>
              <p:cNvSpPr/>
              <p:nvPr/>
            </p:nvSpPr>
            <p:spPr bwMode="auto">
              <a:xfrm>
                <a:off x="9727138" y="1320696"/>
                <a:ext cx="802609" cy="123093"/>
              </a:xfrm>
              <a:prstGeom prst="round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21" name="Rounded Rectangle 420"/>
              <p:cNvSpPr/>
              <p:nvPr/>
            </p:nvSpPr>
            <p:spPr bwMode="auto">
              <a:xfrm>
                <a:off x="9727138" y="1473096"/>
                <a:ext cx="802609" cy="123093"/>
              </a:xfrm>
              <a:prstGeom prst="round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22" name="Rounded Rectangle 421"/>
              <p:cNvSpPr/>
              <p:nvPr/>
            </p:nvSpPr>
            <p:spPr bwMode="auto">
              <a:xfrm>
                <a:off x="9727138" y="1625496"/>
                <a:ext cx="802609" cy="123093"/>
              </a:xfrm>
              <a:prstGeom prst="roundRect">
                <a:avLst/>
              </a:prstGeom>
              <a:solidFill>
                <a:schemeClr val="tx1">
                  <a:lumMod val="6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2" name="Group 21"/>
            <p:cNvGrpSpPr/>
            <p:nvPr/>
          </p:nvGrpSpPr>
          <p:grpSpPr>
            <a:xfrm>
              <a:off x="7202936" y="2137601"/>
              <a:ext cx="434396" cy="1567623"/>
              <a:chOff x="7202936" y="1464501"/>
              <a:chExt cx="434396" cy="1567623"/>
            </a:xfrm>
          </p:grpSpPr>
          <p:pic>
            <p:nvPicPr>
              <p:cNvPr id="424" name="Picture 423"/>
              <p:cNvPicPr>
                <a:picLocks noChangeAspect="1"/>
              </p:cNvPicPr>
              <p:nvPr/>
            </p:nvPicPr>
            <p:blipFill>
              <a:blip r:embed="rId3"/>
              <a:stretch>
                <a:fillRect/>
              </a:stretch>
            </p:blipFill>
            <p:spPr>
              <a:xfrm>
                <a:off x="7509783" y="1515955"/>
                <a:ext cx="127549" cy="1513579"/>
              </a:xfrm>
              <a:prstGeom prst="rect">
                <a:avLst/>
              </a:prstGeom>
            </p:spPr>
          </p:pic>
          <p:grpSp>
            <p:nvGrpSpPr>
              <p:cNvPr id="436" name="Group 435"/>
              <p:cNvGrpSpPr/>
              <p:nvPr/>
            </p:nvGrpSpPr>
            <p:grpSpPr>
              <a:xfrm flipV="1">
                <a:off x="7202936" y="1464501"/>
                <a:ext cx="164653" cy="1567623"/>
                <a:chOff x="7138988" y="855663"/>
                <a:chExt cx="228601" cy="2176462"/>
              </a:xfrm>
            </p:grpSpPr>
            <p:sp>
              <p:nvSpPr>
                <p:cNvPr id="427" name="AutoShape 47"/>
                <p:cNvSpPr>
                  <a:spLocks noChangeAspect="1" noChangeArrowheads="1" noTextEdit="1"/>
                </p:cNvSpPr>
                <p:nvPr/>
              </p:nvSpPr>
              <p:spPr bwMode="auto">
                <a:xfrm>
                  <a:off x="7142163" y="858838"/>
                  <a:ext cx="225425" cy="217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 name="Freeform 49"/>
                <p:cNvSpPr>
                  <a:spLocks/>
                </p:cNvSpPr>
                <p:nvPr/>
              </p:nvSpPr>
              <p:spPr bwMode="auto">
                <a:xfrm>
                  <a:off x="7232651" y="2946400"/>
                  <a:ext cx="119063" cy="85725"/>
                </a:xfrm>
                <a:custGeom>
                  <a:avLst/>
                  <a:gdLst>
                    <a:gd name="T0" fmla="*/ 30 w 30"/>
                    <a:gd name="T1" fmla="*/ 0 h 23"/>
                    <a:gd name="T2" fmla="*/ 30 w 30"/>
                    <a:gd name="T3" fmla="*/ 18 h 23"/>
                    <a:gd name="T4" fmla="*/ 25 w 30"/>
                    <a:gd name="T5" fmla="*/ 23 h 23"/>
                    <a:gd name="T6" fmla="*/ 4 w 30"/>
                    <a:gd name="T7" fmla="*/ 23 h 23"/>
                    <a:gd name="T8" fmla="*/ 0 w 30"/>
                    <a:gd name="T9" fmla="*/ 18 h 23"/>
                    <a:gd name="T10" fmla="*/ 0 w 30"/>
                    <a:gd name="T11" fmla="*/ 0 h 23"/>
                    <a:gd name="T12" fmla="*/ 30 w 30"/>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30" h="23">
                      <a:moveTo>
                        <a:pt x="30" y="0"/>
                      </a:moveTo>
                      <a:cubicBezTo>
                        <a:pt x="30" y="18"/>
                        <a:pt x="30" y="18"/>
                        <a:pt x="30" y="18"/>
                      </a:cubicBezTo>
                      <a:cubicBezTo>
                        <a:pt x="30" y="21"/>
                        <a:pt x="28" y="23"/>
                        <a:pt x="25" y="23"/>
                      </a:cubicBezTo>
                      <a:cubicBezTo>
                        <a:pt x="4" y="23"/>
                        <a:pt x="4" y="23"/>
                        <a:pt x="4" y="23"/>
                      </a:cubicBezTo>
                      <a:cubicBezTo>
                        <a:pt x="2" y="23"/>
                        <a:pt x="0" y="21"/>
                        <a:pt x="0" y="18"/>
                      </a:cubicBezTo>
                      <a:cubicBezTo>
                        <a:pt x="0" y="0"/>
                        <a:pt x="0" y="0"/>
                        <a:pt x="0" y="0"/>
                      </a:cubicBezTo>
                      <a:lnTo>
                        <a:pt x="30"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 name="Freeform 50"/>
                <p:cNvSpPr>
                  <a:spLocks/>
                </p:cNvSpPr>
                <p:nvPr/>
              </p:nvSpPr>
              <p:spPr bwMode="auto">
                <a:xfrm>
                  <a:off x="7138988" y="2173288"/>
                  <a:ext cx="109538" cy="581025"/>
                </a:xfrm>
                <a:custGeom>
                  <a:avLst/>
                  <a:gdLst>
                    <a:gd name="T0" fmla="*/ 26 w 28"/>
                    <a:gd name="T1" fmla="*/ 146 h 154"/>
                    <a:gd name="T2" fmla="*/ 26 w 28"/>
                    <a:gd name="T3" fmla="*/ 114 h 154"/>
                    <a:gd name="T4" fmla="*/ 23 w 28"/>
                    <a:gd name="T5" fmla="*/ 114 h 154"/>
                    <a:gd name="T6" fmla="*/ 22 w 28"/>
                    <a:gd name="T7" fmla="*/ 105 h 154"/>
                    <a:gd name="T8" fmla="*/ 16 w 28"/>
                    <a:gd name="T9" fmla="*/ 111 h 154"/>
                    <a:gd name="T10" fmla="*/ 11 w 28"/>
                    <a:gd name="T11" fmla="*/ 109 h 154"/>
                    <a:gd name="T12" fmla="*/ 9 w 28"/>
                    <a:gd name="T13" fmla="*/ 71 h 154"/>
                    <a:gd name="T14" fmla="*/ 17 w 28"/>
                    <a:gd name="T15" fmla="*/ 6 h 154"/>
                    <a:gd name="T16" fmla="*/ 14 w 28"/>
                    <a:gd name="T17" fmla="*/ 1 h 154"/>
                    <a:gd name="T18" fmla="*/ 9 w 28"/>
                    <a:gd name="T19" fmla="*/ 3 h 154"/>
                    <a:gd name="T20" fmla="*/ 0 w 28"/>
                    <a:gd name="T21" fmla="*/ 71 h 154"/>
                    <a:gd name="T22" fmla="*/ 23 w 28"/>
                    <a:gd name="T23" fmla="*/ 154 h 154"/>
                    <a:gd name="T24" fmla="*/ 28 w 28"/>
                    <a:gd name="T25" fmla="*/ 150 h 154"/>
                    <a:gd name="T26" fmla="*/ 26 w 28"/>
                    <a:gd name="T27" fmla="*/ 146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154">
                      <a:moveTo>
                        <a:pt x="26" y="146"/>
                      </a:moveTo>
                      <a:cubicBezTo>
                        <a:pt x="26" y="114"/>
                        <a:pt x="26" y="114"/>
                        <a:pt x="26" y="114"/>
                      </a:cubicBezTo>
                      <a:cubicBezTo>
                        <a:pt x="23" y="114"/>
                        <a:pt x="23" y="114"/>
                        <a:pt x="23" y="114"/>
                      </a:cubicBezTo>
                      <a:cubicBezTo>
                        <a:pt x="22" y="105"/>
                        <a:pt x="22" y="105"/>
                        <a:pt x="22" y="105"/>
                      </a:cubicBezTo>
                      <a:cubicBezTo>
                        <a:pt x="22" y="108"/>
                        <a:pt x="19" y="111"/>
                        <a:pt x="16" y="111"/>
                      </a:cubicBezTo>
                      <a:cubicBezTo>
                        <a:pt x="14" y="111"/>
                        <a:pt x="12" y="110"/>
                        <a:pt x="11" y="109"/>
                      </a:cubicBezTo>
                      <a:cubicBezTo>
                        <a:pt x="10" y="99"/>
                        <a:pt x="9" y="86"/>
                        <a:pt x="9" y="71"/>
                      </a:cubicBezTo>
                      <a:cubicBezTo>
                        <a:pt x="9" y="45"/>
                        <a:pt x="12" y="21"/>
                        <a:pt x="17" y="6"/>
                      </a:cubicBezTo>
                      <a:cubicBezTo>
                        <a:pt x="18" y="4"/>
                        <a:pt x="17" y="2"/>
                        <a:pt x="14" y="1"/>
                      </a:cubicBezTo>
                      <a:cubicBezTo>
                        <a:pt x="12" y="0"/>
                        <a:pt x="10" y="1"/>
                        <a:pt x="9" y="3"/>
                      </a:cubicBezTo>
                      <a:cubicBezTo>
                        <a:pt x="3" y="18"/>
                        <a:pt x="0" y="44"/>
                        <a:pt x="0" y="71"/>
                      </a:cubicBezTo>
                      <a:cubicBezTo>
                        <a:pt x="0" y="100"/>
                        <a:pt x="5" y="154"/>
                        <a:pt x="23" y="154"/>
                      </a:cubicBezTo>
                      <a:cubicBezTo>
                        <a:pt x="26" y="154"/>
                        <a:pt x="28" y="152"/>
                        <a:pt x="28" y="150"/>
                      </a:cubicBezTo>
                      <a:cubicBezTo>
                        <a:pt x="28" y="148"/>
                        <a:pt x="27" y="147"/>
                        <a:pt x="26" y="146"/>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 name="Rectangle 51"/>
                <p:cNvSpPr>
                  <a:spLocks noChangeArrowheads="1"/>
                </p:cNvSpPr>
                <p:nvPr/>
              </p:nvSpPr>
              <p:spPr bwMode="auto">
                <a:xfrm>
                  <a:off x="7232651" y="2784475"/>
                  <a:ext cx="123825" cy="85725"/>
                </a:xfrm>
                <a:prstGeom prst="rect">
                  <a:avLst/>
                </a:prstGeom>
                <a:solidFill>
                  <a:srgbClr val="B2291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 name="Freeform 52"/>
                <p:cNvSpPr>
                  <a:spLocks/>
                </p:cNvSpPr>
                <p:nvPr/>
              </p:nvSpPr>
              <p:spPr bwMode="auto">
                <a:xfrm>
                  <a:off x="7280276" y="855663"/>
                  <a:ext cx="28575" cy="192087"/>
                </a:xfrm>
                <a:custGeom>
                  <a:avLst/>
                  <a:gdLst>
                    <a:gd name="T0" fmla="*/ 7 w 7"/>
                    <a:gd name="T1" fmla="*/ 48 h 51"/>
                    <a:gd name="T2" fmla="*/ 3 w 7"/>
                    <a:gd name="T3" fmla="*/ 51 h 51"/>
                    <a:gd name="T4" fmla="*/ 3 w 7"/>
                    <a:gd name="T5" fmla="*/ 51 h 51"/>
                    <a:gd name="T6" fmla="*/ 0 w 7"/>
                    <a:gd name="T7" fmla="*/ 48 h 51"/>
                    <a:gd name="T8" fmla="*/ 0 w 7"/>
                    <a:gd name="T9" fmla="*/ 4 h 51"/>
                    <a:gd name="T10" fmla="*/ 3 w 7"/>
                    <a:gd name="T11" fmla="*/ 0 h 51"/>
                    <a:gd name="T12" fmla="*/ 3 w 7"/>
                    <a:gd name="T13" fmla="*/ 0 h 51"/>
                    <a:gd name="T14" fmla="*/ 7 w 7"/>
                    <a:gd name="T15" fmla="*/ 4 h 51"/>
                    <a:gd name="T16" fmla="*/ 7 w 7"/>
                    <a:gd name="T17" fmla="*/ 48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1">
                      <a:moveTo>
                        <a:pt x="7" y="48"/>
                      </a:moveTo>
                      <a:cubicBezTo>
                        <a:pt x="7" y="50"/>
                        <a:pt x="5" y="51"/>
                        <a:pt x="3" y="51"/>
                      </a:cubicBezTo>
                      <a:cubicBezTo>
                        <a:pt x="3" y="51"/>
                        <a:pt x="3" y="51"/>
                        <a:pt x="3" y="51"/>
                      </a:cubicBezTo>
                      <a:cubicBezTo>
                        <a:pt x="1" y="51"/>
                        <a:pt x="0" y="50"/>
                        <a:pt x="0" y="48"/>
                      </a:cubicBezTo>
                      <a:cubicBezTo>
                        <a:pt x="0" y="4"/>
                        <a:pt x="0" y="4"/>
                        <a:pt x="0" y="4"/>
                      </a:cubicBezTo>
                      <a:cubicBezTo>
                        <a:pt x="0" y="2"/>
                        <a:pt x="1" y="0"/>
                        <a:pt x="3" y="0"/>
                      </a:cubicBezTo>
                      <a:cubicBezTo>
                        <a:pt x="3" y="0"/>
                        <a:pt x="3" y="0"/>
                        <a:pt x="3" y="0"/>
                      </a:cubicBezTo>
                      <a:cubicBezTo>
                        <a:pt x="5" y="0"/>
                        <a:pt x="7" y="2"/>
                        <a:pt x="7" y="4"/>
                      </a:cubicBezTo>
                      <a:lnTo>
                        <a:pt x="7" y="48"/>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 name="Freeform 53"/>
                <p:cNvSpPr>
                  <a:spLocks/>
                </p:cNvSpPr>
                <p:nvPr/>
              </p:nvSpPr>
              <p:spPr bwMode="auto">
                <a:xfrm>
                  <a:off x="7229476" y="908050"/>
                  <a:ext cx="127000" cy="225425"/>
                </a:xfrm>
                <a:custGeom>
                  <a:avLst/>
                  <a:gdLst>
                    <a:gd name="T0" fmla="*/ 55 w 80"/>
                    <a:gd name="T1" fmla="*/ 0 h 142"/>
                    <a:gd name="T2" fmla="*/ 25 w 80"/>
                    <a:gd name="T3" fmla="*/ 0 h 142"/>
                    <a:gd name="T4" fmla="*/ 0 w 80"/>
                    <a:gd name="T5" fmla="*/ 142 h 142"/>
                    <a:gd name="T6" fmla="*/ 80 w 80"/>
                    <a:gd name="T7" fmla="*/ 142 h 142"/>
                    <a:gd name="T8" fmla="*/ 55 w 80"/>
                    <a:gd name="T9" fmla="*/ 0 h 142"/>
                  </a:gdLst>
                  <a:ahLst/>
                  <a:cxnLst>
                    <a:cxn ang="0">
                      <a:pos x="T0" y="T1"/>
                    </a:cxn>
                    <a:cxn ang="0">
                      <a:pos x="T2" y="T3"/>
                    </a:cxn>
                    <a:cxn ang="0">
                      <a:pos x="T4" y="T5"/>
                    </a:cxn>
                    <a:cxn ang="0">
                      <a:pos x="T6" y="T7"/>
                    </a:cxn>
                    <a:cxn ang="0">
                      <a:pos x="T8" y="T9"/>
                    </a:cxn>
                  </a:cxnLst>
                  <a:rect l="0" t="0" r="r" b="b"/>
                  <a:pathLst>
                    <a:path w="80" h="142">
                      <a:moveTo>
                        <a:pt x="55" y="0"/>
                      </a:moveTo>
                      <a:lnTo>
                        <a:pt x="25" y="0"/>
                      </a:lnTo>
                      <a:lnTo>
                        <a:pt x="0" y="142"/>
                      </a:lnTo>
                      <a:lnTo>
                        <a:pt x="80" y="142"/>
                      </a:lnTo>
                      <a:lnTo>
                        <a:pt x="55"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 name="Rectangle 54"/>
                <p:cNvSpPr>
                  <a:spLocks noChangeArrowheads="1"/>
                </p:cNvSpPr>
                <p:nvPr/>
              </p:nvSpPr>
              <p:spPr bwMode="auto">
                <a:xfrm>
                  <a:off x="7216776" y="1168400"/>
                  <a:ext cx="150813" cy="1619250"/>
                </a:xfrm>
                <a:prstGeom prst="rect">
                  <a:avLst/>
                </a:pr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4" name="Rectangle 55"/>
                <p:cNvSpPr>
                  <a:spLocks noChangeArrowheads="1"/>
                </p:cNvSpPr>
                <p:nvPr/>
              </p:nvSpPr>
              <p:spPr bwMode="auto">
                <a:xfrm>
                  <a:off x="7216776" y="1130300"/>
                  <a:ext cx="150813" cy="381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 name="Rectangle 56"/>
                <p:cNvSpPr>
                  <a:spLocks noChangeArrowheads="1"/>
                </p:cNvSpPr>
                <p:nvPr/>
              </p:nvSpPr>
              <p:spPr bwMode="auto">
                <a:xfrm>
                  <a:off x="7216776" y="2847975"/>
                  <a:ext cx="150813" cy="112712"/>
                </a:xfrm>
                <a:prstGeom prst="rect">
                  <a:avLst/>
                </a:pr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sp>
          <p:nvSpPr>
            <p:cNvPr id="440" name="Freeform 60"/>
            <p:cNvSpPr>
              <a:spLocks noEditPoints="1"/>
            </p:cNvSpPr>
            <p:nvPr/>
          </p:nvSpPr>
          <p:spPr bwMode="auto">
            <a:xfrm>
              <a:off x="10951640" y="3797916"/>
              <a:ext cx="1200752" cy="874489"/>
            </a:xfrm>
            <a:custGeom>
              <a:avLst/>
              <a:gdLst>
                <a:gd name="T0" fmla="*/ 45 w 1931"/>
                <a:gd name="T1" fmla="*/ 0 h 1354"/>
                <a:gd name="T2" fmla="*/ 1886 w 1931"/>
                <a:gd name="T3" fmla="*/ 0 h 1354"/>
                <a:gd name="T4" fmla="*/ 965 w 1931"/>
                <a:gd name="T5" fmla="*/ 774 h 1354"/>
                <a:gd name="T6" fmla="*/ 45 w 1931"/>
                <a:gd name="T7" fmla="*/ 0 h 1354"/>
                <a:gd name="T8" fmla="*/ 45 w 1931"/>
                <a:gd name="T9" fmla="*/ 0 h 1354"/>
                <a:gd name="T10" fmla="*/ 985 w 1931"/>
                <a:gd name="T11" fmla="*/ 838 h 1354"/>
                <a:gd name="T12" fmla="*/ 985 w 1931"/>
                <a:gd name="T13" fmla="*/ 838 h 1354"/>
                <a:gd name="T14" fmla="*/ 985 w 1931"/>
                <a:gd name="T15" fmla="*/ 845 h 1354"/>
                <a:gd name="T16" fmla="*/ 978 w 1931"/>
                <a:gd name="T17" fmla="*/ 845 h 1354"/>
                <a:gd name="T18" fmla="*/ 978 w 1931"/>
                <a:gd name="T19" fmla="*/ 845 h 1354"/>
                <a:gd name="T20" fmla="*/ 972 w 1931"/>
                <a:gd name="T21" fmla="*/ 845 h 1354"/>
                <a:gd name="T22" fmla="*/ 972 w 1931"/>
                <a:gd name="T23" fmla="*/ 845 h 1354"/>
                <a:gd name="T24" fmla="*/ 965 w 1931"/>
                <a:gd name="T25" fmla="*/ 845 h 1354"/>
                <a:gd name="T26" fmla="*/ 965 w 1931"/>
                <a:gd name="T27" fmla="*/ 845 h 1354"/>
                <a:gd name="T28" fmla="*/ 965 w 1931"/>
                <a:gd name="T29" fmla="*/ 845 h 1354"/>
                <a:gd name="T30" fmla="*/ 959 w 1931"/>
                <a:gd name="T31" fmla="*/ 845 h 1354"/>
                <a:gd name="T32" fmla="*/ 959 w 1931"/>
                <a:gd name="T33" fmla="*/ 845 h 1354"/>
                <a:gd name="T34" fmla="*/ 952 w 1931"/>
                <a:gd name="T35" fmla="*/ 845 h 1354"/>
                <a:gd name="T36" fmla="*/ 952 w 1931"/>
                <a:gd name="T37" fmla="*/ 845 h 1354"/>
                <a:gd name="T38" fmla="*/ 946 w 1931"/>
                <a:gd name="T39" fmla="*/ 845 h 1354"/>
                <a:gd name="T40" fmla="*/ 946 w 1931"/>
                <a:gd name="T41" fmla="*/ 838 h 1354"/>
                <a:gd name="T42" fmla="*/ 946 w 1931"/>
                <a:gd name="T43" fmla="*/ 838 h 1354"/>
                <a:gd name="T44" fmla="*/ 804 w 1931"/>
                <a:gd name="T45" fmla="*/ 722 h 1354"/>
                <a:gd name="T46" fmla="*/ 51 w 1931"/>
                <a:gd name="T47" fmla="*/ 1354 h 1354"/>
                <a:gd name="T48" fmla="*/ 1886 w 1931"/>
                <a:gd name="T49" fmla="*/ 1354 h 1354"/>
                <a:gd name="T50" fmla="*/ 1126 w 1931"/>
                <a:gd name="T51" fmla="*/ 722 h 1354"/>
                <a:gd name="T52" fmla="*/ 985 w 1931"/>
                <a:gd name="T53" fmla="*/ 838 h 1354"/>
                <a:gd name="T54" fmla="*/ 985 w 1931"/>
                <a:gd name="T55" fmla="*/ 838 h 1354"/>
                <a:gd name="T56" fmla="*/ 0 w 1931"/>
                <a:gd name="T57" fmla="*/ 39 h 1354"/>
                <a:gd name="T58" fmla="*/ 0 w 1931"/>
                <a:gd name="T59" fmla="*/ 1316 h 1354"/>
                <a:gd name="T60" fmla="*/ 759 w 1931"/>
                <a:gd name="T61" fmla="*/ 684 h 1354"/>
                <a:gd name="T62" fmla="*/ 0 w 1931"/>
                <a:gd name="T63" fmla="*/ 39 h 1354"/>
                <a:gd name="T64" fmla="*/ 0 w 1931"/>
                <a:gd name="T65" fmla="*/ 39 h 1354"/>
                <a:gd name="T66" fmla="*/ 1171 w 1931"/>
                <a:gd name="T67" fmla="*/ 684 h 1354"/>
                <a:gd name="T68" fmla="*/ 1931 w 1931"/>
                <a:gd name="T69" fmla="*/ 1316 h 1354"/>
                <a:gd name="T70" fmla="*/ 1931 w 1931"/>
                <a:gd name="T71" fmla="*/ 39 h 1354"/>
                <a:gd name="T72" fmla="*/ 1171 w 1931"/>
                <a:gd name="T73" fmla="*/ 684 h 1354"/>
                <a:gd name="T74" fmla="*/ 1171 w 1931"/>
                <a:gd name="T75" fmla="*/ 684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31" h="1354">
                  <a:moveTo>
                    <a:pt x="45" y="0"/>
                  </a:moveTo>
                  <a:cubicBezTo>
                    <a:pt x="1886" y="0"/>
                    <a:pt x="1886" y="0"/>
                    <a:pt x="1886" y="0"/>
                  </a:cubicBezTo>
                  <a:cubicBezTo>
                    <a:pt x="965" y="774"/>
                    <a:pt x="965" y="774"/>
                    <a:pt x="965" y="774"/>
                  </a:cubicBezTo>
                  <a:cubicBezTo>
                    <a:pt x="45" y="0"/>
                    <a:pt x="45" y="0"/>
                    <a:pt x="45" y="0"/>
                  </a:cubicBezTo>
                  <a:cubicBezTo>
                    <a:pt x="45" y="0"/>
                    <a:pt x="45" y="0"/>
                    <a:pt x="45" y="0"/>
                  </a:cubicBezTo>
                  <a:close/>
                  <a:moveTo>
                    <a:pt x="985" y="838"/>
                  </a:moveTo>
                  <a:cubicBezTo>
                    <a:pt x="985" y="838"/>
                    <a:pt x="985" y="838"/>
                    <a:pt x="985" y="838"/>
                  </a:cubicBezTo>
                  <a:cubicBezTo>
                    <a:pt x="985" y="838"/>
                    <a:pt x="985" y="838"/>
                    <a:pt x="985" y="845"/>
                  </a:cubicBezTo>
                  <a:cubicBezTo>
                    <a:pt x="978" y="845"/>
                    <a:pt x="978" y="845"/>
                    <a:pt x="978" y="845"/>
                  </a:cubicBezTo>
                  <a:cubicBezTo>
                    <a:pt x="978" y="845"/>
                    <a:pt x="978" y="845"/>
                    <a:pt x="978" y="845"/>
                  </a:cubicBezTo>
                  <a:cubicBezTo>
                    <a:pt x="972" y="845"/>
                    <a:pt x="972" y="845"/>
                    <a:pt x="972" y="845"/>
                  </a:cubicBezTo>
                  <a:cubicBezTo>
                    <a:pt x="972" y="845"/>
                    <a:pt x="972" y="845"/>
                    <a:pt x="972" y="845"/>
                  </a:cubicBezTo>
                  <a:cubicBezTo>
                    <a:pt x="965" y="845"/>
                    <a:pt x="965" y="845"/>
                    <a:pt x="965" y="845"/>
                  </a:cubicBezTo>
                  <a:cubicBezTo>
                    <a:pt x="965" y="845"/>
                    <a:pt x="965" y="845"/>
                    <a:pt x="965" y="845"/>
                  </a:cubicBezTo>
                  <a:cubicBezTo>
                    <a:pt x="965" y="845"/>
                    <a:pt x="965" y="845"/>
                    <a:pt x="965" y="845"/>
                  </a:cubicBezTo>
                  <a:cubicBezTo>
                    <a:pt x="959" y="845"/>
                    <a:pt x="959" y="845"/>
                    <a:pt x="959" y="845"/>
                  </a:cubicBezTo>
                  <a:cubicBezTo>
                    <a:pt x="959" y="845"/>
                    <a:pt x="959" y="845"/>
                    <a:pt x="959" y="845"/>
                  </a:cubicBezTo>
                  <a:cubicBezTo>
                    <a:pt x="952" y="845"/>
                    <a:pt x="952" y="845"/>
                    <a:pt x="952" y="845"/>
                  </a:cubicBezTo>
                  <a:cubicBezTo>
                    <a:pt x="952" y="845"/>
                    <a:pt x="952" y="845"/>
                    <a:pt x="952" y="845"/>
                  </a:cubicBezTo>
                  <a:cubicBezTo>
                    <a:pt x="952" y="845"/>
                    <a:pt x="952" y="845"/>
                    <a:pt x="946" y="845"/>
                  </a:cubicBezTo>
                  <a:cubicBezTo>
                    <a:pt x="946" y="838"/>
                    <a:pt x="946" y="838"/>
                    <a:pt x="946" y="838"/>
                  </a:cubicBezTo>
                  <a:cubicBezTo>
                    <a:pt x="946" y="838"/>
                    <a:pt x="946" y="838"/>
                    <a:pt x="946" y="838"/>
                  </a:cubicBezTo>
                  <a:cubicBezTo>
                    <a:pt x="804" y="722"/>
                    <a:pt x="804" y="722"/>
                    <a:pt x="804" y="722"/>
                  </a:cubicBezTo>
                  <a:cubicBezTo>
                    <a:pt x="51" y="1354"/>
                    <a:pt x="51" y="1354"/>
                    <a:pt x="51" y="1354"/>
                  </a:cubicBezTo>
                  <a:cubicBezTo>
                    <a:pt x="1886" y="1354"/>
                    <a:pt x="1886" y="1354"/>
                    <a:pt x="1886" y="1354"/>
                  </a:cubicBezTo>
                  <a:cubicBezTo>
                    <a:pt x="1126" y="722"/>
                    <a:pt x="1126" y="722"/>
                    <a:pt x="1126" y="722"/>
                  </a:cubicBezTo>
                  <a:cubicBezTo>
                    <a:pt x="985" y="838"/>
                    <a:pt x="985" y="838"/>
                    <a:pt x="985" y="838"/>
                  </a:cubicBezTo>
                  <a:cubicBezTo>
                    <a:pt x="985" y="838"/>
                    <a:pt x="985" y="838"/>
                    <a:pt x="985" y="838"/>
                  </a:cubicBezTo>
                  <a:close/>
                  <a:moveTo>
                    <a:pt x="0" y="39"/>
                  </a:moveTo>
                  <a:cubicBezTo>
                    <a:pt x="0" y="1316"/>
                    <a:pt x="0" y="1316"/>
                    <a:pt x="0" y="1316"/>
                  </a:cubicBezTo>
                  <a:cubicBezTo>
                    <a:pt x="759" y="684"/>
                    <a:pt x="759" y="684"/>
                    <a:pt x="759" y="684"/>
                  </a:cubicBezTo>
                  <a:cubicBezTo>
                    <a:pt x="0" y="39"/>
                    <a:pt x="0" y="39"/>
                    <a:pt x="0" y="39"/>
                  </a:cubicBezTo>
                  <a:cubicBezTo>
                    <a:pt x="0" y="39"/>
                    <a:pt x="0" y="39"/>
                    <a:pt x="0" y="39"/>
                  </a:cubicBezTo>
                  <a:close/>
                  <a:moveTo>
                    <a:pt x="1171" y="684"/>
                  </a:moveTo>
                  <a:cubicBezTo>
                    <a:pt x="1931" y="1316"/>
                    <a:pt x="1931" y="1316"/>
                    <a:pt x="1931" y="1316"/>
                  </a:cubicBezTo>
                  <a:cubicBezTo>
                    <a:pt x="1931" y="39"/>
                    <a:pt x="1931" y="39"/>
                    <a:pt x="1931" y="39"/>
                  </a:cubicBezTo>
                  <a:cubicBezTo>
                    <a:pt x="1171" y="684"/>
                    <a:pt x="1171" y="684"/>
                    <a:pt x="1171" y="684"/>
                  </a:cubicBezTo>
                  <a:cubicBezTo>
                    <a:pt x="1171" y="684"/>
                    <a:pt x="1171" y="684"/>
                    <a:pt x="1171" y="684"/>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1" name="Group 20"/>
            <p:cNvGrpSpPr/>
            <p:nvPr/>
          </p:nvGrpSpPr>
          <p:grpSpPr>
            <a:xfrm>
              <a:off x="7743520" y="1710037"/>
              <a:ext cx="1470634" cy="1974359"/>
              <a:chOff x="7743520" y="1036937"/>
              <a:chExt cx="1470634" cy="1974359"/>
            </a:xfrm>
          </p:grpSpPr>
          <p:grpSp>
            <p:nvGrpSpPr>
              <p:cNvPr id="451" name="Group 450"/>
              <p:cNvGrpSpPr/>
              <p:nvPr/>
            </p:nvGrpSpPr>
            <p:grpSpPr>
              <a:xfrm>
                <a:off x="7743520" y="1036937"/>
                <a:ext cx="1470634" cy="1974359"/>
                <a:chOff x="7740650" y="1041915"/>
                <a:chExt cx="1470634" cy="1974359"/>
              </a:xfrm>
            </p:grpSpPr>
            <p:sp>
              <p:nvSpPr>
                <p:cNvPr id="450" name="Freeform 449"/>
                <p:cNvSpPr/>
                <p:nvPr/>
              </p:nvSpPr>
              <p:spPr bwMode="auto">
                <a:xfrm>
                  <a:off x="7740650" y="1044980"/>
                  <a:ext cx="1470634" cy="1971294"/>
                </a:xfrm>
                <a:custGeom>
                  <a:avLst/>
                  <a:gdLst>
                    <a:gd name="connsiteX0" fmla="*/ 0 w 1470634"/>
                    <a:gd name="connsiteY0" fmla="*/ 0 h 1971294"/>
                    <a:gd name="connsiteX1" fmla="*/ 1225530 w 1470634"/>
                    <a:gd name="connsiteY1" fmla="*/ 0 h 1971294"/>
                    <a:gd name="connsiteX2" fmla="*/ 1470634 w 1470634"/>
                    <a:gd name="connsiteY2" fmla="*/ 244431 h 1971294"/>
                    <a:gd name="connsiteX3" fmla="*/ 1470634 w 1470634"/>
                    <a:gd name="connsiteY3" fmla="*/ 1971294 h 1971294"/>
                    <a:gd name="connsiteX4" fmla="*/ 0 w 1470634"/>
                    <a:gd name="connsiteY4" fmla="*/ 1971294 h 1971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0634" h="1971294">
                      <a:moveTo>
                        <a:pt x="0" y="0"/>
                      </a:moveTo>
                      <a:lnTo>
                        <a:pt x="1225530" y="0"/>
                      </a:lnTo>
                      <a:lnTo>
                        <a:pt x="1470634" y="244431"/>
                      </a:lnTo>
                      <a:lnTo>
                        <a:pt x="1470634" y="1971294"/>
                      </a:lnTo>
                      <a:lnTo>
                        <a:pt x="0" y="1971294"/>
                      </a:lnTo>
                      <a:close/>
                    </a:path>
                  </a:pathLst>
                </a:custGeom>
                <a:solidFill>
                  <a:schemeClr val="accent4">
                    <a:lumMod val="20000"/>
                    <a:lumOff val="8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47" name="Right Triangle 446"/>
                <p:cNvSpPr/>
                <p:nvPr/>
              </p:nvSpPr>
              <p:spPr bwMode="auto">
                <a:xfrm rot="16200000" flipV="1">
                  <a:off x="8964977" y="1040596"/>
                  <a:ext cx="244988" cy="247625"/>
                </a:xfrm>
                <a:prstGeom prst="rtTriangle">
                  <a:avLst/>
                </a:prstGeom>
                <a:solidFill>
                  <a:srgbClr val="26262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464" name="Group 463"/>
              <p:cNvGrpSpPr/>
              <p:nvPr/>
            </p:nvGrpSpPr>
            <p:grpSpPr>
              <a:xfrm>
                <a:off x="7912042" y="1158011"/>
                <a:ext cx="1133265" cy="1611524"/>
                <a:chOff x="7912042" y="1158011"/>
                <a:chExt cx="1133265" cy="1611524"/>
              </a:xfrm>
            </p:grpSpPr>
            <p:sp>
              <p:nvSpPr>
                <p:cNvPr id="452" name="Right Bracket 451"/>
                <p:cNvSpPr/>
                <p:nvPr/>
              </p:nvSpPr>
              <p:spPr>
                <a:xfrm rot="16200000">
                  <a:off x="7955451" y="1747644"/>
                  <a:ext cx="1048681" cy="616312"/>
                </a:xfrm>
                <a:prstGeom prst="rightBracket">
                  <a:avLst>
                    <a:gd name="adj" fmla="val 0"/>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54" name="Straight Connector 453"/>
                <p:cNvCxnSpPr>
                  <a:stCxn id="452" idx="2"/>
                </p:cNvCxnSpPr>
                <p:nvPr/>
              </p:nvCxnSpPr>
              <p:spPr>
                <a:xfrm flipH="1" flipV="1">
                  <a:off x="8478837" y="1329159"/>
                  <a:ext cx="955" cy="202301"/>
                </a:xfrm>
                <a:prstGeom prst="line">
                  <a:avLst/>
                </a:prstGeom>
                <a:ln w="22225" cap="sq">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
              <p:nvSpPr>
                <p:cNvPr id="455" name="Oval 454"/>
                <p:cNvSpPr/>
                <p:nvPr/>
              </p:nvSpPr>
              <p:spPr bwMode="auto">
                <a:xfrm>
                  <a:off x="8347075" y="1158011"/>
                  <a:ext cx="260053" cy="260053"/>
                </a:xfrm>
                <a:prstGeom prst="ellipse">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56" name="Oval 455"/>
                <p:cNvSpPr/>
                <p:nvPr/>
              </p:nvSpPr>
              <p:spPr bwMode="auto">
                <a:xfrm>
                  <a:off x="8662306" y="2509482"/>
                  <a:ext cx="260053" cy="260053"/>
                </a:xfrm>
                <a:prstGeom prst="ellipse">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57" name="Flowchart: Decision 456"/>
                <p:cNvSpPr/>
                <p:nvPr/>
              </p:nvSpPr>
              <p:spPr bwMode="auto">
                <a:xfrm>
                  <a:off x="7912042" y="1590464"/>
                  <a:ext cx="514722" cy="257035"/>
                </a:xfrm>
                <a:prstGeom prst="flowChartDecision">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58" name="Flowchart: Decision 457"/>
                <p:cNvSpPr/>
                <p:nvPr/>
              </p:nvSpPr>
              <p:spPr bwMode="auto">
                <a:xfrm>
                  <a:off x="8530585" y="1585939"/>
                  <a:ext cx="514722" cy="257035"/>
                </a:xfrm>
                <a:prstGeom prst="flowChartDecision">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59" name="Flowchart: Process 458"/>
                <p:cNvSpPr/>
                <p:nvPr/>
              </p:nvSpPr>
              <p:spPr bwMode="auto">
                <a:xfrm>
                  <a:off x="7930372" y="1899614"/>
                  <a:ext cx="490676" cy="246584"/>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60" name="Flowchart: Process 459"/>
                <p:cNvSpPr/>
                <p:nvPr/>
              </p:nvSpPr>
              <p:spPr bwMode="auto">
                <a:xfrm>
                  <a:off x="7930767" y="2272353"/>
                  <a:ext cx="490676" cy="356147"/>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61" name="Flowchart: Process 460"/>
                <p:cNvSpPr/>
                <p:nvPr/>
              </p:nvSpPr>
              <p:spPr bwMode="auto">
                <a:xfrm>
                  <a:off x="8665048" y="1900256"/>
                  <a:ext cx="253093" cy="128569"/>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62" name="Flowchart: Process 461"/>
                <p:cNvSpPr/>
                <p:nvPr/>
              </p:nvSpPr>
              <p:spPr bwMode="auto">
                <a:xfrm>
                  <a:off x="8548688" y="2082622"/>
                  <a:ext cx="475640" cy="128569"/>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63" name="Flowchart: Process 462"/>
                <p:cNvSpPr/>
                <p:nvPr/>
              </p:nvSpPr>
              <p:spPr bwMode="auto">
                <a:xfrm>
                  <a:off x="8607128" y="2273633"/>
                  <a:ext cx="363651" cy="128569"/>
                </a:xfrm>
                <a:prstGeom prst="flowChartProcess">
                  <a:avLst/>
                </a:prstGeom>
                <a:solidFill>
                  <a:schemeClr val="tx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grpSp>
          <p:nvGrpSpPr>
            <p:cNvPr id="2" name="Group 1"/>
            <p:cNvGrpSpPr/>
            <p:nvPr/>
          </p:nvGrpSpPr>
          <p:grpSpPr>
            <a:xfrm>
              <a:off x="7983513" y="1945650"/>
              <a:ext cx="989927" cy="1378516"/>
              <a:chOff x="7983513" y="1272550"/>
              <a:chExt cx="989927" cy="1378516"/>
            </a:xfrm>
          </p:grpSpPr>
          <p:sp>
            <p:nvSpPr>
              <p:cNvPr id="222" name="Rectangle 221"/>
              <p:cNvSpPr/>
              <p:nvPr/>
            </p:nvSpPr>
            <p:spPr bwMode="auto">
              <a:xfrm>
                <a:off x="8052093" y="1700740"/>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1" name="Rectangle 230"/>
              <p:cNvSpPr/>
              <p:nvPr/>
            </p:nvSpPr>
            <p:spPr bwMode="auto">
              <a:xfrm>
                <a:off x="8670735" y="1701124"/>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5" name="Rectangle 234"/>
              <p:cNvSpPr/>
              <p:nvPr/>
            </p:nvSpPr>
            <p:spPr bwMode="auto">
              <a:xfrm>
                <a:off x="8398112" y="1272550"/>
                <a:ext cx="15544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7" name="Rectangle 236"/>
              <p:cNvSpPr/>
              <p:nvPr/>
            </p:nvSpPr>
            <p:spPr bwMode="auto">
              <a:xfrm>
                <a:off x="8024697" y="1979764"/>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39" name="Rectangle 238"/>
              <p:cNvSpPr/>
              <p:nvPr/>
            </p:nvSpPr>
            <p:spPr bwMode="auto">
              <a:xfrm>
                <a:off x="8204710" y="1979764"/>
                <a:ext cx="6400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0" name="Rectangle 239"/>
              <p:cNvSpPr/>
              <p:nvPr/>
            </p:nvSpPr>
            <p:spPr bwMode="auto">
              <a:xfrm>
                <a:off x="8020125" y="2042062"/>
                <a:ext cx="310896"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1" name="Rectangle 240"/>
              <p:cNvSpPr/>
              <p:nvPr/>
            </p:nvSpPr>
            <p:spPr bwMode="auto">
              <a:xfrm>
                <a:off x="8736281" y="1947558"/>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2" name="Rectangle 241"/>
              <p:cNvSpPr/>
              <p:nvPr/>
            </p:nvSpPr>
            <p:spPr bwMode="auto">
              <a:xfrm>
                <a:off x="8610547" y="2132789"/>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3" name="Rectangle 242"/>
              <p:cNvSpPr/>
              <p:nvPr/>
            </p:nvSpPr>
            <p:spPr bwMode="auto">
              <a:xfrm>
                <a:off x="8790560" y="2132789"/>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4" name="Rectangle 243"/>
              <p:cNvSpPr/>
              <p:nvPr/>
            </p:nvSpPr>
            <p:spPr bwMode="auto">
              <a:xfrm>
                <a:off x="8706336" y="2623634"/>
                <a:ext cx="15544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5" name="Rectangle 244"/>
              <p:cNvSpPr/>
              <p:nvPr/>
            </p:nvSpPr>
            <p:spPr bwMode="auto">
              <a:xfrm>
                <a:off x="8694281" y="2320294"/>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6" name="Rectangle 245"/>
              <p:cNvSpPr/>
              <p:nvPr/>
            </p:nvSpPr>
            <p:spPr bwMode="auto">
              <a:xfrm>
                <a:off x="7983513" y="2350850"/>
                <a:ext cx="310896"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7" name="Rectangle 246"/>
              <p:cNvSpPr/>
              <p:nvPr/>
            </p:nvSpPr>
            <p:spPr bwMode="auto">
              <a:xfrm>
                <a:off x="7983513" y="2411298"/>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8" name="Rectangle 257"/>
              <p:cNvSpPr/>
              <p:nvPr/>
            </p:nvSpPr>
            <p:spPr bwMode="auto">
              <a:xfrm>
                <a:off x="8226093" y="2411298"/>
                <a:ext cx="128016"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59" name="Rectangle 258"/>
              <p:cNvSpPr/>
              <p:nvPr/>
            </p:nvSpPr>
            <p:spPr bwMode="auto">
              <a:xfrm>
                <a:off x="7983513" y="2474844"/>
                <a:ext cx="36576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4" name="Rectangle 273"/>
              <p:cNvSpPr/>
              <p:nvPr/>
            </p:nvSpPr>
            <p:spPr bwMode="auto">
              <a:xfrm>
                <a:off x="7983513" y="2534947"/>
                <a:ext cx="11887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5" name="Rectangle 274"/>
              <p:cNvSpPr/>
              <p:nvPr/>
            </p:nvSpPr>
            <p:spPr bwMode="auto">
              <a:xfrm>
                <a:off x="8169867" y="2534947"/>
                <a:ext cx="6400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20" name="Group 19"/>
            <p:cNvGrpSpPr/>
            <p:nvPr/>
          </p:nvGrpSpPr>
          <p:grpSpPr>
            <a:xfrm>
              <a:off x="5895503" y="1955025"/>
              <a:ext cx="1229051" cy="1725027"/>
              <a:chOff x="5895503" y="1281925"/>
              <a:chExt cx="1229051" cy="1725027"/>
            </a:xfrm>
          </p:grpSpPr>
          <p:grpSp>
            <p:nvGrpSpPr>
              <p:cNvPr id="19" name="Group 18"/>
              <p:cNvGrpSpPr/>
              <p:nvPr/>
            </p:nvGrpSpPr>
            <p:grpSpPr>
              <a:xfrm>
                <a:off x="5895503" y="1281925"/>
                <a:ext cx="1229051" cy="1725027"/>
                <a:chOff x="5895503" y="1281925"/>
                <a:chExt cx="1229051" cy="1725027"/>
              </a:xfrm>
            </p:grpSpPr>
            <p:sp>
              <p:nvSpPr>
                <p:cNvPr id="297" name="Freeform 296"/>
                <p:cNvSpPr/>
                <p:nvPr/>
              </p:nvSpPr>
              <p:spPr bwMode="auto">
                <a:xfrm>
                  <a:off x="5895503" y="1281925"/>
                  <a:ext cx="1229050" cy="1725027"/>
                </a:xfrm>
                <a:custGeom>
                  <a:avLst/>
                  <a:gdLst>
                    <a:gd name="connsiteX0" fmla="*/ 0 w 1470634"/>
                    <a:gd name="connsiteY0" fmla="*/ 0 h 1971294"/>
                    <a:gd name="connsiteX1" fmla="*/ 1225530 w 1470634"/>
                    <a:gd name="connsiteY1" fmla="*/ 0 h 1971294"/>
                    <a:gd name="connsiteX2" fmla="*/ 1470634 w 1470634"/>
                    <a:gd name="connsiteY2" fmla="*/ 244431 h 1971294"/>
                    <a:gd name="connsiteX3" fmla="*/ 1470634 w 1470634"/>
                    <a:gd name="connsiteY3" fmla="*/ 1971294 h 1971294"/>
                    <a:gd name="connsiteX4" fmla="*/ 0 w 1470634"/>
                    <a:gd name="connsiteY4" fmla="*/ 1971294 h 1971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0634" h="1971294">
                      <a:moveTo>
                        <a:pt x="0" y="0"/>
                      </a:moveTo>
                      <a:lnTo>
                        <a:pt x="1225530" y="0"/>
                      </a:lnTo>
                      <a:lnTo>
                        <a:pt x="1470634" y="244431"/>
                      </a:lnTo>
                      <a:lnTo>
                        <a:pt x="1470634" y="1971294"/>
                      </a:lnTo>
                      <a:lnTo>
                        <a:pt x="0" y="1971294"/>
                      </a:lnTo>
                      <a:close/>
                    </a:path>
                  </a:pathLst>
                </a:custGeom>
                <a:solidFill>
                  <a:schemeClr val="tx1">
                    <a:lumMod val="9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98" name="Right Triangle 297"/>
                <p:cNvSpPr/>
                <p:nvPr/>
              </p:nvSpPr>
              <p:spPr bwMode="auto">
                <a:xfrm rot="16200000" flipV="1">
                  <a:off x="6915207" y="1286954"/>
                  <a:ext cx="214376" cy="204318"/>
                </a:xfrm>
                <a:prstGeom prst="rtTriangle">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8" name="Group 17"/>
              <p:cNvGrpSpPr/>
              <p:nvPr/>
            </p:nvGrpSpPr>
            <p:grpSpPr>
              <a:xfrm>
                <a:off x="5996740" y="1640587"/>
                <a:ext cx="1000052" cy="1136612"/>
                <a:chOff x="5996740" y="1640587"/>
                <a:chExt cx="1000052" cy="1136612"/>
              </a:xfrm>
            </p:grpSpPr>
            <p:grpSp>
              <p:nvGrpSpPr>
                <p:cNvPr id="12" name="Group 11"/>
                <p:cNvGrpSpPr/>
                <p:nvPr/>
              </p:nvGrpSpPr>
              <p:grpSpPr>
                <a:xfrm>
                  <a:off x="6265272" y="1646040"/>
                  <a:ext cx="731520" cy="87880"/>
                  <a:chOff x="6265272" y="1646040"/>
                  <a:chExt cx="731520" cy="87880"/>
                </a:xfrm>
              </p:grpSpPr>
              <p:sp>
                <p:nvSpPr>
                  <p:cNvPr id="276" name="Rectangle 275"/>
                  <p:cNvSpPr/>
                  <p:nvPr/>
                </p:nvSpPr>
                <p:spPr bwMode="auto">
                  <a:xfrm>
                    <a:off x="6265272" y="1646040"/>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8" name="Rectangle 277"/>
                  <p:cNvSpPr/>
                  <p:nvPr/>
                </p:nvSpPr>
                <p:spPr bwMode="auto">
                  <a:xfrm>
                    <a:off x="6265272" y="1706488"/>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79" name="Rectangle 278"/>
                  <p:cNvSpPr/>
                  <p:nvPr/>
                </p:nvSpPr>
                <p:spPr bwMode="auto">
                  <a:xfrm>
                    <a:off x="6507852" y="1706488"/>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3" name="Group 12"/>
                <p:cNvGrpSpPr/>
                <p:nvPr/>
              </p:nvGrpSpPr>
              <p:grpSpPr>
                <a:xfrm>
                  <a:off x="6265272" y="1889531"/>
                  <a:ext cx="731520" cy="87880"/>
                  <a:chOff x="6265272" y="1889531"/>
                  <a:chExt cx="731520" cy="87880"/>
                </a:xfrm>
              </p:grpSpPr>
              <p:sp>
                <p:nvSpPr>
                  <p:cNvPr id="280" name="Rectangle 279"/>
                  <p:cNvSpPr/>
                  <p:nvPr/>
                </p:nvSpPr>
                <p:spPr bwMode="auto">
                  <a:xfrm>
                    <a:off x="6265272" y="1889531"/>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1" name="Rectangle 280"/>
                  <p:cNvSpPr/>
                  <p:nvPr/>
                </p:nvSpPr>
                <p:spPr bwMode="auto">
                  <a:xfrm>
                    <a:off x="6265272" y="1949979"/>
                    <a:ext cx="36576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4" name="Group 13"/>
                <p:cNvGrpSpPr/>
                <p:nvPr/>
              </p:nvGrpSpPr>
              <p:grpSpPr>
                <a:xfrm>
                  <a:off x="6265272" y="2130746"/>
                  <a:ext cx="709184" cy="87880"/>
                  <a:chOff x="6265272" y="2130746"/>
                  <a:chExt cx="709184" cy="87880"/>
                </a:xfrm>
              </p:grpSpPr>
              <p:sp>
                <p:nvSpPr>
                  <p:cNvPr id="282" name="Rectangle 281"/>
                  <p:cNvSpPr/>
                  <p:nvPr/>
                </p:nvSpPr>
                <p:spPr bwMode="auto">
                  <a:xfrm>
                    <a:off x="6265272" y="2130746"/>
                    <a:ext cx="42976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3" name="Rectangle 282"/>
                  <p:cNvSpPr/>
                  <p:nvPr/>
                </p:nvSpPr>
                <p:spPr bwMode="auto">
                  <a:xfrm>
                    <a:off x="6265272" y="2191194"/>
                    <a:ext cx="30175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4" name="Rectangle 283"/>
                  <p:cNvSpPr/>
                  <p:nvPr/>
                </p:nvSpPr>
                <p:spPr bwMode="auto">
                  <a:xfrm>
                    <a:off x="6736712" y="2132789"/>
                    <a:ext cx="237744"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5" name="Group 14"/>
                <p:cNvGrpSpPr/>
                <p:nvPr/>
              </p:nvGrpSpPr>
              <p:grpSpPr>
                <a:xfrm>
                  <a:off x="6265272" y="2374770"/>
                  <a:ext cx="731520" cy="87880"/>
                  <a:chOff x="6265272" y="2374770"/>
                  <a:chExt cx="731520" cy="87880"/>
                </a:xfrm>
              </p:grpSpPr>
              <p:sp>
                <p:nvSpPr>
                  <p:cNvPr id="285" name="Rectangle 284"/>
                  <p:cNvSpPr/>
                  <p:nvPr/>
                </p:nvSpPr>
                <p:spPr bwMode="auto">
                  <a:xfrm>
                    <a:off x="6265272" y="2374770"/>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6" name="Rectangle 285"/>
                  <p:cNvSpPr/>
                  <p:nvPr/>
                </p:nvSpPr>
                <p:spPr bwMode="auto">
                  <a:xfrm>
                    <a:off x="6265272" y="2435218"/>
                    <a:ext cx="484632"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grpSp>
              <p:nvGrpSpPr>
                <p:cNvPr id="16" name="Group 15"/>
                <p:cNvGrpSpPr/>
                <p:nvPr/>
              </p:nvGrpSpPr>
              <p:grpSpPr>
                <a:xfrm>
                  <a:off x="6265272" y="2623634"/>
                  <a:ext cx="731520" cy="87880"/>
                  <a:chOff x="6265272" y="2623634"/>
                  <a:chExt cx="731520" cy="87880"/>
                </a:xfrm>
              </p:grpSpPr>
              <p:sp>
                <p:nvSpPr>
                  <p:cNvPr id="287" name="Rectangle 286"/>
                  <p:cNvSpPr/>
                  <p:nvPr/>
                </p:nvSpPr>
                <p:spPr bwMode="auto">
                  <a:xfrm>
                    <a:off x="6265272" y="2623634"/>
                    <a:ext cx="73152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8" name="Rectangle 287"/>
                  <p:cNvSpPr/>
                  <p:nvPr/>
                </p:nvSpPr>
                <p:spPr bwMode="auto">
                  <a:xfrm>
                    <a:off x="6265272" y="2684082"/>
                    <a:ext cx="182880"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89" name="Rectangle 288"/>
                  <p:cNvSpPr/>
                  <p:nvPr/>
                </p:nvSpPr>
                <p:spPr bwMode="auto">
                  <a:xfrm>
                    <a:off x="6501893" y="2684082"/>
                    <a:ext cx="246888" cy="27432"/>
                  </a:xfrm>
                  <a:prstGeom prst="rect">
                    <a:avLst/>
                  </a:prstGeom>
                  <a:solidFill>
                    <a:schemeClr val="accent4">
                      <a:lumMod val="7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291" name="Rectangle 290"/>
                <p:cNvSpPr/>
                <p:nvPr/>
              </p:nvSpPr>
              <p:spPr bwMode="auto">
                <a:xfrm>
                  <a:off x="5996740" y="2131485"/>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93" name="Rectangle 292"/>
                <p:cNvSpPr/>
                <p:nvPr/>
              </p:nvSpPr>
              <p:spPr bwMode="auto">
                <a:xfrm>
                  <a:off x="5996740" y="2622382"/>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grpSp>
              <p:nvGrpSpPr>
                <p:cNvPr id="9" name="Group 8"/>
                <p:cNvGrpSpPr/>
                <p:nvPr/>
              </p:nvGrpSpPr>
              <p:grpSpPr>
                <a:xfrm>
                  <a:off x="5996740" y="1640587"/>
                  <a:ext cx="154817" cy="154817"/>
                  <a:chOff x="5996740" y="1640587"/>
                  <a:chExt cx="154817" cy="154817"/>
                </a:xfrm>
              </p:grpSpPr>
              <p:sp>
                <p:nvSpPr>
                  <p:cNvPr id="3" name="Rectangle 2"/>
                  <p:cNvSpPr/>
                  <p:nvPr/>
                </p:nvSpPr>
                <p:spPr bwMode="auto">
                  <a:xfrm>
                    <a:off x="5996740" y="1640587"/>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ndParaRPr>
                  </a:p>
                </p:txBody>
              </p:sp>
              <p:sp>
                <p:nvSpPr>
                  <p:cNvPr id="8" name="Freeform 5"/>
                  <p:cNvSpPr>
                    <a:spLocks/>
                  </p:cNvSpPr>
                  <p:nvPr/>
                </p:nvSpPr>
                <p:spPr bwMode="auto">
                  <a:xfrm>
                    <a:off x="6014932" y="1667864"/>
                    <a:ext cx="113315" cy="100262"/>
                  </a:xfrm>
                  <a:custGeom>
                    <a:avLst/>
                    <a:gdLst>
                      <a:gd name="T0" fmla="*/ 3976 w 3976"/>
                      <a:gd name="T1" fmla="*/ 580 h 3518"/>
                      <a:gd name="T2" fmla="*/ 3226 w 3976"/>
                      <a:gd name="T3" fmla="*/ 0 h 3518"/>
                      <a:gd name="T4" fmla="*/ 1515 w 3976"/>
                      <a:gd name="T5" fmla="*/ 2235 h 3518"/>
                      <a:gd name="T6" fmla="*/ 540 w 3976"/>
                      <a:gd name="T7" fmla="*/ 1484 h 3518"/>
                      <a:gd name="T8" fmla="*/ 0 w 3976"/>
                      <a:gd name="T9" fmla="*/ 2190 h 3518"/>
                      <a:gd name="T10" fmla="*/ 1728 w 3976"/>
                      <a:gd name="T11" fmla="*/ 3518 h 3518"/>
                      <a:gd name="T12" fmla="*/ 2267 w 3976"/>
                      <a:gd name="T13" fmla="*/ 2815 h 3518"/>
                      <a:gd name="T14" fmla="*/ 2267 w 3976"/>
                      <a:gd name="T15" fmla="*/ 2815 h 3518"/>
                      <a:gd name="T16" fmla="*/ 3976 w 3976"/>
                      <a:gd name="T17" fmla="*/ 580 h 3518"/>
                      <a:gd name="T18" fmla="*/ 3976 w 3976"/>
                      <a:gd name="T19" fmla="*/ 580 h 3518"/>
                      <a:gd name="T20" fmla="*/ 3976 w 3976"/>
                      <a:gd name="T21" fmla="*/ 580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76" h="3518">
                        <a:moveTo>
                          <a:pt x="3976" y="580"/>
                        </a:moveTo>
                        <a:lnTo>
                          <a:pt x="3226" y="0"/>
                        </a:lnTo>
                        <a:lnTo>
                          <a:pt x="1515" y="2235"/>
                        </a:lnTo>
                        <a:lnTo>
                          <a:pt x="540" y="1484"/>
                        </a:lnTo>
                        <a:lnTo>
                          <a:pt x="0" y="2190"/>
                        </a:lnTo>
                        <a:lnTo>
                          <a:pt x="1728" y="3518"/>
                        </a:lnTo>
                        <a:lnTo>
                          <a:pt x="2267" y="2815"/>
                        </a:lnTo>
                        <a:lnTo>
                          <a:pt x="2267" y="2815"/>
                        </a:lnTo>
                        <a:lnTo>
                          <a:pt x="3976" y="580"/>
                        </a:lnTo>
                        <a:lnTo>
                          <a:pt x="3976" y="580"/>
                        </a:lnTo>
                        <a:lnTo>
                          <a:pt x="3976" y="58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0" name="Group 9"/>
                <p:cNvGrpSpPr/>
                <p:nvPr/>
              </p:nvGrpSpPr>
              <p:grpSpPr>
                <a:xfrm>
                  <a:off x="5996740" y="1886036"/>
                  <a:ext cx="154817" cy="154817"/>
                  <a:chOff x="5996740" y="1886036"/>
                  <a:chExt cx="154817" cy="154817"/>
                </a:xfrm>
              </p:grpSpPr>
              <p:sp>
                <p:nvSpPr>
                  <p:cNvPr id="290" name="Rectangle 289"/>
                  <p:cNvSpPr/>
                  <p:nvPr/>
                </p:nvSpPr>
                <p:spPr bwMode="auto">
                  <a:xfrm>
                    <a:off x="5996740" y="1886036"/>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ndParaRPr>
                  </a:p>
                </p:txBody>
              </p:sp>
              <p:sp>
                <p:nvSpPr>
                  <p:cNvPr id="294" name="Freeform 5"/>
                  <p:cNvSpPr>
                    <a:spLocks/>
                  </p:cNvSpPr>
                  <p:nvPr/>
                </p:nvSpPr>
                <p:spPr bwMode="auto">
                  <a:xfrm>
                    <a:off x="6017491" y="1913313"/>
                    <a:ext cx="113315" cy="100262"/>
                  </a:xfrm>
                  <a:custGeom>
                    <a:avLst/>
                    <a:gdLst>
                      <a:gd name="T0" fmla="*/ 3976 w 3976"/>
                      <a:gd name="T1" fmla="*/ 580 h 3518"/>
                      <a:gd name="T2" fmla="*/ 3226 w 3976"/>
                      <a:gd name="T3" fmla="*/ 0 h 3518"/>
                      <a:gd name="T4" fmla="*/ 1515 w 3976"/>
                      <a:gd name="T5" fmla="*/ 2235 h 3518"/>
                      <a:gd name="T6" fmla="*/ 540 w 3976"/>
                      <a:gd name="T7" fmla="*/ 1484 h 3518"/>
                      <a:gd name="T8" fmla="*/ 0 w 3976"/>
                      <a:gd name="T9" fmla="*/ 2190 h 3518"/>
                      <a:gd name="T10" fmla="*/ 1728 w 3976"/>
                      <a:gd name="T11" fmla="*/ 3518 h 3518"/>
                      <a:gd name="T12" fmla="*/ 2267 w 3976"/>
                      <a:gd name="T13" fmla="*/ 2815 h 3518"/>
                      <a:gd name="T14" fmla="*/ 2267 w 3976"/>
                      <a:gd name="T15" fmla="*/ 2815 h 3518"/>
                      <a:gd name="T16" fmla="*/ 3976 w 3976"/>
                      <a:gd name="T17" fmla="*/ 580 h 3518"/>
                      <a:gd name="T18" fmla="*/ 3976 w 3976"/>
                      <a:gd name="T19" fmla="*/ 580 h 3518"/>
                      <a:gd name="T20" fmla="*/ 3976 w 3976"/>
                      <a:gd name="T21" fmla="*/ 580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76" h="3518">
                        <a:moveTo>
                          <a:pt x="3976" y="580"/>
                        </a:moveTo>
                        <a:lnTo>
                          <a:pt x="3226" y="0"/>
                        </a:lnTo>
                        <a:lnTo>
                          <a:pt x="1515" y="2235"/>
                        </a:lnTo>
                        <a:lnTo>
                          <a:pt x="540" y="1484"/>
                        </a:lnTo>
                        <a:lnTo>
                          <a:pt x="0" y="2190"/>
                        </a:lnTo>
                        <a:lnTo>
                          <a:pt x="1728" y="3518"/>
                        </a:lnTo>
                        <a:lnTo>
                          <a:pt x="2267" y="2815"/>
                        </a:lnTo>
                        <a:lnTo>
                          <a:pt x="2267" y="2815"/>
                        </a:lnTo>
                        <a:lnTo>
                          <a:pt x="3976" y="580"/>
                        </a:lnTo>
                        <a:lnTo>
                          <a:pt x="3976" y="580"/>
                        </a:lnTo>
                        <a:lnTo>
                          <a:pt x="3976" y="58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1" name="Group 10"/>
                <p:cNvGrpSpPr/>
                <p:nvPr/>
              </p:nvGrpSpPr>
              <p:grpSpPr>
                <a:xfrm>
                  <a:off x="5996740" y="2376934"/>
                  <a:ext cx="154817" cy="154817"/>
                  <a:chOff x="5996740" y="2376934"/>
                  <a:chExt cx="154817" cy="154817"/>
                </a:xfrm>
              </p:grpSpPr>
              <p:sp>
                <p:nvSpPr>
                  <p:cNvPr id="292" name="Rectangle 291"/>
                  <p:cNvSpPr/>
                  <p:nvPr/>
                </p:nvSpPr>
                <p:spPr bwMode="auto">
                  <a:xfrm>
                    <a:off x="5996740" y="2376934"/>
                    <a:ext cx="154817" cy="154817"/>
                  </a:xfrm>
                  <a:prstGeom prst="rect">
                    <a:avLst/>
                  </a:prstGeom>
                  <a:solidFill>
                    <a:schemeClr val="tx1"/>
                  </a:solidFill>
                  <a:ln w="19050" cap="sq">
                    <a:solidFill>
                      <a:schemeClr val="accent4"/>
                    </a:solidFill>
                    <a:miter lim="800000"/>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ndParaRPr>
                  </a:p>
                </p:txBody>
              </p:sp>
              <p:sp>
                <p:nvSpPr>
                  <p:cNvPr id="295" name="Freeform 5"/>
                  <p:cNvSpPr>
                    <a:spLocks/>
                  </p:cNvSpPr>
                  <p:nvPr/>
                </p:nvSpPr>
                <p:spPr bwMode="auto">
                  <a:xfrm>
                    <a:off x="6017491" y="2404211"/>
                    <a:ext cx="113315" cy="100262"/>
                  </a:xfrm>
                  <a:custGeom>
                    <a:avLst/>
                    <a:gdLst>
                      <a:gd name="T0" fmla="*/ 3976 w 3976"/>
                      <a:gd name="T1" fmla="*/ 580 h 3518"/>
                      <a:gd name="T2" fmla="*/ 3226 w 3976"/>
                      <a:gd name="T3" fmla="*/ 0 h 3518"/>
                      <a:gd name="T4" fmla="*/ 1515 w 3976"/>
                      <a:gd name="T5" fmla="*/ 2235 h 3518"/>
                      <a:gd name="T6" fmla="*/ 540 w 3976"/>
                      <a:gd name="T7" fmla="*/ 1484 h 3518"/>
                      <a:gd name="T8" fmla="*/ 0 w 3976"/>
                      <a:gd name="T9" fmla="*/ 2190 h 3518"/>
                      <a:gd name="T10" fmla="*/ 1728 w 3976"/>
                      <a:gd name="T11" fmla="*/ 3518 h 3518"/>
                      <a:gd name="T12" fmla="*/ 2267 w 3976"/>
                      <a:gd name="T13" fmla="*/ 2815 h 3518"/>
                      <a:gd name="T14" fmla="*/ 2267 w 3976"/>
                      <a:gd name="T15" fmla="*/ 2815 h 3518"/>
                      <a:gd name="T16" fmla="*/ 3976 w 3976"/>
                      <a:gd name="T17" fmla="*/ 580 h 3518"/>
                      <a:gd name="T18" fmla="*/ 3976 w 3976"/>
                      <a:gd name="T19" fmla="*/ 580 h 3518"/>
                      <a:gd name="T20" fmla="*/ 3976 w 3976"/>
                      <a:gd name="T21" fmla="*/ 580 h 3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76" h="3518">
                        <a:moveTo>
                          <a:pt x="3976" y="580"/>
                        </a:moveTo>
                        <a:lnTo>
                          <a:pt x="3226" y="0"/>
                        </a:lnTo>
                        <a:lnTo>
                          <a:pt x="1515" y="2235"/>
                        </a:lnTo>
                        <a:lnTo>
                          <a:pt x="540" y="1484"/>
                        </a:lnTo>
                        <a:lnTo>
                          <a:pt x="0" y="2190"/>
                        </a:lnTo>
                        <a:lnTo>
                          <a:pt x="1728" y="3518"/>
                        </a:lnTo>
                        <a:lnTo>
                          <a:pt x="2267" y="2815"/>
                        </a:lnTo>
                        <a:lnTo>
                          <a:pt x="2267" y="2815"/>
                        </a:lnTo>
                        <a:lnTo>
                          <a:pt x="3976" y="580"/>
                        </a:lnTo>
                        <a:lnTo>
                          <a:pt x="3976" y="580"/>
                        </a:lnTo>
                        <a:lnTo>
                          <a:pt x="3976" y="58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grpSp>
          </p:grpSp>
        </p:grpSp>
      </p:grpSp>
    </p:spTree>
    <p:extLst>
      <p:ext uri="{BB962C8B-B14F-4D97-AF65-F5344CB8AC3E}">
        <p14:creationId xmlns:p14="http://schemas.microsoft.com/office/powerpoint/2010/main" val="341596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type="body" sz="quarter" idx="4294967295"/>
          </p:nvPr>
        </p:nvSpPr>
        <p:spPr>
          <a:xfrm>
            <a:off x="2501" y="4883288"/>
            <a:ext cx="12433974" cy="822960"/>
          </a:xfrm>
          <a:prstGeom prst="rect">
            <a:avLst/>
          </a:prstGeom>
          <a:solidFill>
            <a:schemeClr val="tx2"/>
          </a:solidFill>
        </p:spPr>
        <p:txBody>
          <a:bodyPr anchor="ctr">
            <a:noAutofit/>
          </a:bodyPr>
          <a:lstStyle/>
          <a:p>
            <a:pPr marL="0" indent="0" algn="ctr">
              <a:buNone/>
            </a:pPr>
            <a:r>
              <a:rPr lang="en-US" sz="3136" u="sng" dirty="0">
                <a:gradFill>
                  <a:gsLst>
                    <a:gs pos="36283">
                      <a:schemeClr val="bg1"/>
                    </a:gs>
                    <a:gs pos="66000">
                      <a:schemeClr val="bg1"/>
                    </a:gs>
                  </a:gsLst>
                  <a:lin ang="5400000" scaled="0"/>
                </a:gradFill>
              </a:rPr>
              <a:t>http://</a:t>
            </a:r>
            <a:r>
              <a:rPr lang="en-US" sz="3136" u="sng" dirty="0" smtClean="0">
                <a:gradFill>
                  <a:gsLst>
                    <a:gs pos="36283">
                      <a:schemeClr val="bg1"/>
                    </a:gs>
                    <a:gs pos="66000">
                      <a:schemeClr val="bg1"/>
                    </a:gs>
                  </a:gsLst>
                  <a:lin ang="5400000" scaled="0"/>
                </a:gradFill>
              </a:rPr>
              <a:t>dev.office.com/devprogram </a:t>
            </a:r>
            <a:endParaRPr lang="en-US" sz="3136" u="sng" dirty="0">
              <a:gradFill>
                <a:gsLst>
                  <a:gs pos="36283">
                    <a:schemeClr val="bg1"/>
                  </a:gs>
                  <a:gs pos="66000">
                    <a:schemeClr val="bg1"/>
                  </a:gs>
                </a:gsLst>
                <a:lin ang="5400000" scaled="0"/>
              </a:gradFill>
              <a:hlinkClick r:id="rId3"/>
            </a:endParaRPr>
          </a:p>
        </p:txBody>
      </p:sp>
      <p:grpSp>
        <p:nvGrpSpPr>
          <p:cNvPr id="83" name="Group 82"/>
          <p:cNvGrpSpPr/>
          <p:nvPr/>
        </p:nvGrpSpPr>
        <p:grpSpPr>
          <a:xfrm>
            <a:off x="4693684" y="3204799"/>
            <a:ext cx="3052220" cy="3741378"/>
            <a:chOff x="4662488" y="3198813"/>
            <a:chExt cx="3114676" cy="3817937"/>
          </a:xfrm>
        </p:grpSpPr>
        <p:sp>
          <p:nvSpPr>
            <p:cNvPr id="84" name="AutoShape 3"/>
            <p:cNvSpPr>
              <a:spLocks noChangeAspect="1" noChangeArrowheads="1" noTextEdit="1"/>
            </p:cNvSpPr>
            <p:nvPr/>
          </p:nvSpPr>
          <p:spPr bwMode="auto">
            <a:xfrm>
              <a:off x="4732338" y="3198813"/>
              <a:ext cx="2974975" cy="379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89" name="Freeform 5"/>
            <p:cNvSpPr>
              <a:spLocks/>
            </p:cNvSpPr>
            <p:nvPr/>
          </p:nvSpPr>
          <p:spPr bwMode="auto">
            <a:xfrm>
              <a:off x="6946901" y="5176838"/>
              <a:ext cx="830263" cy="1839912"/>
            </a:xfrm>
            <a:custGeom>
              <a:avLst/>
              <a:gdLst>
                <a:gd name="T0" fmla="*/ 12 w 72"/>
                <a:gd name="T1" fmla="*/ 0 h 160"/>
                <a:gd name="T2" fmla="*/ 0 w 72"/>
                <a:gd name="T3" fmla="*/ 76 h 160"/>
                <a:gd name="T4" fmla="*/ 57 w 72"/>
                <a:gd name="T5" fmla="*/ 151 h 160"/>
                <a:gd name="T6" fmla="*/ 67 w 72"/>
                <a:gd name="T7" fmla="*/ 151 h 160"/>
                <a:gd name="T8" fmla="*/ 12 w 72"/>
                <a:gd name="T9" fmla="*/ 0 h 160"/>
              </a:gdLst>
              <a:ahLst/>
              <a:cxnLst>
                <a:cxn ang="0">
                  <a:pos x="T0" y="T1"/>
                </a:cxn>
                <a:cxn ang="0">
                  <a:pos x="T2" y="T3"/>
                </a:cxn>
                <a:cxn ang="0">
                  <a:pos x="T4" y="T5"/>
                </a:cxn>
                <a:cxn ang="0">
                  <a:pos x="T6" y="T7"/>
                </a:cxn>
                <a:cxn ang="0">
                  <a:pos x="T8" y="T9"/>
                </a:cxn>
              </a:cxnLst>
              <a:rect l="0" t="0" r="r" b="b"/>
              <a:pathLst>
                <a:path w="72" h="160">
                  <a:moveTo>
                    <a:pt x="12" y="0"/>
                  </a:moveTo>
                  <a:cubicBezTo>
                    <a:pt x="11" y="24"/>
                    <a:pt x="8" y="49"/>
                    <a:pt x="0" y="76"/>
                  </a:cubicBezTo>
                  <a:cubicBezTo>
                    <a:pt x="45" y="82"/>
                    <a:pt x="56" y="147"/>
                    <a:pt x="57" y="151"/>
                  </a:cubicBezTo>
                  <a:cubicBezTo>
                    <a:pt x="58" y="160"/>
                    <a:pt x="67" y="157"/>
                    <a:pt x="67" y="151"/>
                  </a:cubicBezTo>
                  <a:cubicBezTo>
                    <a:pt x="72" y="50"/>
                    <a:pt x="21" y="7"/>
                    <a:pt x="12" y="0"/>
                  </a:cubicBezTo>
                  <a:close/>
                </a:path>
              </a:pathLst>
            </a:custGeom>
            <a:solidFill>
              <a:srgbClr val="BAD80A"/>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6" name="Freeform 6"/>
            <p:cNvSpPr>
              <a:spLocks/>
            </p:cNvSpPr>
            <p:nvPr/>
          </p:nvSpPr>
          <p:spPr bwMode="auto">
            <a:xfrm>
              <a:off x="4662488" y="5187950"/>
              <a:ext cx="819150" cy="1828800"/>
            </a:xfrm>
            <a:custGeom>
              <a:avLst/>
              <a:gdLst>
                <a:gd name="T0" fmla="*/ 59 w 71"/>
                <a:gd name="T1" fmla="*/ 0 h 159"/>
                <a:gd name="T2" fmla="*/ 5 w 71"/>
                <a:gd name="T3" fmla="*/ 150 h 159"/>
                <a:gd name="T4" fmla="*/ 15 w 71"/>
                <a:gd name="T5" fmla="*/ 150 h 159"/>
                <a:gd name="T6" fmla="*/ 71 w 71"/>
                <a:gd name="T7" fmla="*/ 75 h 159"/>
                <a:gd name="T8" fmla="*/ 59 w 71"/>
                <a:gd name="T9" fmla="*/ 0 h 159"/>
              </a:gdLst>
              <a:ahLst/>
              <a:cxnLst>
                <a:cxn ang="0">
                  <a:pos x="T0" y="T1"/>
                </a:cxn>
                <a:cxn ang="0">
                  <a:pos x="T2" y="T3"/>
                </a:cxn>
                <a:cxn ang="0">
                  <a:pos x="T4" y="T5"/>
                </a:cxn>
                <a:cxn ang="0">
                  <a:pos x="T6" y="T7"/>
                </a:cxn>
                <a:cxn ang="0">
                  <a:pos x="T8" y="T9"/>
                </a:cxn>
              </a:cxnLst>
              <a:rect l="0" t="0" r="r" b="b"/>
              <a:pathLst>
                <a:path w="71" h="159">
                  <a:moveTo>
                    <a:pt x="59" y="0"/>
                  </a:moveTo>
                  <a:cubicBezTo>
                    <a:pt x="48" y="9"/>
                    <a:pt x="0" y="52"/>
                    <a:pt x="5" y="150"/>
                  </a:cubicBezTo>
                  <a:cubicBezTo>
                    <a:pt x="5" y="156"/>
                    <a:pt x="14" y="159"/>
                    <a:pt x="15" y="150"/>
                  </a:cubicBezTo>
                  <a:cubicBezTo>
                    <a:pt x="16" y="146"/>
                    <a:pt x="27" y="82"/>
                    <a:pt x="71" y="75"/>
                  </a:cubicBezTo>
                  <a:cubicBezTo>
                    <a:pt x="63" y="49"/>
                    <a:pt x="60" y="23"/>
                    <a:pt x="59" y="0"/>
                  </a:cubicBezTo>
                  <a:close/>
                </a:path>
              </a:pathLst>
            </a:custGeom>
            <a:solidFill>
              <a:srgbClr val="BAD80A"/>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7" name="Freeform 7"/>
            <p:cNvSpPr>
              <a:spLocks/>
            </p:cNvSpPr>
            <p:nvPr/>
          </p:nvSpPr>
          <p:spPr bwMode="auto">
            <a:xfrm>
              <a:off x="6105526" y="5119688"/>
              <a:ext cx="230188" cy="1851025"/>
            </a:xfrm>
            <a:custGeom>
              <a:avLst/>
              <a:gdLst>
                <a:gd name="T0" fmla="*/ 10 w 20"/>
                <a:gd name="T1" fmla="*/ 0 h 161"/>
                <a:gd name="T2" fmla="*/ 10 w 20"/>
                <a:gd name="T3" fmla="*/ 0 h 161"/>
                <a:gd name="T4" fmla="*/ 10 w 20"/>
                <a:gd name="T5" fmla="*/ 0 h 161"/>
                <a:gd name="T6" fmla="*/ 10 w 20"/>
                <a:gd name="T7" fmla="*/ 0 h 161"/>
                <a:gd name="T8" fmla="*/ 10 w 20"/>
                <a:gd name="T9" fmla="*/ 0 h 161"/>
                <a:gd name="T10" fmla="*/ 0 w 20"/>
                <a:gd name="T11" fmla="*/ 11 h 161"/>
                <a:gd name="T12" fmla="*/ 0 w 20"/>
                <a:gd name="T13" fmla="*/ 149 h 161"/>
                <a:gd name="T14" fmla="*/ 10 w 20"/>
                <a:gd name="T15" fmla="*/ 161 h 161"/>
                <a:gd name="T16" fmla="*/ 10 w 20"/>
                <a:gd name="T17" fmla="*/ 161 h 161"/>
                <a:gd name="T18" fmla="*/ 10 w 20"/>
                <a:gd name="T19" fmla="*/ 161 h 161"/>
                <a:gd name="T20" fmla="*/ 10 w 20"/>
                <a:gd name="T21" fmla="*/ 161 h 161"/>
                <a:gd name="T22" fmla="*/ 10 w 20"/>
                <a:gd name="T23" fmla="*/ 161 h 161"/>
                <a:gd name="T24" fmla="*/ 20 w 20"/>
                <a:gd name="T25" fmla="*/ 149 h 161"/>
                <a:gd name="T26" fmla="*/ 20 w 20"/>
                <a:gd name="T27" fmla="*/ 11 h 161"/>
                <a:gd name="T28" fmla="*/ 10 w 20"/>
                <a:gd name="T2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161">
                  <a:moveTo>
                    <a:pt x="10" y="0"/>
                  </a:moveTo>
                  <a:cubicBezTo>
                    <a:pt x="10" y="0"/>
                    <a:pt x="10" y="0"/>
                    <a:pt x="10" y="0"/>
                  </a:cubicBezTo>
                  <a:cubicBezTo>
                    <a:pt x="10" y="0"/>
                    <a:pt x="10" y="0"/>
                    <a:pt x="10" y="0"/>
                  </a:cubicBezTo>
                  <a:cubicBezTo>
                    <a:pt x="10" y="0"/>
                    <a:pt x="10" y="0"/>
                    <a:pt x="10" y="0"/>
                  </a:cubicBezTo>
                  <a:cubicBezTo>
                    <a:pt x="10" y="0"/>
                    <a:pt x="10" y="0"/>
                    <a:pt x="10" y="0"/>
                  </a:cubicBezTo>
                  <a:cubicBezTo>
                    <a:pt x="0" y="0"/>
                    <a:pt x="0" y="11"/>
                    <a:pt x="0" y="11"/>
                  </a:cubicBezTo>
                  <a:cubicBezTo>
                    <a:pt x="0" y="11"/>
                    <a:pt x="0" y="144"/>
                    <a:pt x="0" y="149"/>
                  </a:cubicBezTo>
                  <a:cubicBezTo>
                    <a:pt x="0" y="154"/>
                    <a:pt x="0" y="161"/>
                    <a:pt x="10" y="161"/>
                  </a:cubicBezTo>
                  <a:cubicBezTo>
                    <a:pt x="10" y="161"/>
                    <a:pt x="10" y="161"/>
                    <a:pt x="10" y="161"/>
                  </a:cubicBezTo>
                  <a:cubicBezTo>
                    <a:pt x="10" y="161"/>
                    <a:pt x="10" y="161"/>
                    <a:pt x="10" y="161"/>
                  </a:cubicBezTo>
                  <a:cubicBezTo>
                    <a:pt x="10" y="161"/>
                    <a:pt x="10" y="161"/>
                    <a:pt x="10" y="161"/>
                  </a:cubicBezTo>
                  <a:cubicBezTo>
                    <a:pt x="10" y="161"/>
                    <a:pt x="10" y="161"/>
                    <a:pt x="10" y="161"/>
                  </a:cubicBezTo>
                  <a:cubicBezTo>
                    <a:pt x="20" y="161"/>
                    <a:pt x="20" y="154"/>
                    <a:pt x="20" y="149"/>
                  </a:cubicBezTo>
                  <a:cubicBezTo>
                    <a:pt x="20" y="144"/>
                    <a:pt x="20" y="11"/>
                    <a:pt x="20" y="11"/>
                  </a:cubicBezTo>
                  <a:cubicBezTo>
                    <a:pt x="20" y="11"/>
                    <a:pt x="20" y="0"/>
                    <a:pt x="10" y="0"/>
                  </a:cubicBez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8" name="Freeform 8"/>
            <p:cNvSpPr>
              <a:spLocks/>
            </p:cNvSpPr>
            <p:nvPr/>
          </p:nvSpPr>
          <p:spPr bwMode="auto">
            <a:xfrm>
              <a:off x="5851526" y="3198813"/>
              <a:ext cx="738188" cy="425450"/>
            </a:xfrm>
            <a:custGeom>
              <a:avLst/>
              <a:gdLst>
                <a:gd name="T0" fmla="*/ 64 w 64"/>
                <a:gd name="T1" fmla="*/ 37 h 37"/>
                <a:gd name="T2" fmla="*/ 32 w 64"/>
                <a:gd name="T3" fmla="*/ 0 h 37"/>
                <a:gd name="T4" fmla="*/ 32 w 64"/>
                <a:gd name="T5" fmla="*/ 0 h 37"/>
                <a:gd name="T6" fmla="*/ 0 w 64"/>
                <a:gd name="T7" fmla="*/ 37 h 37"/>
                <a:gd name="T8" fmla="*/ 64 w 64"/>
                <a:gd name="T9" fmla="*/ 37 h 37"/>
              </a:gdLst>
              <a:ahLst/>
              <a:cxnLst>
                <a:cxn ang="0">
                  <a:pos x="T0" y="T1"/>
                </a:cxn>
                <a:cxn ang="0">
                  <a:pos x="T2" y="T3"/>
                </a:cxn>
                <a:cxn ang="0">
                  <a:pos x="T4" y="T5"/>
                </a:cxn>
                <a:cxn ang="0">
                  <a:pos x="T6" y="T7"/>
                </a:cxn>
                <a:cxn ang="0">
                  <a:pos x="T8" y="T9"/>
                </a:cxn>
              </a:cxnLst>
              <a:rect l="0" t="0" r="r" b="b"/>
              <a:pathLst>
                <a:path w="64" h="37">
                  <a:moveTo>
                    <a:pt x="64" y="37"/>
                  </a:moveTo>
                  <a:cubicBezTo>
                    <a:pt x="51" y="14"/>
                    <a:pt x="38" y="0"/>
                    <a:pt x="32" y="0"/>
                  </a:cubicBezTo>
                  <a:cubicBezTo>
                    <a:pt x="32" y="0"/>
                    <a:pt x="32" y="0"/>
                    <a:pt x="32" y="0"/>
                  </a:cubicBezTo>
                  <a:cubicBezTo>
                    <a:pt x="26" y="0"/>
                    <a:pt x="13" y="14"/>
                    <a:pt x="0" y="37"/>
                  </a:cubicBezTo>
                  <a:lnTo>
                    <a:pt x="64" y="37"/>
                  </a:ln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99" name="Freeform 9"/>
            <p:cNvSpPr>
              <a:spLocks noEditPoints="1"/>
            </p:cNvSpPr>
            <p:nvPr/>
          </p:nvSpPr>
          <p:spPr bwMode="auto">
            <a:xfrm>
              <a:off x="5262563" y="3727450"/>
              <a:ext cx="1914525" cy="2484437"/>
            </a:xfrm>
            <a:custGeom>
              <a:avLst/>
              <a:gdLst>
                <a:gd name="T0" fmla="*/ 120 w 166"/>
                <a:gd name="T1" fmla="*/ 0 h 216"/>
                <a:gd name="T2" fmla="*/ 46 w 166"/>
                <a:gd name="T3" fmla="*/ 0 h 216"/>
                <a:gd name="T4" fmla="*/ 32 w 166"/>
                <a:gd name="T5" fmla="*/ 216 h 216"/>
                <a:gd name="T6" fmla="*/ 65 w 166"/>
                <a:gd name="T7" fmla="*/ 216 h 216"/>
                <a:gd name="T8" fmla="*/ 65 w 166"/>
                <a:gd name="T9" fmla="*/ 132 h 216"/>
                <a:gd name="T10" fmla="*/ 70 w 166"/>
                <a:gd name="T11" fmla="*/ 118 h 216"/>
                <a:gd name="T12" fmla="*/ 83 w 166"/>
                <a:gd name="T13" fmla="*/ 113 h 216"/>
                <a:gd name="T14" fmla="*/ 96 w 166"/>
                <a:gd name="T15" fmla="*/ 118 h 216"/>
                <a:gd name="T16" fmla="*/ 101 w 166"/>
                <a:gd name="T17" fmla="*/ 132 h 216"/>
                <a:gd name="T18" fmla="*/ 101 w 166"/>
                <a:gd name="T19" fmla="*/ 216 h 216"/>
                <a:gd name="T20" fmla="*/ 134 w 166"/>
                <a:gd name="T21" fmla="*/ 216 h 216"/>
                <a:gd name="T22" fmla="*/ 120 w 166"/>
                <a:gd name="T23" fmla="*/ 0 h 216"/>
                <a:gd name="T24" fmla="*/ 83 w 166"/>
                <a:gd name="T25" fmla="*/ 75 h 216"/>
                <a:gd name="T26" fmla="*/ 57 w 166"/>
                <a:gd name="T27" fmla="*/ 49 h 216"/>
                <a:gd name="T28" fmla="*/ 83 w 166"/>
                <a:gd name="T29" fmla="*/ 23 h 216"/>
                <a:gd name="T30" fmla="*/ 109 w 166"/>
                <a:gd name="T31" fmla="*/ 49 h 216"/>
                <a:gd name="T32" fmla="*/ 83 w 166"/>
                <a:gd name="T33" fmla="*/ 7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216">
                  <a:moveTo>
                    <a:pt x="120" y="0"/>
                  </a:moveTo>
                  <a:cubicBezTo>
                    <a:pt x="46" y="0"/>
                    <a:pt x="46" y="0"/>
                    <a:pt x="46" y="0"/>
                  </a:cubicBezTo>
                  <a:cubicBezTo>
                    <a:pt x="21" y="47"/>
                    <a:pt x="0" y="126"/>
                    <a:pt x="32" y="216"/>
                  </a:cubicBezTo>
                  <a:cubicBezTo>
                    <a:pt x="32" y="216"/>
                    <a:pt x="50" y="216"/>
                    <a:pt x="65" y="216"/>
                  </a:cubicBezTo>
                  <a:cubicBezTo>
                    <a:pt x="65" y="132"/>
                    <a:pt x="65" y="132"/>
                    <a:pt x="65" y="132"/>
                  </a:cubicBezTo>
                  <a:cubicBezTo>
                    <a:pt x="65" y="130"/>
                    <a:pt x="65" y="123"/>
                    <a:pt x="70" y="118"/>
                  </a:cubicBezTo>
                  <a:cubicBezTo>
                    <a:pt x="72" y="116"/>
                    <a:pt x="77" y="113"/>
                    <a:pt x="83" y="113"/>
                  </a:cubicBezTo>
                  <a:cubicBezTo>
                    <a:pt x="90" y="113"/>
                    <a:pt x="94" y="116"/>
                    <a:pt x="96" y="118"/>
                  </a:cubicBezTo>
                  <a:cubicBezTo>
                    <a:pt x="101" y="123"/>
                    <a:pt x="101" y="130"/>
                    <a:pt x="101" y="132"/>
                  </a:cubicBezTo>
                  <a:cubicBezTo>
                    <a:pt x="101" y="216"/>
                    <a:pt x="101" y="216"/>
                    <a:pt x="101" y="216"/>
                  </a:cubicBezTo>
                  <a:cubicBezTo>
                    <a:pt x="116" y="216"/>
                    <a:pt x="134" y="216"/>
                    <a:pt x="134" y="216"/>
                  </a:cubicBezTo>
                  <a:cubicBezTo>
                    <a:pt x="166" y="126"/>
                    <a:pt x="145" y="47"/>
                    <a:pt x="120" y="0"/>
                  </a:cubicBezTo>
                  <a:close/>
                  <a:moveTo>
                    <a:pt x="83" y="75"/>
                  </a:moveTo>
                  <a:cubicBezTo>
                    <a:pt x="69" y="75"/>
                    <a:pt x="57" y="63"/>
                    <a:pt x="57" y="49"/>
                  </a:cubicBezTo>
                  <a:cubicBezTo>
                    <a:pt x="57" y="35"/>
                    <a:pt x="69" y="23"/>
                    <a:pt x="83" y="23"/>
                  </a:cubicBezTo>
                  <a:cubicBezTo>
                    <a:pt x="97" y="23"/>
                    <a:pt x="109" y="35"/>
                    <a:pt x="109" y="49"/>
                  </a:cubicBezTo>
                  <a:cubicBezTo>
                    <a:pt x="109" y="63"/>
                    <a:pt x="97" y="75"/>
                    <a:pt x="83" y="75"/>
                  </a:cubicBezTo>
                  <a:close/>
                </a:path>
              </a:pathLst>
            </a:custGeom>
            <a:solidFill>
              <a:srgbClr val="0078D7"/>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100" name="Freeform 10"/>
            <p:cNvSpPr>
              <a:spLocks/>
            </p:cNvSpPr>
            <p:nvPr/>
          </p:nvSpPr>
          <p:spPr bwMode="auto">
            <a:xfrm>
              <a:off x="5619751" y="6292850"/>
              <a:ext cx="392113" cy="92075"/>
            </a:xfrm>
            <a:custGeom>
              <a:avLst/>
              <a:gdLst>
                <a:gd name="T0" fmla="*/ 34 w 34"/>
                <a:gd name="T1" fmla="*/ 0 h 8"/>
                <a:gd name="T2" fmla="*/ 5 w 34"/>
                <a:gd name="T3" fmla="*/ 0 h 8"/>
                <a:gd name="T4" fmla="*/ 0 w 34"/>
                <a:gd name="T5" fmla="*/ 4 h 8"/>
                <a:gd name="T6" fmla="*/ 5 w 34"/>
                <a:gd name="T7" fmla="*/ 8 h 8"/>
                <a:gd name="T8" fmla="*/ 34 w 34"/>
                <a:gd name="T9" fmla="*/ 8 h 8"/>
                <a:gd name="T10" fmla="*/ 34 w 34"/>
                <a:gd name="T11" fmla="*/ 0 h 8"/>
              </a:gdLst>
              <a:ahLst/>
              <a:cxnLst>
                <a:cxn ang="0">
                  <a:pos x="T0" y="T1"/>
                </a:cxn>
                <a:cxn ang="0">
                  <a:pos x="T2" y="T3"/>
                </a:cxn>
                <a:cxn ang="0">
                  <a:pos x="T4" y="T5"/>
                </a:cxn>
                <a:cxn ang="0">
                  <a:pos x="T6" y="T7"/>
                </a:cxn>
                <a:cxn ang="0">
                  <a:pos x="T8" y="T9"/>
                </a:cxn>
                <a:cxn ang="0">
                  <a:pos x="T10" y="T11"/>
                </a:cxn>
              </a:cxnLst>
              <a:rect l="0" t="0" r="r" b="b"/>
              <a:pathLst>
                <a:path w="34" h="8">
                  <a:moveTo>
                    <a:pt x="34" y="0"/>
                  </a:moveTo>
                  <a:cubicBezTo>
                    <a:pt x="5" y="0"/>
                    <a:pt x="5" y="0"/>
                    <a:pt x="5" y="0"/>
                  </a:cubicBezTo>
                  <a:cubicBezTo>
                    <a:pt x="2" y="0"/>
                    <a:pt x="0" y="2"/>
                    <a:pt x="0" y="4"/>
                  </a:cubicBezTo>
                  <a:cubicBezTo>
                    <a:pt x="0" y="6"/>
                    <a:pt x="2" y="8"/>
                    <a:pt x="5" y="8"/>
                  </a:cubicBezTo>
                  <a:cubicBezTo>
                    <a:pt x="34" y="8"/>
                    <a:pt x="34" y="8"/>
                    <a:pt x="34" y="8"/>
                  </a:cubicBezTo>
                  <a:lnTo>
                    <a:pt x="34" y="0"/>
                  </a:ln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sp>
          <p:nvSpPr>
            <p:cNvPr id="101" name="Freeform 11"/>
            <p:cNvSpPr>
              <a:spLocks/>
            </p:cNvSpPr>
            <p:nvPr/>
          </p:nvSpPr>
          <p:spPr bwMode="auto">
            <a:xfrm>
              <a:off x="6427788" y="6292850"/>
              <a:ext cx="392113" cy="92075"/>
            </a:xfrm>
            <a:custGeom>
              <a:avLst/>
              <a:gdLst>
                <a:gd name="T0" fmla="*/ 30 w 34"/>
                <a:gd name="T1" fmla="*/ 0 h 8"/>
                <a:gd name="T2" fmla="*/ 0 w 34"/>
                <a:gd name="T3" fmla="*/ 0 h 8"/>
                <a:gd name="T4" fmla="*/ 0 w 34"/>
                <a:gd name="T5" fmla="*/ 8 h 8"/>
                <a:gd name="T6" fmla="*/ 30 w 34"/>
                <a:gd name="T7" fmla="*/ 8 h 8"/>
                <a:gd name="T8" fmla="*/ 34 w 34"/>
                <a:gd name="T9" fmla="*/ 4 h 8"/>
                <a:gd name="T10" fmla="*/ 30 w 34"/>
                <a:gd name="T11" fmla="*/ 0 h 8"/>
              </a:gdLst>
              <a:ahLst/>
              <a:cxnLst>
                <a:cxn ang="0">
                  <a:pos x="T0" y="T1"/>
                </a:cxn>
                <a:cxn ang="0">
                  <a:pos x="T2" y="T3"/>
                </a:cxn>
                <a:cxn ang="0">
                  <a:pos x="T4" y="T5"/>
                </a:cxn>
                <a:cxn ang="0">
                  <a:pos x="T6" y="T7"/>
                </a:cxn>
                <a:cxn ang="0">
                  <a:pos x="T8" y="T9"/>
                </a:cxn>
                <a:cxn ang="0">
                  <a:pos x="T10" y="T11"/>
                </a:cxn>
              </a:cxnLst>
              <a:rect l="0" t="0" r="r" b="b"/>
              <a:pathLst>
                <a:path w="34" h="8">
                  <a:moveTo>
                    <a:pt x="30" y="0"/>
                  </a:moveTo>
                  <a:cubicBezTo>
                    <a:pt x="0" y="0"/>
                    <a:pt x="0" y="0"/>
                    <a:pt x="0" y="0"/>
                  </a:cubicBezTo>
                  <a:cubicBezTo>
                    <a:pt x="0" y="8"/>
                    <a:pt x="0" y="8"/>
                    <a:pt x="0" y="8"/>
                  </a:cubicBezTo>
                  <a:cubicBezTo>
                    <a:pt x="30" y="8"/>
                    <a:pt x="30" y="8"/>
                    <a:pt x="30" y="8"/>
                  </a:cubicBezTo>
                  <a:cubicBezTo>
                    <a:pt x="32" y="8"/>
                    <a:pt x="34" y="6"/>
                    <a:pt x="34" y="4"/>
                  </a:cubicBezTo>
                  <a:cubicBezTo>
                    <a:pt x="34" y="2"/>
                    <a:pt x="32" y="0"/>
                    <a:pt x="30" y="0"/>
                  </a:cubicBezTo>
                  <a:close/>
                </a:path>
              </a:pathLst>
            </a:custGeom>
            <a:solidFill>
              <a:srgbClr val="00188F"/>
            </a:solidFill>
            <a:ln>
              <a:noFill/>
            </a:ln>
          </p:spPr>
          <p:txBody>
            <a:bodyPr vert="horz" wrap="square" lIns="89606" tIns="44802" rIns="89606" bIns="44802" numCol="1" anchor="t" anchorCtr="0" compatLnSpc="1">
              <a:prstTxWarp prst="textNoShape">
                <a:avLst/>
              </a:prstTxWarp>
            </a:bodyPr>
            <a:lstStyle/>
            <a:p>
              <a:pPr defTabSz="914005"/>
              <a:endParaRPr lang="en-US" sz="1764" dirty="0">
                <a:noFill/>
                <a:latin typeface="Segoe UI"/>
              </a:endParaRPr>
            </a:p>
          </p:txBody>
        </p:sp>
      </p:grpSp>
      <p:sp>
        <p:nvSpPr>
          <p:cNvPr id="3" name="Rectangle 2"/>
          <p:cNvSpPr/>
          <p:nvPr/>
        </p:nvSpPr>
        <p:spPr bwMode="auto">
          <a:xfrm>
            <a:off x="0" y="0"/>
            <a:ext cx="12436475" cy="2125663"/>
          </a:xfrm>
          <a:prstGeom prst="rect">
            <a:avLst/>
          </a:prstGeom>
          <a:gradFill>
            <a:gsLst>
              <a:gs pos="91246">
                <a:schemeClr val="bg1">
                  <a:alpha val="0"/>
                </a:schemeClr>
              </a:gs>
              <a:gs pos="58000">
                <a:schemeClr val="bg1">
                  <a:alpha val="57000"/>
                </a:schemeClr>
              </a:gs>
              <a:gs pos="20000">
                <a:schemeClr val="bg1"/>
              </a:gs>
            </a:gsLst>
            <a:lin ang="5400000" scaled="0"/>
          </a:gra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 name="Title 5"/>
          <p:cNvSpPr>
            <a:spLocks noGrp="1"/>
          </p:cNvSpPr>
          <p:nvPr>
            <p:ph type="title"/>
          </p:nvPr>
        </p:nvSpPr>
        <p:spPr>
          <a:xfrm>
            <a:off x="274639" y="295274"/>
            <a:ext cx="11889564" cy="917575"/>
          </a:xfrm>
        </p:spPr>
        <p:txBody>
          <a:bodyPr/>
          <a:lstStyle/>
          <a:p>
            <a:r>
              <a:rPr lang="en-US" dirty="0" smtClean="0"/>
              <a:t>Developer Program launch</a:t>
            </a:r>
            <a:endParaRPr lang="en-US" dirty="0"/>
          </a:p>
        </p:txBody>
      </p:sp>
      <p:grpSp>
        <p:nvGrpSpPr>
          <p:cNvPr id="294" name="Group 293"/>
          <p:cNvGrpSpPr/>
          <p:nvPr/>
        </p:nvGrpSpPr>
        <p:grpSpPr>
          <a:xfrm>
            <a:off x="581707" y="2329165"/>
            <a:ext cx="2289395" cy="1914898"/>
            <a:chOff x="457200" y="2260433"/>
            <a:chExt cx="2290317" cy="1915668"/>
          </a:xfrm>
        </p:grpSpPr>
        <p:sp>
          <p:nvSpPr>
            <p:cNvPr id="67" name="Rectangle 66"/>
            <p:cNvSpPr/>
            <p:nvPr/>
          </p:nvSpPr>
          <p:spPr>
            <a:xfrm>
              <a:off x="457200" y="3466393"/>
              <a:ext cx="2290317" cy="709708"/>
            </a:xfrm>
            <a:prstGeom prst="rect">
              <a:avLst/>
            </a:prstGeom>
          </p:spPr>
          <p:txBody>
            <a:bodyPr wrap="square">
              <a:spAutoFit/>
            </a:bodyPr>
            <a:lstStyle/>
            <a:p>
              <a:pPr algn="ctr" defTabSz="914005"/>
              <a:r>
                <a:rPr lang="en-US" sz="1960" dirty="0" smtClean="0">
                  <a:gradFill>
                    <a:gsLst>
                      <a:gs pos="28319">
                        <a:srgbClr val="000000"/>
                      </a:gs>
                      <a:gs pos="52212">
                        <a:srgbClr val="000000"/>
                      </a:gs>
                    </a:gsLst>
                    <a:lin ang="5400000" scaled="0"/>
                  </a:gradFill>
                  <a:latin typeface="Segoe UI"/>
                </a:rPr>
                <a:t>Email </a:t>
              </a:r>
              <a:r>
                <a:rPr lang="en-US" sz="1960" dirty="0">
                  <a:gradFill>
                    <a:gsLst>
                      <a:gs pos="28319">
                        <a:srgbClr val="000000"/>
                      </a:gs>
                      <a:gs pos="52212">
                        <a:srgbClr val="000000"/>
                      </a:gs>
                    </a:gsLst>
                    <a:lin ang="5400000" scaled="0"/>
                  </a:gradFill>
                  <a:latin typeface="Segoe UI"/>
                </a:rPr>
                <a:t/>
              </a:r>
              <a:br>
                <a:rPr lang="en-US" sz="1960" dirty="0">
                  <a:gradFill>
                    <a:gsLst>
                      <a:gs pos="28319">
                        <a:srgbClr val="000000"/>
                      </a:gs>
                      <a:gs pos="52212">
                        <a:srgbClr val="000000"/>
                      </a:gs>
                    </a:gsLst>
                    <a:lin ang="5400000" scaled="0"/>
                  </a:gradFill>
                  <a:latin typeface="Segoe UI"/>
                </a:rPr>
              </a:br>
              <a:r>
                <a:rPr lang="en-US" sz="1960" dirty="0">
                  <a:gradFill>
                    <a:gsLst>
                      <a:gs pos="28319">
                        <a:srgbClr val="000000"/>
                      </a:gs>
                      <a:gs pos="52212">
                        <a:srgbClr val="000000"/>
                      </a:gs>
                    </a:gsLst>
                    <a:lin ang="5400000" scaled="0"/>
                  </a:gradFill>
                  <a:latin typeface="Segoe UI"/>
                </a:rPr>
                <a:t>Newsletters</a:t>
              </a:r>
            </a:p>
          </p:txBody>
        </p:sp>
        <p:grpSp>
          <p:nvGrpSpPr>
            <p:cNvPr id="293" name="Group 292"/>
            <p:cNvGrpSpPr/>
            <p:nvPr/>
          </p:nvGrpSpPr>
          <p:grpSpPr>
            <a:xfrm>
              <a:off x="746844" y="2260433"/>
              <a:ext cx="1711028" cy="991002"/>
              <a:chOff x="860785" y="2260433"/>
              <a:chExt cx="1711028" cy="991002"/>
            </a:xfrm>
          </p:grpSpPr>
          <p:grpSp>
            <p:nvGrpSpPr>
              <p:cNvPr id="63" name="Group 62"/>
              <p:cNvGrpSpPr/>
              <p:nvPr/>
            </p:nvGrpSpPr>
            <p:grpSpPr>
              <a:xfrm>
                <a:off x="860785" y="2260433"/>
                <a:ext cx="1711028" cy="991002"/>
                <a:chOff x="506413" y="1770063"/>
                <a:chExt cx="2105025" cy="1219200"/>
              </a:xfrm>
            </p:grpSpPr>
            <p:sp>
              <p:nvSpPr>
                <p:cNvPr id="59" name="Rectangle 20"/>
                <p:cNvSpPr>
                  <a:spLocks noChangeArrowheads="1"/>
                </p:cNvSpPr>
                <p:nvPr/>
              </p:nvSpPr>
              <p:spPr bwMode="auto">
                <a:xfrm>
                  <a:off x="758825" y="1770063"/>
                  <a:ext cx="1624012" cy="11207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sp>
              <p:nvSpPr>
                <p:cNvPr id="60" name="Oval 21"/>
                <p:cNvSpPr>
                  <a:spLocks noChangeArrowheads="1"/>
                </p:cNvSpPr>
                <p:nvPr/>
              </p:nvSpPr>
              <p:spPr bwMode="auto">
                <a:xfrm>
                  <a:off x="1552575" y="1793876"/>
                  <a:ext cx="36512" cy="365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sp>
              <p:nvSpPr>
                <p:cNvPr id="61" name="Rectangle 22"/>
                <p:cNvSpPr>
                  <a:spLocks noChangeArrowheads="1"/>
                </p:cNvSpPr>
                <p:nvPr/>
              </p:nvSpPr>
              <p:spPr bwMode="auto">
                <a:xfrm>
                  <a:off x="819150" y="1855788"/>
                  <a:ext cx="1514475" cy="987425"/>
                </a:xfrm>
                <a:prstGeom prst="rect">
                  <a:avLst/>
                </a:prstGeom>
                <a:solidFill>
                  <a:srgbClr val="5C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sp>
              <p:nvSpPr>
                <p:cNvPr id="62" name="Freeform 23"/>
                <p:cNvSpPr>
                  <a:spLocks/>
                </p:cNvSpPr>
                <p:nvPr/>
              </p:nvSpPr>
              <p:spPr bwMode="auto">
                <a:xfrm>
                  <a:off x="506413" y="2903538"/>
                  <a:ext cx="2105025" cy="85725"/>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06" tIns="44802" rIns="89606" bIns="44802" numCol="1" anchor="t" anchorCtr="0" compatLnSpc="1">
                  <a:prstTxWarp prst="textNoShape">
                    <a:avLst/>
                  </a:prstTxWarp>
                </a:bodyPr>
                <a:lstStyle/>
                <a:p>
                  <a:pPr defTabSz="914005"/>
                  <a:endParaRPr lang="en-US" sz="1764" dirty="0">
                    <a:gradFill>
                      <a:gsLst>
                        <a:gs pos="28319">
                          <a:srgbClr val="000000"/>
                        </a:gs>
                        <a:gs pos="52212">
                          <a:srgbClr val="000000"/>
                        </a:gs>
                      </a:gsLst>
                      <a:lin ang="5400000" scaled="0"/>
                    </a:gradFill>
                    <a:latin typeface="Segoe UI"/>
                  </a:endParaRPr>
                </a:p>
              </p:txBody>
            </p:sp>
          </p:grpSp>
          <p:sp>
            <p:nvSpPr>
              <p:cNvPr id="2" name="Rectangle 1"/>
              <p:cNvSpPr/>
              <p:nvPr/>
            </p:nvSpPr>
            <p:spPr bwMode="auto">
              <a:xfrm>
                <a:off x="1416844" y="2379232"/>
                <a:ext cx="8465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latin typeface="Segoe UI"/>
                  <a:ea typeface="Segoe UI" pitchFamily="34" charset="0"/>
                  <a:cs typeface="Segoe UI" pitchFamily="34" charset="0"/>
                </a:endParaRPr>
              </a:p>
            </p:txBody>
          </p:sp>
          <p:cxnSp>
            <p:nvCxnSpPr>
              <p:cNvPr id="5" name="Straight Connector 4"/>
              <p:cNvCxnSpPr/>
              <p:nvPr/>
            </p:nvCxnSpPr>
            <p:spPr>
              <a:xfrm>
                <a:off x="1416844" y="2530614"/>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1416844" y="2608038"/>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1416844" y="2685462"/>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1416844" y="2762886"/>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bwMode="auto">
              <a:xfrm>
                <a:off x="1142807" y="2375321"/>
                <a:ext cx="2340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latin typeface="Segoe UI"/>
                  <a:ea typeface="Segoe UI" pitchFamily="34" charset="0"/>
                  <a:cs typeface="Segoe UI" pitchFamily="34" charset="0"/>
                </a:endParaRPr>
              </a:p>
            </p:txBody>
          </p:sp>
          <p:sp>
            <p:nvSpPr>
              <p:cNvPr id="107" name="Rectangle 106"/>
              <p:cNvSpPr/>
              <p:nvPr/>
            </p:nvSpPr>
            <p:spPr bwMode="auto">
              <a:xfrm>
                <a:off x="1142807" y="2469924"/>
                <a:ext cx="234036" cy="614564"/>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03" tIns="91403" rIns="34280" bIns="34280" rtlCol="0" anchor="b" anchorCtr="0"/>
              <a:lstStyle/>
              <a:p>
                <a:pPr algn="ctr" defTabSz="932037"/>
                <a:endParaRPr lang="en-US" sz="800" dirty="0">
                  <a:gradFill>
                    <a:gsLst>
                      <a:gs pos="28319">
                        <a:srgbClr val="000000"/>
                      </a:gs>
                      <a:gs pos="52212">
                        <a:srgbClr val="000000"/>
                      </a:gs>
                    </a:gsLst>
                    <a:lin ang="5400000" scaled="0"/>
                  </a:gradFill>
                  <a:latin typeface="Segoe UI"/>
                  <a:ea typeface="Segoe UI" pitchFamily="34" charset="0"/>
                  <a:cs typeface="Segoe UI" pitchFamily="34" charset="0"/>
                </a:endParaRPr>
              </a:p>
            </p:txBody>
          </p:sp>
          <p:cxnSp>
            <p:nvCxnSpPr>
              <p:cNvPr id="108" name="Straight Connector 107"/>
              <p:cNvCxnSpPr/>
              <p:nvPr/>
            </p:nvCxnSpPr>
            <p:spPr>
              <a:xfrm>
                <a:off x="1416844" y="2840310"/>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1416844" y="2917734"/>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1416844" y="2995158"/>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1416844" y="3072583"/>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297" name="Group 296"/>
          <p:cNvGrpSpPr/>
          <p:nvPr/>
        </p:nvGrpSpPr>
        <p:grpSpPr>
          <a:xfrm>
            <a:off x="3405356" y="2351551"/>
            <a:ext cx="1609841" cy="2200139"/>
            <a:chOff x="3320378" y="2282825"/>
            <a:chExt cx="1610489" cy="2201025"/>
          </a:xfrm>
        </p:grpSpPr>
        <p:sp>
          <p:nvSpPr>
            <p:cNvPr id="1041" name="Rectangle 1040"/>
            <p:cNvSpPr/>
            <p:nvPr/>
          </p:nvSpPr>
          <p:spPr>
            <a:xfrm>
              <a:off x="3320378" y="3466393"/>
              <a:ext cx="1610489" cy="1017457"/>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Free Developer Subscription</a:t>
              </a:r>
            </a:p>
          </p:txBody>
        </p:sp>
        <p:grpSp>
          <p:nvGrpSpPr>
            <p:cNvPr id="1130" name="Group 1129"/>
            <p:cNvGrpSpPr/>
            <p:nvPr/>
          </p:nvGrpSpPr>
          <p:grpSpPr>
            <a:xfrm>
              <a:off x="3376613" y="2282825"/>
              <a:ext cx="1422401" cy="1065213"/>
              <a:chOff x="3376613" y="2282825"/>
              <a:chExt cx="1422401" cy="1065213"/>
            </a:xfrm>
          </p:grpSpPr>
          <p:sp>
            <p:nvSpPr>
              <p:cNvPr id="24" name="Freeform 7"/>
              <p:cNvSpPr>
                <a:spLocks/>
              </p:cNvSpPr>
              <p:nvPr/>
            </p:nvSpPr>
            <p:spPr bwMode="auto">
              <a:xfrm>
                <a:off x="3376613" y="2741613"/>
                <a:ext cx="419100" cy="555625"/>
              </a:xfrm>
              <a:custGeom>
                <a:avLst/>
                <a:gdLst>
                  <a:gd name="T0" fmla="*/ 0 w 139"/>
                  <a:gd name="T1" fmla="*/ 184 h 184"/>
                  <a:gd name="T2" fmla="*/ 34 w 139"/>
                  <a:gd name="T3" fmla="*/ 116 h 184"/>
                  <a:gd name="T4" fmla="*/ 30 w 139"/>
                  <a:gd name="T5" fmla="*/ 90 h 184"/>
                  <a:gd name="T6" fmla="*/ 30 w 139"/>
                  <a:gd name="T7" fmla="*/ 58 h 184"/>
                  <a:gd name="T8" fmla="*/ 81 w 139"/>
                  <a:gd name="T9" fmla="*/ 0 h 184"/>
                  <a:gd name="T10" fmla="*/ 139 w 139"/>
                  <a:gd name="T11" fmla="*/ 58 h 184"/>
                  <a:gd name="T12" fmla="*/ 139 w 139"/>
                  <a:gd name="T13" fmla="*/ 90 h 184"/>
                  <a:gd name="T14" fmla="*/ 106 w 139"/>
                  <a:gd name="T15" fmla="*/ 142 h 184"/>
                  <a:gd name="T16" fmla="*/ 94 w 139"/>
                  <a:gd name="T17" fmla="*/ 184 h 184"/>
                  <a:gd name="T18" fmla="*/ 0 w 139"/>
                  <a:gd name="T19"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84">
                    <a:moveTo>
                      <a:pt x="0" y="184"/>
                    </a:moveTo>
                    <a:cubicBezTo>
                      <a:pt x="34" y="116"/>
                      <a:pt x="34" y="116"/>
                      <a:pt x="34" y="116"/>
                    </a:cubicBezTo>
                    <a:cubicBezTo>
                      <a:pt x="31" y="108"/>
                      <a:pt x="30" y="99"/>
                      <a:pt x="30" y="90"/>
                    </a:cubicBezTo>
                    <a:cubicBezTo>
                      <a:pt x="30" y="58"/>
                      <a:pt x="30" y="58"/>
                      <a:pt x="30" y="58"/>
                    </a:cubicBezTo>
                    <a:cubicBezTo>
                      <a:pt x="30" y="26"/>
                      <a:pt x="48" y="0"/>
                      <a:pt x="81" y="0"/>
                    </a:cubicBezTo>
                    <a:cubicBezTo>
                      <a:pt x="113" y="0"/>
                      <a:pt x="139" y="26"/>
                      <a:pt x="139" y="58"/>
                    </a:cubicBezTo>
                    <a:cubicBezTo>
                      <a:pt x="139" y="90"/>
                      <a:pt x="139" y="90"/>
                      <a:pt x="139" y="90"/>
                    </a:cubicBezTo>
                    <a:cubicBezTo>
                      <a:pt x="139" y="113"/>
                      <a:pt x="126" y="133"/>
                      <a:pt x="106" y="142"/>
                    </a:cubicBezTo>
                    <a:cubicBezTo>
                      <a:pt x="94" y="184"/>
                      <a:pt x="94" y="184"/>
                      <a:pt x="94" y="184"/>
                    </a:cubicBezTo>
                    <a:lnTo>
                      <a:pt x="0" y="184"/>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5" name="Freeform 8"/>
              <p:cNvSpPr>
                <a:spLocks/>
              </p:cNvSpPr>
              <p:nvPr/>
            </p:nvSpPr>
            <p:spPr bwMode="auto">
              <a:xfrm>
                <a:off x="3533776" y="2282825"/>
                <a:ext cx="1238250" cy="773113"/>
              </a:xfrm>
              <a:custGeom>
                <a:avLst/>
                <a:gdLst>
                  <a:gd name="T0" fmla="*/ 411 w 411"/>
                  <a:gd name="T1" fmla="*/ 250 h 256"/>
                  <a:gd name="T2" fmla="*/ 406 w 411"/>
                  <a:gd name="T3" fmla="*/ 256 h 256"/>
                  <a:gd name="T4" fmla="*/ 6 w 411"/>
                  <a:gd name="T5" fmla="*/ 256 h 256"/>
                  <a:gd name="T6" fmla="*/ 0 w 411"/>
                  <a:gd name="T7" fmla="*/ 250 h 256"/>
                  <a:gd name="T8" fmla="*/ 0 w 411"/>
                  <a:gd name="T9" fmla="*/ 6 h 256"/>
                  <a:gd name="T10" fmla="*/ 6 w 411"/>
                  <a:gd name="T11" fmla="*/ 0 h 256"/>
                  <a:gd name="T12" fmla="*/ 406 w 411"/>
                  <a:gd name="T13" fmla="*/ 0 h 256"/>
                  <a:gd name="T14" fmla="*/ 411 w 411"/>
                  <a:gd name="T15" fmla="*/ 6 h 256"/>
                  <a:gd name="T16" fmla="*/ 411 w 411"/>
                  <a:gd name="T17" fmla="*/ 25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1" h="256">
                    <a:moveTo>
                      <a:pt x="411" y="250"/>
                    </a:moveTo>
                    <a:cubicBezTo>
                      <a:pt x="411" y="253"/>
                      <a:pt x="409" y="256"/>
                      <a:pt x="406" y="256"/>
                    </a:cubicBezTo>
                    <a:cubicBezTo>
                      <a:pt x="6" y="256"/>
                      <a:pt x="6" y="256"/>
                      <a:pt x="6" y="256"/>
                    </a:cubicBezTo>
                    <a:cubicBezTo>
                      <a:pt x="3" y="256"/>
                      <a:pt x="0" y="253"/>
                      <a:pt x="0" y="250"/>
                    </a:cubicBezTo>
                    <a:cubicBezTo>
                      <a:pt x="0" y="6"/>
                      <a:pt x="0" y="6"/>
                      <a:pt x="0" y="6"/>
                    </a:cubicBezTo>
                    <a:cubicBezTo>
                      <a:pt x="0" y="3"/>
                      <a:pt x="3" y="0"/>
                      <a:pt x="6" y="0"/>
                    </a:cubicBezTo>
                    <a:cubicBezTo>
                      <a:pt x="406" y="0"/>
                      <a:pt x="406" y="0"/>
                      <a:pt x="406" y="0"/>
                    </a:cubicBezTo>
                    <a:cubicBezTo>
                      <a:pt x="409" y="0"/>
                      <a:pt x="411" y="3"/>
                      <a:pt x="411" y="6"/>
                    </a:cubicBezTo>
                    <a:lnTo>
                      <a:pt x="411" y="2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26" name="Freeform 9"/>
              <p:cNvSpPr>
                <a:spLocks/>
              </p:cNvSpPr>
              <p:nvPr/>
            </p:nvSpPr>
            <p:spPr bwMode="auto">
              <a:xfrm>
                <a:off x="3630613" y="2376488"/>
                <a:ext cx="1047750" cy="579438"/>
              </a:xfrm>
              <a:custGeom>
                <a:avLst/>
                <a:gdLst>
                  <a:gd name="T0" fmla="*/ 348 w 348"/>
                  <a:gd name="T1" fmla="*/ 187 h 192"/>
                  <a:gd name="T2" fmla="*/ 343 w 348"/>
                  <a:gd name="T3" fmla="*/ 192 h 192"/>
                  <a:gd name="T4" fmla="*/ 5 w 348"/>
                  <a:gd name="T5" fmla="*/ 192 h 192"/>
                  <a:gd name="T6" fmla="*/ 0 w 348"/>
                  <a:gd name="T7" fmla="*/ 187 h 192"/>
                  <a:gd name="T8" fmla="*/ 0 w 348"/>
                  <a:gd name="T9" fmla="*/ 5 h 192"/>
                  <a:gd name="T10" fmla="*/ 5 w 348"/>
                  <a:gd name="T11" fmla="*/ 0 h 192"/>
                  <a:gd name="T12" fmla="*/ 343 w 348"/>
                  <a:gd name="T13" fmla="*/ 0 h 192"/>
                  <a:gd name="T14" fmla="*/ 348 w 348"/>
                  <a:gd name="T15" fmla="*/ 5 h 192"/>
                  <a:gd name="T16" fmla="*/ 348 w 348"/>
                  <a:gd name="T17" fmla="*/ 187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8" h="192">
                    <a:moveTo>
                      <a:pt x="348" y="187"/>
                    </a:moveTo>
                    <a:cubicBezTo>
                      <a:pt x="348" y="190"/>
                      <a:pt x="345" y="192"/>
                      <a:pt x="343" y="192"/>
                    </a:cubicBezTo>
                    <a:cubicBezTo>
                      <a:pt x="5" y="192"/>
                      <a:pt x="5" y="192"/>
                      <a:pt x="5" y="192"/>
                    </a:cubicBezTo>
                    <a:cubicBezTo>
                      <a:pt x="2" y="192"/>
                      <a:pt x="0" y="190"/>
                      <a:pt x="0" y="187"/>
                    </a:cubicBezTo>
                    <a:cubicBezTo>
                      <a:pt x="0" y="5"/>
                      <a:pt x="0" y="5"/>
                      <a:pt x="0" y="5"/>
                    </a:cubicBezTo>
                    <a:cubicBezTo>
                      <a:pt x="0" y="2"/>
                      <a:pt x="2" y="0"/>
                      <a:pt x="5" y="0"/>
                    </a:cubicBezTo>
                    <a:cubicBezTo>
                      <a:pt x="343" y="0"/>
                      <a:pt x="343" y="0"/>
                      <a:pt x="343" y="0"/>
                    </a:cubicBezTo>
                    <a:cubicBezTo>
                      <a:pt x="345" y="0"/>
                      <a:pt x="348" y="2"/>
                      <a:pt x="348" y="5"/>
                    </a:cubicBezTo>
                    <a:lnTo>
                      <a:pt x="348" y="187"/>
                    </a:lnTo>
                    <a:close/>
                  </a:path>
                </a:pathLst>
              </a:custGeom>
              <a:solidFill>
                <a:srgbClr val="BAD80A"/>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098" name="Freeform 161"/>
              <p:cNvSpPr>
                <a:spLocks/>
              </p:cNvSpPr>
              <p:nvPr/>
            </p:nvSpPr>
            <p:spPr bwMode="auto">
              <a:xfrm>
                <a:off x="3467101" y="2659063"/>
                <a:ext cx="144463" cy="157163"/>
              </a:xfrm>
              <a:custGeom>
                <a:avLst/>
                <a:gdLst>
                  <a:gd name="T0" fmla="*/ 43 w 48"/>
                  <a:gd name="T1" fmla="*/ 9 h 52"/>
                  <a:gd name="T2" fmla="*/ 43 w 48"/>
                  <a:gd name="T3" fmla="*/ 26 h 52"/>
                  <a:gd name="T4" fmla="*/ 22 w 48"/>
                  <a:gd name="T5" fmla="*/ 47 h 52"/>
                  <a:gd name="T6" fmla="*/ 5 w 48"/>
                  <a:gd name="T7" fmla="*/ 47 h 52"/>
                  <a:gd name="T8" fmla="*/ 5 w 48"/>
                  <a:gd name="T9" fmla="*/ 30 h 52"/>
                  <a:gd name="T10" fmla="*/ 35 w 48"/>
                  <a:gd name="T11" fmla="*/ 0 h 52"/>
                  <a:gd name="T12" fmla="*/ 43 w 48"/>
                  <a:gd name="T13" fmla="*/ 9 h 52"/>
                </a:gdLst>
                <a:ahLst/>
                <a:cxnLst>
                  <a:cxn ang="0">
                    <a:pos x="T0" y="T1"/>
                  </a:cxn>
                  <a:cxn ang="0">
                    <a:pos x="T2" y="T3"/>
                  </a:cxn>
                  <a:cxn ang="0">
                    <a:pos x="T4" y="T5"/>
                  </a:cxn>
                  <a:cxn ang="0">
                    <a:pos x="T6" y="T7"/>
                  </a:cxn>
                  <a:cxn ang="0">
                    <a:pos x="T8" y="T9"/>
                  </a:cxn>
                  <a:cxn ang="0">
                    <a:pos x="T10" y="T11"/>
                  </a:cxn>
                  <a:cxn ang="0">
                    <a:pos x="T12" y="T13"/>
                  </a:cxn>
                </a:cxnLst>
                <a:rect l="0" t="0" r="r" b="b"/>
                <a:pathLst>
                  <a:path w="48" h="52">
                    <a:moveTo>
                      <a:pt x="43" y="9"/>
                    </a:moveTo>
                    <a:cubicBezTo>
                      <a:pt x="48" y="14"/>
                      <a:pt x="48" y="21"/>
                      <a:pt x="43" y="26"/>
                    </a:cubicBezTo>
                    <a:cubicBezTo>
                      <a:pt x="22" y="47"/>
                      <a:pt x="22" y="47"/>
                      <a:pt x="22" y="47"/>
                    </a:cubicBezTo>
                    <a:cubicBezTo>
                      <a:pt x="17" y="52"/>
                      <a:pt x="9" y="52"/>
                      <a:pt x="5" y="47"/>
                    </a:cubicBezTo>
                    <a:cubicBezTo>
                      <a:pt x="0" y="43"/>
                      <a:pt x="0" y="35"/>
                      <a:pt x="5" y="30"/>
                    </a:cubicBezTo>
                    <a:cubicBezTo>
                      <a:pt x="35" y="0"/>
                      <a:pt x="35" y="0"/>
                      <a:pt x="35" y="0"/>
                    </a:cubicBezTo>
                    <a:lnTo>
                      <a:pt x="43" y="9"/>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099" name="Freeform 162"/>
              <p:cNvSpPr>
                <a:spLocks/>
              </p:cNvSpPr>
              <p:nvPr/>
            </p:nvSpPr>
            <p:spPr bwMode="auto">
              <a:xfrm>
                <a:off x="3467101" y="2732088"/>
                <a:ext cx="87313" cy="220663"/>
              </a:xfrm>
              <a:custGeom>
                <a:avLst/>
                <a:gdLst>
                  <a:gd name="T0" fmla="*/ 0 w 29"/>
                  <a:gd name="T1" fmla="*/ 55 h 73"/>
                  <a:gd name="T2" fmla="*/ 15 w 29"/>
                  <a:gd name="T3" fmla="*/ 70 h 73"/>
                  <a:gd name="T4" fmla="*/ 15 w 29"/>
                  <a:gd name="T5" fmla="*/ 70 h 73"/>
                  <a:gd name="T6" fmla="*/ 29 w 29"/>
                  <a:gd name="T7" fmla="*/ 65 h 73"/>
                  <a:gd name="T8" fmla="*/ 29 w 29"/>
                  <a:gd name="T9" fmla="*/ 8 h 73"/>
                  <a:gd name="T10" fmla="*/ 15 w 29"/>
                  <a:gd name="T11" fmla="*/ 3 h 73"/>
                  <a:gd name="T12" fmla="*/ 15 w 29"/>
                  <a:gd name="T13" fmla="*/ 3 h 73"/>
                  <a:gd name="T14" fmla="*/ 0 w 29"/>
                  <a:gd name="T15" fmla="*/ 18 h 73"/>
                  <a:gd name="T16" fmla="*/ 0 w 29"/>
                  <a:gd name="T17"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73">
                    <a:moveTo>
                      <a:pt x="0" y="55"/>
                    </a:moveTo>
                    <a:cubicBezTo>
                      <a:pt x="0" y="63"/>
                      <a:pt x="6" y="70"/>
                      <a:pt x="15" y="70"/>
                    </a:cubicBezTo>
                    <a:cubicBezTo>
                      <a:pt x="15" y="70"/>
                      <a:pt x="15" y="70"/>
                      <a:pt x="15" y="70"/>
                    </a:cubicBezTo>
                    <a:cubicBezTo>
                      <a:pt x="23" y="70"/>
                      <a:pt x="29" y="73"/>
                      <a:pt x="29" y="65"/>
                    </a:cubicBezTo>
                    <a:cubicBezTo>
                      <a:pt x="29" y="8"/>
                      <a:pt x="29" y="8"/>
                      <a:pt x="29" y="8"/>
                    </a:cubicBezTo>
                    <a:cubicBezTo>
                      <a:pt x="29" y="0"/>
                      <a:pt x="23" y="3"/>
                      <a:pt x="15" y="3"/>
                    </a:cubicBezTo>
                    <a:cubicBezTo>
                      <a:pt x="15" y="3"/>
                      <a:pt x="15" y="3"/>
                      <a:pt x="15" y="3"/>
                    </a:cubicBezTo>
                    <a:cubicBezTo>
                      <a:pt x="6" y="3"/>
                      <a:pt x="0" y="9"/>
                      <a:pt x="0" y="18"/>
                    </a:cubicBezTo>
                    <a:lnTo>
                      <a:pt x="0" y="55"/>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0" name="Freeform 163"/>
              <p:cNvSpPr>
                <a:spLocks/>
              </p:cNvSpPr>
              <p:nvPr/>
            </p:nvSpPr>
            <p:spPr bwMode="auto">
              <a:xfrm>
                <a:off x="3540126" y="2659063"/>
                <a:ext cx="41275" cy="36513"/>
              </a:xfrm>
              <a:custGeom>
                <a:avLst/>
                <a:gdLst>
                  <a:gd name="T0" fmla="*/ 11 w 14"/>
                  <a:gd name="T1" fmla="*/ 0 h 12"/>
                  <a:gd name="T2" fmla="*/ 14 w 14"/>
                  <a:gd name="T3" fmla="*/ 3 h 12"/>
                  <a:gd name="T4" fmla="*/ 9 w 14"/>
                  <a:gd name="T5" fmla="*/ 8 h 12"/>
                  <a:gd name="T6" fmla="*/ 0 w 14"/>
                  <a:gd name="T7" fmla="*/ 11 h 12"/>
                  <a:gd name="T8" fmla="*/ 11 w 14"/>
                  <a:gd name="T9" fmla="*/ 0 h 12"/>
                </a:gdLst>
                <a:ahLst/>
                <a:cxnLst>
                  <a:cxn ang="0">
                    <a:pos x="T0" y="T1"/>
                  </a:cxn>
                  <a:cxn ang="0">
                    <a:pos x="T2" y="T3"/>
                  </a:cxn>
                  <a:cxn ang="0">
                    <a:pos x="T4" y="T5"/>
                  </a:cxn>
                  <a:cxn ang="0">
                    <a:pos x="T6" y="T7"/>
                  </a:cxn>
                  <a:cxn ang="0">
                    <a:pos x="T8" y="T9"/>
                  </a:cxn>
                </a:cxnLst>
                <a:rect l="0" t="0" r="r" b="b"/>
                <a:pathLst>
                  <a:path w="14" h="12">
                    <a:moveTo>
                      <a:pt x="11" y="0"/>
                    </a:moveTo>
                    <a:cubicBezTo>
                      <a:pt x="14" y="3"/>
                      <a:pt x="14" y="3"/>
                      <a:pt x="14" y="3"/>
                    </a:cubicBezTo>
                    <a:cubicBezTo>
                      <a:pt x="9" y="8"/>
                      <a:pt x="9" y="8"/>
                      <a:pt x="9" y="8"/>
                    </a:cubicBezTo>
                    <a:cubicBezTo>
                      <a:pt x="7" y="11"/>
                      <a:pt x="3" y="12"/>
                      <a:pt x="0" y="11"/>
                    </a:cubicBezTo>
                    <a:lnTo>
                      <a:pt x="11" y="0"/>
                    </a:lnTo>
                    <a:close/>
                  </a:path>
                </a:pathLst>
              </a:custGeom>
              <a:solidFill>
                <a:srgbClr val="EFD9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1" name="Freeform 164"/>
              <p:cNvSpPr>
                <a:spLocks/>
              </p:cNvSpPr>
              <p:nvPr/>
            </p:nvSpPr>
            <p:spPr bwMode="auto">
              <a:xfrm>
                <a:off x="3524251" y="2882900"/>
                <a:ext cx="144463" cy="381000"/>
              </a:xfrm>
              <a:custGeom>
                <a:avLst/>
                <a:gdLst>
                  <a:gd name="T0" fmla="*/ 0 w 48"/>
                  <a:gd name="T1" fmla="*/ 0 h 126"/>
                  <a:gd name="T2" fmla="*/ 48 w 48"/>
                  <a:gd name="T3" fmla="*/ 63 h 126"/>
                  <a:gd name="T4" fmla="*/ 0 w 48"/>
                  <a:gd name="T5" fmla="*/ 126 h 126"/>
                  <a:gd name="T6" fmla="*/ 0 w 48"/>
                  <a:gd name="T7" fmla="*/ 0 h 126"/>
                </a:gdLst>
                <a:ahLst/>
                <a:cxnLst>
                  <a:cxn ang="0">
                    <a:pos x="T0" y="T1"/>
                  </a:cxn>
                  <a:cxn ang="0">
                    <a:pos x="T2" y="T3"/>
                  </a:cxn>
                  <a:cxn ang="0">
                    <a:pos x="T4" y="T5"/>
                  </a:cxn>
                  <a:cxn ang="0">
                    <a:pos x="T6" y="T7"/>
                  </a:cxn>
                </a:cxnLst>
                <a:rect l="0" t="0" r="r" b="b"/>
                <a:pathLst>
                  <a:path w="48" h="126">
                    <a:moveTo>
                      <a:pt x="0" y="0"/>
                    </a:moveTo>
                    <a:cubicBezTo>
                      <a:pt x="28" y="8"/>
                      <a:pt x="48" y="33"/>
                      <a:pt x="48" y="63"/>
                    </a:cubicBezTo>
                    <a:cubicBezTo>
                      <a:pt x="48" y="93"/>
                      <a:pt x="28" y="119"/>
                      <a:pt x="0" y="126"/>
                    </a:cubicBezTo>
                    <a:lnTo>
                      <a:pt x="0"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2" name="Freeform 165"/>
              <p:cNvSpPr>
                <a:spLocks/>
              </p:cNvSpPr>
              <p:nvPr/>
            </p:nvSpPr>
            <p:spPr bwMode="auto">
              <a:xfrm>
                <a:off x="3668713" y="3055938"/>
                <a:ext cx="120650" cy="77788"/>
              </a:xfrm>
              <a:custGeom>
                <a:avLst/>
                <a:gdLst>
                  <a:gd name="T0" fmla="*/ 26 w 40"/>
                  <a:gd name="T1" fmla="*/ 26 h 26"/>
                  <a:gd name="T2" fmla="*/ 0 w 40"/>
                  <a:gd name="T3" fmla="*/ 0 h 26"/>
                  <a:gd name="T4" fmla="*/ 40 w 40"/>
                  <a:gd name="T5" fmla="*/ 0 h 26"/>
                  <a:gd name="T6" fmla="*/ 26 w 40"/>
                  <a:gd name="T7" fmla="*/ 26 h 26"/>
                </a:gdLst>
                <a:ahLst/>
                <a:cxnLst>
                  <a:cxn ang="0">
                    <a:pos x="T0" y="T1"/>
                  </a:cxn>
                  <a:cxn ang="0">
                    <a:pos x="T2" y="T3"/>
                  </a:cxn>
                  <a:cxn ang="0">
                    <a:pos x="T4" y="T5"/>
                  </a:cxn>
                  <a:cxn ang="0">
                    <a:pos x="T6" y="T7"/>
                  </a:cxn>
                </a:cxnLst>
                <a:rect l="0" t="0" r="r" b="b"/>
                <a:pathLst>
                  <a:path w="40" h="26">
                    <a:moveTo>
                      <a:pt x="26" y="26"/>
                    </a:moveTo>
                    <a:cubicBezTo>
                      <a:pt x="0" y="0"/>
                      <a:pt x="0" y="0"/>
                      <a:pt x="0" y="0"/>
                    </a:cubicBezTo>
                    <a:cubicBezTo>
                      <a:pt x="40" y="0"/>
                      <a:pt x="40" y="0"/>
                      <a:pt x="40" y="0"/>
                    </a:cubicBezTo>
                    <a:cubicBezTo>
                      <a:pt x="38" y="10"/>
                      <a:pt x="33" y="19"/>
                      <a:pt x="26" y="2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6" name="TextBox 1125"/>
              <p:cNvSpPr txBox="1"/>
              <p:nvPr/>
            </p:nvSpPr>
            <p:spPr>
              <a:xfrm>
                <a:off x="3534023" y="2405361"/>
                <a:ext cx="1223320" cy="489365"/>
              </a:xfrm>
              <a:prstGeom prst="rect">
                <a:avLst/>
              </a:prstGeom>
              <a:noFill/>
            </p:spPr>
            <p:txBody>
              <a:bodyPr wrap="square" lIns="0" tIns="146246" rIns="0" bIns="146246" rtlCol="0" anchor="ctr" anchorCtr="0">
                <a:spAutoFit/>
              </a:bodyPr>
              <a:lstStyle/>
              <a:p>
                <a:pPr algn="ctr" defTabSz="932319">
                  <a:lnSpc>
                    <a:spcPct val="90000"/>
                  </a:lnSpc>
                  <a:spcAft>
                    <a:spcPts val="600"/>
                  </a:spcAft>
                </a:pPr>
                <a:r>
                  <a:rPr lang="en-US" sz="1399" dirty="0">
                    <a:gradFill>
                      <a:gsLst>
                        <a:gs pos="28319">
                          <a:srgbClr val="000000"/>
                        </a:gs>
                        <a:gs pos="52212">
                          <a:srgbClr val="000000"/>
                        </a:gs>
                      </a:gsLst>
                      <a:lin ang="5400000" scaled="0"/>
                    </a:gradFill>
                    <a:latin typeface="Segoe UI"/>
                  </a:rPr>
                  <a:t>1 YEAR FREE</a:t>
                </a:r>
              </a:p>
            </p:txBody>
          </p:sp>
          <p:cxnSp>
            <p:nvCxnSpPr>
              <p:cNvPr id="295" name="Straight Connector 294"/>
              <p:cNvCxnSpPr/>
              <p:nvPr/>
            </p:nvCxnSpPr>
            <p:spPr>
              <a:xfrm>
                <a:off x="3722415" y="2444926"/>
                <a:ext cx="846536"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p:nvCxnSpPr>
            <p:spPr>
              <a:xfrm>
                <a:off x="3660384" y="2786063"/>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a:off x="3660384" y="2838450"/>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p:nvCxnSpPr>
            <p:spPr>
              <a:xfrm>
                <a:off x="3660384" y="2890045"/>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129" name="Group 1128"/>
              <p:cNvGrpSpPr/>
              <p:nvPr/>
            </p:nvGrpSpPr>
            <p:grpSpPr>
              <a:xfrm>
                <a:off x="3987801" y="2778125"/>
                <a:ext cx="811213" cy="569913"/>
                <a:chOff x="3987801" y="2778125"/>
                <a:chExt cx="811213" cy="569913"/>
              </a:xfrm>
            </p:grpSpPr>
            <p:sp>
              <p:nvSpPr>
                <p:cNvPr id="1103" name="Freeform 166"/>
                <p:cNvSpPr>
                  <a:spLocks/>
                </p:cNvSpPr>
                <p:nvPr/>
              </p:nvSpPr>
              <p:spPr bwMode="auto">
                <a:xfrm>
                  <a:off x="3987801" y="2778125"/>
                  <a:ext cx="236538" cy="231775"/>
                </a:xfrm>
                <a:custGeom>
                  <a:avLst/>
                  <a:gdLst>
                    <a:gd name="T0" fmla="*/ 78 w 78"/>
                    <a:gd name="T1" fmla="*/ 60 h 77"/>
                    <a:gd name="T2" fmla="*/ 23 w 78"/>
                    <a:gd name="T3" fmla="*/ 5 h 77"/>
                    <a:gd name="T4" fmla="*/ 5 w 78"/>
                    <a:gd name="T5" fmla="*/ 5 h 77"/>
                    <a:gd name="T6" fmla="*/ 5 w 78"/>
                    <a:gd name="T7" fmla="*/ 22 h 77"/>
                    <a:gd name="T8" fmla="*/ 60 w 78"/>
                    <a:gd name="T9" fmla="*/ 77 h 77"/>
                    <a:gd name="T10" fmla="*/ 78 w 78"/>
                    <a:gd name="T11" fmla="*/ 60 h 77"/>
                  </a:gdLst>
                  <a:ahLst/>
                  <a:cxnLst>
                    <a:cxn ang="0">
                      <a:pos x="T0" y="T1"/>
                    </a:cxn>
                    <a:cxn ang="0">
                      <a:pos x="T2" y="T3"/>
                    </a:cxn>
                    <a:cxn ang="0">
                      <a:pos x="T4" y="T5"/>
                    </a:cxn>
                    <a:cxn ang="0">
                      <a:pos x="T6" y="T7"/>
                    </a:cxn>
                    <a:cxn ang="0">
                      <a:pos x="T8" y="T9"/>
                    </a:cxn>
                    <a:cxn ang="0">
                      <a:pos x="T10" y="T11"/>
                    </a:cxn>
                  </a:cxnLst>
                  <a:rect l="0" t="0" r="r" b="b"/>
                  <a:pathLst>
                    <a:path w="78" h="77">
                      <a:moveTo>
                        <a:pt x="78" y="60"/>
                      </a:moveTo>
                      <a:cubicBezTo>
                        <a:pt x="23" y="5"/>
                        <a:pt x="23" y="5"/>
                        <a:pt x="23" y="5"/>
                      </a:cubicBezTo>
                      <a:cubicBezTo>
                        <a:pt x="18" y="0"/>
                        <a:pt x="10" y="0"/>
                        <a:pt x="5" y="5"/>
                      </a:cubicBezTo>
                      <a:cubicBezTo>
                        <a:pt x="0" y="10"/>
                        <a:pt x="0" y="17"/>
                        <a:pt x="5" y="22"/>
                      </a:cubicBezTo>
                      <a:cubicBezTo>
                        <a:pt x="60" y="77"/>
                        <a:pt x="60" y="77"/>
                        <a:pt x="60" y="77"/>
                      </a:cubicBezTo>
                      <a:lnTo>
                        <a:pt x="78" y="6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4" name="Freeform 167"/>
                <p:cNvSpPr>
                  <a:spLocks/>
                </p:cNvSpPr>
                <p:nvPr/>
              </p:nvSpPr>
              <p:spPr bwMode="auto">
                <a:xfrm>
                  <a:off x="4000501" y="2786063"/>
                  <a:ext cx="66675" cy="69850"/>
                </a:xfrm>
                <a:custGeom>
                  <a:avLst/>
                  <a:gdLst>
                    <a:gd name="T0" fmla="*/ 6 w 22"/>
                    <a:gd name="T1" fmla="*/ 6 h 23"/>
                    <a:gd name="T2" fmla="*/ 0 w 22"/>
                    <a:gd name="T3" fmla="*/ 13 h 23"/>
                    <a:gd name="T4" fmla="*/ 6 w 22"/>
                    <a:gd name="T5" fmla="*/ 19 h 23"/>
                    <a:gd name="T6" fmla="*/ 19 w 22"/>
                    <a:gd name="T7" fmla="*/ 19 h 23"/>
                    <a:gd name="T8" fmla="*/ 19 w 22"/>
                    <a:gd name="T9" fmla="*/ 7 h 23"/>
                    <a:gd name="T10" fmla="*/ 13 w 22"/>
                    <a:gd name="T11" fmla="*/ 0 h 23"/>
                    <a:gd name="T12" fmla="*/ 6 w 22"/>
                    <a:gd name="T13" fmla="*/ 6 h 23"/>
                  </a:gdLst>
                  <a:ahLst/>
                  <a:cxnLst>
                    <a:cxn ang="0">
                      <a:pos x="T0" y="T1"/>
                    </a:cxn>
                    <a:cxn ang="0">
                      <a:pos x="T2" y="T3"/>
                    </a:cxn>
                    <a:cxn ang="0">
                      <a:pos x="T4" y="T5"/>
                    </a:cxn>
                    <a:cxn ang="0">
                      <a:pos x="T6" y="T7"/>
                    </a:cxn>
                    <a:cxn ang="0">
                      <a:pos x="T8" y="T9"/>
                    </a:cxn>
                    <a:cxn ang="0">
                      <a:pos x="T10" y="T11"/>
                    </a:cxn>
                    <a:cxn ang="0">
                      <a:pos x="T12" y="T13"/>
                    </a:cxn>
                  </a:cxnLst>
                  <a:rect l="0" t="0" r="r" b="b"/>
                  <a:pathLst>
                    <a:path w="22" h="23">
                      <a:moveTo>
                        <a:pt x="6" y="6"/>
                      </a:moveTo>
                      <a:cubicBezTo>
                        <a:pt x="3" y="8"/>
                        <a:pt x="1" y="11"/>
                        <a:pt x="0" y="13"/>
                      </a:cubicBezTo>
                      <a:cubicBezTo>
                        <a:pt x="6" y="19"/>
                        <a:pt x="6" y="19"/>
                        <a:pt x="6" y="19"/>
                      </a:cubicBezTo>
                      <a:cubicBezTo>
                        <a:pt x="10" y="23"/>
                        <a:pt x="15" y="23"/>
                        <a:pt x="19" y="19"/>
                      </a:cubicBezTo>
                      <a:cubicBezTo>
                        <a:pt x="22" y="16"/>
                        <a:pt x="22" y="10"/>
                        <a:pt x="19" y="7"/>
                      </a:cubicBezTo>
                      <a:cubicBezTo>
                        <a:pt x="13" y="0"/>
                        <a:pt x="13" y="0"/>
                        <a:pt x="13" y="0"/>
                      </a:cubicBezTo>
                      <a:cubicBezTo>
                        <a:pt x="10" y="2"/>
                        <a:pt x="8" y="4"/>
                        <a:pt x="6" y="6"/>
                      </a:cubicBezTo>
                      <a:close/>
                    </a:path>
                  </a:pathLst>
                </a:custGeom>
                <a:solidFill>
                  <a:srgbClr val="F2D3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5" name="Freeform 168"/>
                <p:cNvSpPr>
                  <a:spLocks/>
                </p:cNvSpPr>
                <p:nvPr/>
              </p:nvSpPr>
              <p:spPr bwMode="auto">
                <a:xfrm>
                  <a:off x="4033838" y="2822575"/>
                  <a:ext cx="33338" cy="30163"/>
                </a:xfrm>
                <a:custGeom>
                  <a:avLst/>
                  <a:gdLst>
                    <a:gd name="T0" fmla="*/ 3 w 11"/>
                    <a:gd name="T1" fmla="*/ 3 h 10"/>
                    <a:gd name="T2" fmla="*/ 1 w 11"/>
                    <a:gd name="T3" fmla="*/ 10 h 10"/>
                    <a:gd name="T4" fmla="*/ 8 w 11"/>
                    <a:gd name="T5" fmla="*/ 7 h 10"/>
                    <a:gd name="T6" fmla="*/ 10 w 11"/>
                    <a:gd name="T7" fmla="*/ 0 h 10"/>
                    <a:gd name="T8" fmla="*/ 3 w 11"/>
                    <a:gd name="T9" fmla="*/ 3 h 10"/>
                  </a:gdLst>
                  <a:ahLst/>
                  <a:cxnLst>
                    <a:cxn ang="0">
                      <a:pos x="T0" y="T1"/>
                    </a:cxn>
                    <a:cxn ang="0">
                      <a:pos x="T2" y="T3"/>
                    </a:cxn>
                    <a:cxn ang="0">
                      <a:pos x="T4" y="T5"/>
                    </a:cxn>
                    <a:cxn ang="0">
                      <a:pos x="T6" y="T7"/>
                    </a:cxn>
                    <a:cxn ang="0">
                      <a:pos x="T8" y="T9"/>
                    </a:cxn>
                  </a:cxnLst>
                  <a:rect l="0" t="0" r="r" b="b"/>
                  <a:pathLst>
                    <a:path w="11" h="10">
                      <a:moveTo>
                        <a:pt x="3" y="3"/>
                      </a:moveTo>
                      <a:cubicBezTo>
                        <a:pt x="1" y="5"/>
                        <a:pt x="0" y="7"/>
                        <a:pt x="1" y="10"/>
                      </a:cubicBezTo>
                      <a:cubicBezTo>
                        <a:pt x="3" y="10"/>
                        <a:pt x="6" y="9"/>
                        <a:pt x="8" y="7"/>
                      </a:cubicBezTo>
                      <a:cubicBezTo>
                        <a:pt x="10" y="5"/>
                        <a:pt x="11" y="3"/>
                        <a:pt x="10" y="0"/>
                      </a:cubicBezTo>
                      <a:cubicBezTo>
                        <a:pt x="8" y="0"/>
                        <a:pt x="5" y="1"/>
                        <a:pt x="3" y="3"/>
                      </a:cubicBezTo>
                      <a:close/>
                    </a:path>
                  </a:pathLst>
                </a:custGeom>
                <a:solidFill>
                  <a:srgbClr val="E0A3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6" name="Freeform 169"/>
                <p:cNvSpPr>
                  <a:spLocks/>
                </p:cNvSpPr>
                <p:nvPr/>
              </p:nvSpPr>
              <p:spPr bwMode="auto">
                <a:xfrm>
                  <a:off x="4064001" y="2852738"/>
                  <a:ext cx="30163" cy="30163"/>
                </a:xfrm>
                <a:custGeom>
                  <a:avLst/>
                  <a:gdLst>
                    <a:gd name="T0" fmla="*/ 10 w 10"/>
                    <a:gd name="T1" fmla="*/ 0 h 10"/>
                    <a:gd name="T2" fmla="*/ 3 w 10"/>
                    <a:gd name="T3" fmla="*/ 3 h 10"/>
                    <a:gd name="T4" fmla="*/ 0 w 10"/>
                    <a:gd name="T5" fmla="*/ 10 h 10"/>
                  </a:gdLst>
                  <a:ahLst/>
                  <a:cxnLst>
                    <a:cxn ang="0">
                      <a:pos x="T0" y="T1"/>
                    </a:cxn>
                    <a:cxn ang="0">
                      <a:pos x="T2" y="T3"/>
                    </a:cxn>
                    <a:cxn ang="0">
                      <a:pos x="T4" y="T5"/>
                    </a:cxn>
                  </a:cxnLst>
                  <a:rect l="0" t="0" r="r" b="b"/>
                  <a:pathLst>
                    <a:path w="10" h="10">
                      <a:moveTo>
                        <a:pt x="10" y="0"/>
                      </a:moveTo>
                      <a:cubicBezTo>
                        <a:pt x="8" y="0"/>
                        <a:pt x="5" y="1"/>
                        <a:pt x="3" y="3"/>
                      </a:cubicBezTo>
                      <a:cubicBezTo>
                        <a:pt x="1" y="5"/>
                        <a:pt x="0" y="7"/>
                        <a:pt x="0" y="1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7" name="Freeform 170"/>
                <p:cNvSpPr>
                  <a:spLocks/>
                </p:cNvSpPr>
                <p:nvPr/>
              </p:nvSpPr>
              <p:spPr bwMode="auto">
                <a:xfrm>
                  <a:off x="4076701" y="2865438"/>
                  <a:ext cx="28575" cy="30163"/>
                </a:xfrm>
                <a:custGeom>
                  <a:avLst/>
                  <a:gdLst>
                    <a:gd name="T0" fmla="*/ 0 w 10"/>
                    <a:gd name="T1" fmla="*/ 10 h 10"/>
                    <a:gd name="T2" fmla="*/ 7 w 10"/>
                    <a:gd name="T3" fmla="*/ 7 h 10"/>
                    <a:gd name="T4" fmla="*/ 10 w 10"/>
                    <a:gd name="T5" fmla="*/ 0 h 10"/>
                  </a:gdLst>
                  <a:ahLst/>
                  <a:cxnLst>
                    <a:cxn ang="0">
                      <a:pos x="T0" y="T1"/>
                    </a:cxn>
                    <a:cxn ang="0">
                      <a:pos x="T2" y="T3"/>
                    </a:cxn>
                    <a:cxn ang="0">
                      <a:pos x="T4" y="T5"/>
                    </a:cxn>
                  </a:cxnLst>
                  <a:rect l="0" t="0" r="r" b="b"/>
                  <a:pathLst>
                    <a:path w="10" h="10">
                      <a:moveTo>
                        <a:pt x="0" y="10"/>
                      </a:moveTo>
                      <a:cubicBezTo>
                        <a:pt x="3" y="10"/>
                        <a:pt x="5" y="9"/>
                        <a:pt x="7" y="7"/>
                      </a:cubicBezTo>
                      <a:cubicBezTo>
                        <a:pt x="9" y="5"/>
                        <a:pt x="10" y="2"/>
                        <a:pt x="10"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8" name="Freeform 171"/>
                <p:cNvSpPr>
                  <a:spLocks/>
                </p:cNvSpPr>
                <p:nvPr/>
              </p:nvSpPr>
              <p:spPr bwMode="auto">
                <a:xfrm>
                  <a:off x="4076701" y="2862263"/>
                  <a:ext cx="14288" cy="14288"/>
                </a:xfrm>
                <a:custGeom>
                  <a:avLst/>
                  <a:gdLst>
                    <a:gd name="T0" fmla="*/ 5 w 5"/>
                    <a:gd name="T1" fmla="*/ 0 h 5"/>
                    <a:gd name="T2" fmla="*/ 1 w 5"/>
                    <a:gd name="T3" fmla="*/ 2 h 5"/>
                    <a:gd name="T4" fmla="*/ 0 w 5"/>
                    <a:gd name="T5" fmla="*/ 5 h 5"/>
                  </a:gdLst>
                  <a:ahLst/>
                  <a:cxnLst>
                    <a:cxn ang="0">
                      <a:pos x="T0" y="T1"/>
                    </a:cxn>
                    <a:cxn ang="0">
                      <a:pos x="T2" y="T3"/>
                    </a:cxn>
                    <a:cxn ang="0">
                      <a:pos x="T4" y="T5"/>
                    </a:cxn>
                  </a:cxnLst>
                  <a:rect l="0" t="0" r="r" b="b"/>
                  <a:pathLst>
                    <a:path w="5" h="5">
                      <a:moveTo>
                        <a:pt x="5" y="0"/>
                      </a:moveTo>
                      <a:cubicBezTo>
                        <a:pt x="3" y="0"/>
                        <a:pt x="2" y="1"/>
                        <a:pt x="1" y="2"/>
                      </a:cubicBezTo>
                      <a:cubicBezTo>
                        <a:pt x="0" y="3"/>
                        <a:pt x="0" y="4"/>
                        <a:pt x="0" y="5"/>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09" name="Freeform 172"/>
                <p:cNvSpPr>
                  <a:spLocks/>
                </p:cNvSpPr>
                <p:nvPr/>
              </p:nvSpPr>
              <p:spPr bwMode="auto">
                <a:xfrm>
                  <a:off x="4081463" y="2868613"/>
                  <a:ext cx="15875" cy="17463"/>
                </a:xfrm>
                <a:custGeom>
                  <a:avLst/>
                  <a:gdLst>
                    <a:gd name="T0" fmla="*/ 0 w 5"/>
                    <a:gd name="T1" fmla="*/ 6 h 6"/>
                    <a:gd name="T2" fmla="*/ 3 w 5"/>
                    <a:gd name="T3" fmla="*/ 4 h 6"/>
                    <a:gd name="T4" fmla="*/ 5 w 5"/>
                    <a:gd name="T5" fmla="*/ 0 h 6"/>
                  </a:gdLst>
                  <a:ahLst/>
                  <a:cxnLst>
                    <a:cxn ang="0">
                      <a:pos x="T0" y="T1"/>
                    </a:cxn>
                    <a:cxn ang="0">
                      <a:pos x="T2" y="T3"/>
                    </a:cxn>
                    <a:cxn ang="0">
                      <a:pos x="T4" y="T5"/>
                    </a:cxn>
                  </a:cxnLst>
                  <a:rect l="0" t="0" r="r" b="b"/>
                  <a:pathLst>
                    <a:path w="5" h="6">
                      <a:moveTo>
                        <a:pt x="0" y="6"/>
                      </a:moveTo>
                      <a:cubicBezTo>
                        <a:pt x="1" y="5"/>
                        <a:pt x="2" y="5"/>
                        <a:pt x="3" y="4"/>
                      </a:cubicBezTo>
                      <a:cubicBezTo>
                        <a:pt x="4" y="3"/>
                        <a:pt x="5" y="2"/>
                        <a:pt x="5"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0" name="Freeform 173"/>
                <p:cNvSpPr>
                  <a:spLocks/>
                </p:cNvSpPr>
                <p:nvPr/>
              </p:nvSpPr>
              <p:spPr bwMode="auto">
                <a:xfrm>
                  <a:off x="4130676" y="2916238"/>
                  <a:ext cx="30163" cy="30163"/>
                </a:xfrm>
                <a:custGeom>
                  <a:avLst/>
                  <a:gdLst>
                    <a:gd name="T0" fmla="*/ 10 w 10"/>
                    <a:gd name="T1" fmla="*/ 0 h 10"/>
                    <a:gd name="T2" fmla="*/ 3 w 10"/>
                    <a:gd name="T3" fmla="*/ 4 h 10"/>
                    <a:gd name="T4" fmla="*/ 0 w 10"/>
                    <a:gd name="T5" fmla="*/ 10 h 10"/>
                  </a:gdLst>
                  <a:ahLst/>
                  <a:cxnLst>
                    <a:cxn ang="0">
                      <a:pos x="T0" y="T1"/>
                    </a:cxn>
                    <a:cxn ang="0">
                      <a:pos x="T2" y="T3"/>
                    </a:cxn>
                    <a:cxn ang="0">
                      <a:pos x="T4" y="T5"/>
                    </a:cxn>
                  </a:cxnLst>
                  <a:rect l="0" t="0" r="r" b="b"/>
                  <a:pathLst>
                    <a:path w="10" h="10">
                      <a:moveTo>
                        <a:pt x="10" y="0"/>
                      </a:moveTo>
                      <a:cubicBezTo>
                        <a:pt x="7" y="1"/>
                        <a:pt x="5" y="2"/>
                        <a:pt x="3" y="4"/>
                      </a:cubicBezTo>
                      <a:cubicBezTo>
                        <a:pt x="1" y="6"/>
                        <a:pt x="0" y="8"/>
                        <a:pt x="0" y="1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1" name="Freeform 174"/>
                <p:cNvSpPr>
                  <a:spLocks/>
                </p:cNvSpPr>
                <p:nvPr/>
              </p:nvSpPr>
              <p:spPr bwMode="auto">
                <a:xfrm>
                  <a:off x="4141788" y="2932113"/>
                  <a:ext cx="30163" cy="30163"/>
                </a:xfrm>
                <a:custGeom>
                  <a:avLst/>
                  <a:gdLst>
                    <a:gd name="T0" fmla="*/ 0 w 10"/>
                    <a:gd name="T1" fmla="*/ 10 h 10"/>
                    <a:gd name="T2" fmla="*/ 7 w 10"/>
                    <a:gd name="T3" fmla="*/ 7 h 10"/>
                    <a:gd name="T4" fmla="*/ 10 w 10"/>
                    <a:gd name="T5" fmla="*/ 0 h 10"/>
                  </a:gdLst>
                  <a:ahLst/>
                  <a:cxnLst>
                    <a:cxn ang="0">
                      <a:pos x="T0" y="T1"/>
                    </a:cxn>
                    <a:cxn ang="0">
                      <a:pos x="T2" y="T3"/>
                    </a:cxn>
                    <a:cxn ang="0">
                      <a:pos x="T4" y="T5"/>
                    </a:cxn>
                  </a:cxnLst>
                  <a:rect l="0" t="0" r="r" b="b"/>
                  <a:pathLst>
                    <a:path w="10" h="10">
                      <a:moveTo>
                        <a:pt x="0" y="10"/>
                      </a:moveTo>
                      <a:cubicBezTo>
                        <a:pt x="3" y="10"/>
                        <a:pt x="5" y="9"/>
                        <a:pt x="7" y="7"/>
                      </a:cubicBezTo>
                      <a:cubicBezTo>
                        <a:pt x="9" y="5"/>
                        <a:pt x="10" y="2"/>
                        <a:pt x="10"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2" name="Freeform 175"/>
                <p:cNvSpPr>
                  <a:spLocks/>
                </p:cNvSpPr>
                <p:nvPr/>
              </p:nvSpPr>
              <p:spPr bwMode="auto">
                <a:xfrm>
                  <a:off x="4138613" y="2928938"/>
                  <a:ext cx="19050" cy="14288"/>
                </a:xfrm>
                <a:custGeom>
                  <a:avLst/>
                  <a:gdLst>
                    <a:gd name="T0" fmla="*/ 6 w 6"/>
                    <a:gd name="T1" fmla="*/ 0 h 5"/>
                    <a:gd name="T2" fmla="*/ 2 w 6"/>
                    <a:gd name="T3" fmla="*/ 2 h 5"/>
                    <a:gd name="T4" fmla="*/ 0 w 6"/>
                    <a:gd name="T5" fmla="*/ 5 h 5"/>
                  </a:gdLst>
                  <a:ahLst/>
                  <a:cxnLst>
                    <a:cxn ang="0">
                      <a:pos x="T0" y="T1"/>
                    </a:cxn>
                    <a:cxn ang="0">
                      <a:pos x="T2" y="T3"/>
                    </a:cxn>
                    <a:cxn ang="0">
                      <a:pos x="T4" y="T5"/>
                    </a:cxn>
                  </a:cxnLst>
                  <a:rect l="0" t="0" r="r" b="b"/>
                  <a:pathLst>
                    <a:path w="6" h="5">
                      <a:moveTo>
                        <a:pt x="6" y="0"/>
                      </a:moveTo>
                      <a:cubicBezTo>
                        <a:pt x="4" y="0"/>
                        <a:pt x="3" y="1"/>
                        <a:pt x="2" y="2"/>
                      </a:cubicBezTo>
                      <a:cubicBezTo>
                        <a:pt x="1" y="3"/>
                        <a:pt x="1" y="4"/>
                        <a:pt x="0" y="5"/>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3" name="Freeform 176"/>
                <p:cNvSpPr>
                  <a:spLocks/>
                </p:cNvSpPr>
                <p:nvPr/>
              </p:nvSpPr>
              <p:spPr bwMode="auto">
                <a:xfrm>
                  <a:off x="4148138" y="2933700"/>
                  <a:ext cx="15875" cy="15875"/>
                </a:xfrm>
                <a:custGeom>
                  <a:avLst/>
                  <a:gdLst>
                    <a:gd name="T0" fmla="*/ 0 w 5"/>
                    <a:gd name="T1" fmla="*/ 5 h 5"/>
                    <a:gd name="T2" fmla="*/ 3 w 5"/>
                    <a:gd name="T3" fmla="*/ 4 h 5"/>
                    <a:gd name="T4" fmla="*/ 5 w 5"/>
                    <a:gd name="T5" fmla="*/ 0 h 5"/>
                  </a:gdLst>
                  <a:ahLst/>
                  <a:cxnLst>
                    <a:cxn ang="0">
                      <a:pos x="T0" y="T1"/>
                    </a:cxn>
                    <a:cxn ang="0">
                      <a:pos x="T2" y="T3"/>
                    </a:cxn>
                    <a:cxn ang="0">
                      <a:pos x="T4" y="T5"/>
                    </a:cxn>
                  </a:cxnLst>
                  <a:rect l="0" t="0" r="r" b="b"/>
                  <a:pathLst>
                    <a:path w="5" h="5">
                      <a:moveTo>
                        <a:pt x="0" y="5"/>
                      </a:moveTo>
                      <a:cubicBezTo>
                        <a:pt x="1" y="5"/>
                        <a:pt x="2" y="5"/>
                        <a:pt x="3" y="4"/>
                      </a:cubicBezTo>
                      <a:cubicBezTo>
                        <a:pt x="4" y="3"/>
                        <a:pt x="5" y="2"/>
                        <a:pt x="5"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4" name="Freeform 177"/>
                <p:cNvSpPr>
                  <a:spLocks/>
                </p:cNvSpPr>
                <p:nvPr/>
              </p:nvSpPr>
              <p:spPr bwMode="auto">
                <a:xfrm>
                  <a:off x="4187826" y="2801938"/>
                  <a:ext cx="231775" cy="157163"/>
                </a:xfrm>
                <a:custGeom>
                  <a:avLst/>
                  <a:gdLst>
                    <a:gd name="T0" fmla="*/ 77 w 77"/>
                    <a:gd name="T1" fmla="*/ 12 h 52"/>
                    <a:gd name="T2" fmla="*/ 70 w 77"/>
                    <a:gd name="T3" fmla="*/ 5 h 52"/>
                    <a:gd name="T4" fmla="*/ 53 w 77"/>
                    <a:gd name="T5" fmla="*/ 5 h 52"/>
                    <a:gd name="T6" fmla="*/ 44 w 77"/>
                    <a:gd name="T7" fmla="*/ 14 h 52"/>
                    <a:gd name="T8" fmla="*/ 27 w 77"/>
                    <a:gd name="T9" fmla="*/ 15 h 52"/>
                    <a:gd name="T10" fmla="*/ 18 w 77"/>
                    <a:gd name="T11" fmla="*/ 25 h 52"/>
                    <a:gd name="T12" fmla="*/ 5 w 77"/>
                    <a:gd name="T13" fmla="*/ 28 h 52"/>
                    <a:gd name="T14" fmla="*/ 5 w 77"/>
                    <a:gd name="T15" fmla="*/ 45 h 52"/>
                    <a:gd name="T16" fmla="*/ 12 w 77"/>
                    <a:gd name="T17" fmla="*/ 52 h 52"/>
                    <a:gd name="T18" fmla="*/ 26 w 77"/>
                    <a:gd name="T19" fmla="*/ 38 h 52"/>
                    <a:gd name="T20" fmla="*/ 27 w 77"/>
                    <a:gd name="T21" fmla="*/ 39 h 52"/>
                    <a:gd name="T22" fmla="*/ 31 w 77"/>
                    <a:gd name="T23" fmla="*/ 36 h 52"/>
                    <a:gd name="T24" fmla="*/ 34 w 77"/>
                    <a:gd name="T25" fmla="*/ 39 h 52"/>
                    <a:gd name="T26" fmla="*/ 48 w 77"/>
                    <a:gd name="T27" fmla="*/ 25 h 52"/>
                    <a:gd name="T28" fmla="*/ 58 w 77"/>
                    <a:gd name="T29" fmla="*/ 35 h 52"/>
                    <a:gd name="T30" fmla="*/ 70 w 77"/>
                    <a:gd name="T31" fmla="*/ 22 h 52"/>
                    <a:gd name="T32" fmla="*/ 68 w 77"/>
                    <a:gd name="T33" fmla="*/ 21 h 52"/>
                    <a:gd name="T34" fmla="*/ 77 w 77"/>
                    <a:gd name="T35" fmla="*/ 1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 h="52">
                      <a:moveTo>
                        <a:pt x="77" y="12"/>
                      </a:moveTo>
                      <a:cubicBezTo>
                        <a:pt x="70" y="5"/>
                        <a:pt x="70" y="5"/>
                        <a:pt x="70" y="5"/>
                      </a:cubicBezTo>
                      <a:cubicBezTo>
                        <a:pt x="65" y="0"/>
                        <a:pt x="57" y="0"/>
                        <a:pt x="53" y="5"/>
                      </a:cubicBezTo>
                      <a:cubicBezTo>
                        <a:pt x="44" y="14"/>
                        <a:pt x="44" y="14"/>
                        <a:pt x="44" y="14"/>
                      </a:cubicBezTo>
                      <a:cubicBezTo>
                        <a:pt x="39" y="10"/>
                        <a:pt x="32" y="10"/>
                        <a:pt x="27" y="15"/>
                      </a:cubicBezTo>
                      <a:cubicBezTo>
                        <a:pt x="18" y="25"/>
                        <a:pt x="18" y="25"/>
                        <a:pt x="18" y="25"/>
                      </a:cubicBezTo>
                      <a:cubicBezTo>
                        <a:pt x="13" y="23"/>
                        <a:pt x="8" y="24"/>
                        <a:pt x="5" y="28"/>
                      </a:cubicBezTo>
                      <a:cubicBezTo>
                        <a:pt x="0" y="32"/>
                        <a:pt x="0" y="40"/>
                        <a:pt x="5" y="45"/>
                      </a:cubicBezTo>
                      <a:cubicBezTo>
                        <a:pt x="12" y="52"/>
                        <a:pt x="12" y="52"/>
                        <a:pt x="12" y="52"/>
                      </a:cubicBezTo>
                      <a:cubicBezTo>
                        <a:pt x="26" y="38"/>
                        <a:pt x="26" y="38"/>
                        <a:pt x="26" y="38"/>
                      </a:cubicBezTo>
                      <a:cubicBezTo>
                        <a:pt x="27" y="39"/>
                        <a:pt x="27" y="39"/>
                        <a:pt x="27" y="39"/>
                      </a:cubicBezTo>
                      <a:cubicBezTo>
                        <a:pt x="31" y="36"/>
                        <a:pt x="31" y="36"/>
                        <a:pt x="31" y="36"/>
                      </a:cubicBezTo>
                      <a:cubicBezTo>
                        <a:pt x="34" y="39"/>
                        <a:pt x="34" y="39"/>
                        <a:pt x="34" y="39"/>
                      </a:cubicBezTo>
                      <a:cubicBezTo>
                        <a:pt x="48" y="25"/>
                        <a:pt x="48" y="25"/>
                        <a:pt x="48" y="25"/>
                      </a:cubicBezTo>
                      <a:cubicBezTo>
                        <a:pt x="58" y="35"/>
                        <a:pt x="58" y="35"/>
                        <a:pt x="58" y="35"/>
                      </a:cubicBezTo>
                      <a:cubicBezTo>
                        <a:pt x="70" y="22"/>
                        <a:pt x="70" y="22"/>
                        <a:pt x="70" y="22"/>
                      </a:cubicBezTo>
                      <a:cubicBezTo>
                        <a:pt x="68" y="21"/>
                        <a:pt x="68" y="21"/>
                        <a:pt x="68" y="21"/>
                      </a:cubicBezTo>
                      <a:lnTo>
                        <a:pt x="77" y="12"/>
                      </a:ln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5" name="Freeform 178"/>
                <p:cNvSpPr>
                  <a:spLocks/>
                </p:cNvSpPr>
                <p:nvPr/>
              </p:nvSpPr>
              <p:spPr bwMode="auto">
                <a:xfrm>
                  <a:off x="4160838" y="2838450"/>
                  <a:ext cx="406400" cy="401638"/>
                </a:xfrm>
                <a:custGeom>
                  <a:avLst/>
                  <a:gdLst>
                    <a:gd name="T0" fmla="*/ 150 w 256"/>
                    <a:gd name="T1" fmla="*/ 253 h 253"/>
                    <a:gd name="T2" fmla="*/ 256 w 256"/>
                    <a:gd name="T3" fmla="*/ 184 h 253"/>
                    <a:gd name="T4" fmla="*/ 163 w 256"/>
                    <a:gd name="T5" fmla="*/ 0 h 253"/>
                    <a:gd name="T6" fmla="*/ 127 w 256"/>
                    <a:gd name="T7" fmla="*/ 30 h 253"/>
                    <a:gd name="T8" fmla="*/ 83 w 256"/>
                    <a:gd name="T9" fmla="*/ 53 h 253"/>
                    <a:gd name="T10" fmla="*/ 36 w 256"/>
                    <a:gd name="T11" fmla="*/ 72 h 253"/>
                    <a:gd name="T12" fmla="*/ 0 w 256"/>
                    <a:gd name="T13" fmla="*/ 102 h 253"/>
                    <a:gd name="T14" fmla="*/ 150 w 256"/>
                    <a:gd name="T15" fmla="*/ 253 h 2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6" h="253">
                      <a:moveTo>
                        <a:pt x="150" y="253"/>
                      </a:moveTo>
                      <a:lnTo>
                        <a:pt x="256" y="184"/>
                      </a:lnTo>
                      <a:lnTo>
                        <a:pt x="163" y="0"/>
                      </a:lnTo>
                      <a:lnTo>
                        <a:pt x="127" y="30"/>
                      </a:lnTo>
                      <a:lnTo>
                        <a:pt x="83" y="53"/>
                      </a:lnTo>
                      <a:lnTo>
                        <a:pt x="36" y="72"/>
                      </a:lnTo>
                      <a:lnTo>
                        <a:pt x="0" y="102"/>
                      </a:lnTo>
                      <a:lnTo>
                        <a:pt x="150" y="253"/>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6" name="Freeform 179"/>
                <p:cNvSpPr>
                  <a:spLocks/>
                </p:cNvSpPr>
                <p:nvPr/>
              </p:nvSpPr>
              <p:spPr bwMode="auto">
                <a:xfrm>
                  <a:off x="4208463" y="2889250"/>
                  <a:ext cx="87313" cy="87313"/>
                </a:xfrm>
                <a:custGeom>
                  <a:avLst/>
                  <a:gdLst>
                    <a:gd name="T0" fmla="*/ 29 w 29"/>
                    <a:gd name="T1" fmla="*/ 12 h 29"/>
                    <a:gd name="T2" fmla="*/ 22 w 29"/>
                    <a:gd name="T3" fmla="*/ 5 h 29"/>
                    <a:gd name="T4" fmla="*/ 5 w 29"/>
                    <a:gd name="T5" fmla="*/ 5 h 29"/>
                    <a:gd name="T6" fmla="*/ 5 w 29"/>
                    <a:gd name="T7" fmla="*/ 23 h 29"/>
                    <a:gd name="T8" fmla="*/ 11 w 29"/>
                    <a:gd name="T9" fmla="*/ 29 h 29"/>
                    <a:gd name="T10" fmla="*/ 29 w 29"/>
                    <a:gd name="T11" fmla="*/ 12 h 29"/>
                  </a:gdLst>
                  <a:ahLst/>
                  <a:cxnLst>
                    <a:cxn ang="0">
                      <a:pos x="T0" y="T1"/>
                    </a:cxn>
                    <a:cxn ang="0">
                      <a:pos x="T2" y="T3"/>
                    </a:cxn>
                    <a:cxn ang="0">
                      <a:pos x="T4" y="T5"/>
                    </a:cxn>
                    <a:cxn ang="0">
                      <a:pos x="T6" y="T7"/>
                    </a:cxn>
                    <a:cxn ang="0">
                      <a:pos x="T8" y="T9"/>
                    </a:cxn>
                    <a:cxn ang="0">
                      <a:pos x="T10" y="T11"/>
                    </a:cxn>
                  </a:cxnLst>
                  <a:rect l="0" t="0" r="r" b="b"/>
                  <a:pathLst>
                    <a:path w="29" h="29">
                      <a:moveTo>
                        <a:pt x="29" y="12"/>
                      </a:moveTo>
                      <a:cubicBezTo>
                        <a:pt x="22" y="5"/>
                        <a:pt x="22" y="5"/>
                        <a:pt x="22" y="5"/>
                      </a:cubicBezTo>
                      <a:cubicBezTo>
                        <a:pt x="17" y="0"/>
                        <a:pt x="9" y="0"/>
                        <a:pt x="5" y="5"/>
                      </a:cubicBezTo>
                      <a:cubicBezTo>
                        <a:pt x="0" y="10"/>
                        <a:pt x="0" y="18"/>
                        <a:pt x="5" y="23"/>
                      </a:cubicBezTo>
                      <a:cubicBezTo>
                        <a:pt x="11" y="29"/>
                        <a:pt x="11" y="29"/>
                        <a:pt x="11" y="29"/>
                      </a:cubicBezTo>
                      <a:lnTo>
                        <a:pt x="29" y="1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7" name="Freeform 180"/>
                <p:cNvSpPr>
                  <a:spLocks/>
                </p:cNvSpPr>
                <p:nvPr/>
              </p:nvSpPr>
              <p:spPr bwMode="auto">
                <a:xfrm>
                  <a:off x="4275138" y="2852738"/>
                  <a:ext cx="87313" cy="87313"/>
                </a:xfrm>
                <a:custGeom>
                  <a:avLst/>
                  <a:gdLst>
                    <a:gd name="T0" fmla="*/ 29 w 29"/>
                    <a:gd name="T1" fmla="*/ 11 h 29"/>
                    <a:gd name="T2" fmla="*/ 22 w 29"/>
                    <a:gd name="T3" fmla="*/ 4 h 29"/>
                    <a:gd name="T4" fmla="*/ 5 w 29"/>
                    <a:gd name="T5" fmla="*/ 4 h 29"/>
                    <a:gd name="T6" fmla="*/ 5 w 29"/>
                    <a:gd name="T7" fmla="*/ 22 h 29"/>
                    <a:gd name="T8" fmla="*/ 12 w 29"/>
                    <a:gd name="T9" fmla="*/ 29 h 29"/>
                    <a:gd name="T10" fmla="*/ 29 w 29"/>
                    <a:gd name="T11" fmla="*/ 11 h 29"/>
                  </a:gdLst>
                  <a:ahLst/>
                  <a:cxnLst>
                    <a:cxn ang="0">
                      <a:pos x="T0" y="T1"/>
                    </a:cxn>
                    <a:cxn ang="0">
                      <a:pos x="T2" y="T3"/>
                    </a:cxn>
                    <a:cxn ang="0">
                      <a:pos x="T4" y="T5"/>
                    </a:cxn>
                    <a:cxn ang="0">
                      <a:pos x="T6" y="T7"/>
                    </a:cxn>
                    <a:cxn ang="0">
                      <a:pos x="T8" y="T9"/>
                    </a:cxn>
                    <a:cxn ang="0">
                      <a:pos x="T10" y="T11"/>
                    </a:cxn>
                  </a:cxnLst>
                  <a:rect l="0" t="0" r="r" b="b"/>
                  <a:pathLst>
                    <a:path w="29" h="29">
                      <a:moveTo>
                        <a:pt x="29" y="11"/>
                      </a:moveTo>
                      <a:cubicBezTo>
                        <a:pt x="22" y="4"/>
                        <a:pt x="22" y="4"/>
                        <a:pt x="22" y="4"/>
                      </a:cubicBezTo>
                      <a:cubicBezTo>
                        <a:pt x="18" y="0"/>
                        <a:pt x="10" y="0"/>
                        <a:pt x="5" y="4"/>
                      </a:cubicBezTo>
                      <a:cubicBezTo>
                        <a:pt x="0" y="9"/>
                        <a:pt x="0" y="17"/>
                        <a:pt x="5" y="22"/>
                      </a:cubicBezTo>
                      <a:cubicBezTo>
                        <a:pt x="12" y="29"/>
                        <a:pt x="12" y="29"/>
                        <a:pt x="12" y="29"/>
                      </a:cubicBezTo>
                      <a:lnTo>
                        <a:pt x="29" y="11"/>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19" name="Freeform 182"/>
                <p:cNvSpPr>
                  <a:spLocks/>
                </p:cNvSpPr>
                <p:nvPr/>
              </p:nvSpPr>
              <p:spPr bwMode="auto">
                <a:xfrm>
                  <a:off x="4165601" y="3027363"/>
                  <a:ext cx="266700" cy="190500"/>
                </a:xfrm>
                <a:custGeom>
                  <a:avLst/>
                  <a:gdLst>
                    <a:gd name="T0" fmla="*/ 88 w 88"/>
                    <a:gd name="T1" fmla="*/ 63 h 63"/>
                    <a:gd name="T2" fmla="*/ 23 w 88"/>
                    <a:gd name="T3" fmla="*/ 40 h 63"/>
                    <a:gd name="T4" fmla="*/ 30 w 88"/>
                    <a:gd name="T5" fmla="*/ 0 h 63"/>
                    <a:gd name="T6" fmla="*/ 88 w 88"/>
                    <a:gd name="T7" fmla="*/ 63 h 63"/>
                  </a:gdLst>
                  <a:ahLst/>
                  <a:cxnLst>
                    <a:cxn ang="0">
                      <a:pos x="T0" y="T1"/>
                    </a:cxn>
                    <a:cxn ang="0">
                      <a:pos x="T2" y="T3"/>
                    </a:cxn>
                    <a:cxn ang="0">
                      <a:pos x="T4" y="T5"/>
                    </a:cxn>
                    <a:cxn ang="0">
                      <a:pos x="T6" y="T7"/>
                    </a:cxn>
                  </a:cxnLst>
                  <a:rect l="0" t="0" r="r" b="b"/>
                  <a:pathLst>
                    <a:path w="88" h="63">
                      <a:moveTo>
                        <a:pt x="88" y="63"/>
                      </a:moveTo>
                      <a:cubicBezTo>
                        <a:pt x="88" y="63"/>
                        <a:pt x="42" y="60"/>
                        <a:pt x="23" y="40"/>
                      </a:cubicBezTo>
                      <a:cubicBezTo>
                        <a:pt x="0" y="15"/>
                        <a:pt x="30" y="0"/>
                        <a:pt x="30" y="0"/>
                      </a:cubicBezTo>
                      <a:lnTo>
                        <a:pt x="88" y="63"/>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0" name="Freeform 183"/>
                <p:cNvSpPr>
                  <a:spLocks/>
                </p:cNvSpPr>
                <p:nvPr/>
              </p:nvSpPr>
              <p:spPr bwMode="auto">
                <a:xfrm>
                  <a:off x="4148138" y="3009900"/>
                  <a:ext cx="147638" cy="153988"/>
                </a:xfrm>
                <a:custGeom>
                  <a:avLst/>
                  <a:gdLst>
                    <a:gd name="T0" fmla="*/ 45 w 49"/>
                    <a:gd name="T1" fmla="*/ 32 h 51"/>
                    <a:gd name="T2" fmla="*/ 44 w 49"/>
                    <a:gd name="T3" fmla="*/ 47 h 51"/>
                    <a:gd name="T4" fmla="*/ 44 w 49"/>
                    <a:gd name="T5" fmla="*/ 47 h 51"/>
                    <a:gd name="T6" fmla="*/ 29 w 49"/>
                    <a:gd name="T7" fmla="*/ 46 h 51"/>
                    <a:gd name="T8" fmla="*/ 4 w 49"/>
                    <a:gd name="T9" fmla="*/ 19 h 51"/>
                    <a:gd name="T10" fmla="*/ 5 w 49"/>
                    <a:gd name="T11" fmla="*/ 4 h 51"/>
                    <a:gd name="T12" fmla="*/ 5 w 49"/>
                    <a:gd name="T13" fmla="*/ 4 h 51"/>
                    <a:gd name="T14" fmla="*/ 20 w 49"/>
                    <a:gd name="T15" fmla="*/ 5 h 51"/>
                    <a:gd name="T16" fmla="*/ 45 w 49"/>
                    <a:gd name="T17"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51">
                      <a:moveTo>
                        <a:pt x="45" y="32"/>
                      </a:moveTo>
                      <a:cubicBezTo>
                        <a:pt x="49" y="36"/>
                        <a:pt x="49" y="43"/>
                        <a:pt x="44" y="47"/>
                      </a:cubicBezTo>
                      <a:cubicBezTo>
                        <a:pt x="44" y="47"/>
                        <a:pt x="44" y="47"/>
                        <a:pt x="44" y="47"/>
                      </a:cubicBezTo>
                      <a:cubicBezTo>
                        <a:pt x="40" y="51"/>
                        <a:pt x="33" y="50"/>
                        <a:pt x="29" y="46"/>
                      </a:cubicBezTo>
                      <a:cubicBezTo>
                        <a:pt x="4" y="19"/>
                        <a:pt x="4" y="19"/>
                        <a:pt x="4" y="19"/>
                      </a:cubicBezTo>
                      <a:cubicBezTo>
                        <a:pt x="0" y="15"/>
                        <a:pt x="1" y="8"/>
                        <a:pt x="5" y="4"/>
                      </a:cubicBezTo>
                      <a:cubicBezTo>
                        <a:pt x="5" y="4"/>
                        <a:pt x="5" y="4"/>
                        <a:pt x="5" y="4"/>
                      </a:cubicBezTo>
                      <a:cubicBezTo>
                        <a:pt x="9" y="0"/>
                        <a:pt x="16" y="1"/>
                        <a:pt x="20" y="5"/>
                      </a:cubicBezTo>
                      <a:lnTo>
                        <a:pt x="45" y="3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1" name="Freeform 184"/>
                <p:cNvSpPr>
                  <a:spLocks/>
                </p:cNvSpPr>
                <p:nvPr/>
              </p:nvSpPr>
              <p:spPr bwMode="auto">
                <a:xfrm>
                  <a:off x="4160838" y="3000375"/>
                  <a:ext cx="84138" cy="96838"/>
                </a:xfrm>
                <a:custGeom>
                  <a:avLst/>
                  <a:gdLst>
                    <a:gd name="T0" fmla="*/ 10 w 28"/>
                    <a:gd name="T1" fmla="*/ 27 h 32"/>
                    <a:gd name="T2" fmla="*/ 9 w 28"/>
                    <a:gd name="T3" fmla="*/ 9 h 32"/>
                    <a:gd name="T4" fmla="*/ 28 w 28"/>
                    <a:gd name="T5" fmla="*/ 18 h 32"/>
                    <a:gd name="T6" fmla="*/ 21 w 28"/>
                    <a:gd name="T7" fmla="*/ 32 h 32"/>
                    <a:gd name="T8" fmla="*/ 10 w 28"/>
                    <a:gd name="T9" fmla="*/ 27 h 32"/>
                  </a:gdLst>
                  <a:ahLst/>
                  <a:cxnLst>
                    <a:cxn ang="0">
                      <a:pos x="T0" y="T1"/>
                    </a:cxn>
                    <a:cxn ang="0">
                      <a:pos x="T2" y="T3"/>
                    </a:cxn>
                    <a:cxn ang="0">
                      <a:pos x="T4" y="T5"/>
                    </a:cxn>
                    <a:cxn ang="0">
                      <a:pos x="T6" y="T7"/>
                    </a:cxn>
                    <a:cxn ang="0">
                      <a:pos x="T8" y="T9"/>
                    </a:cxn>
                  </a:cxnLst>
                  <a:rect l="0" t="0" r="r" b="b"/>
                  <a:pathLst>
                    <a:path w="28" h="32">
                      <a:moveTo>
                        <a:pt x="10" y="27"/>
                      </a:moveTo>
                      <a:cubicBezTo>
                        <a:pt x="10" y="27"/>
                        <a:pt x="18" y="18"/>
                        <a:pt x="9" y="9"/>
                      </a:cubicBezTo>
                      <a:cubicBezTo>
                        <a:pt x="0" y="0"/>
                        <a:pt x="28" y="18"/>
                        <a:pt x="28" y="18"/>
                      </a:cubicBezTo>
                      <a:cubicBezTo>
                        <a:pt x="21" y="32"/>
                        <a:pt x="21" y="32"/>
                        <a:pt x="21" y="32"/>
                      </a:cubicBezTo>
                      <a:lnTo>
                        <a:pt x="10" y="27"/>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2" name="Freeform 185"/>
                <p:cNvSpPr>
                  <a:spLocks/>
                </p:cNvSpPr>
                <p:nvPr/>
              </p:nvSpPr>
              <p:spPr bwMode="auto">
                <a:xfrm>
                  <a:off x="4067176" y="2973388"/>
                  <a:ext cx="157163" cy="109538"/>
                </a:xfrm>
                <a:custGeom>
                  <a:avLst/>
                  <a:gdLst>
                    <a:gd name="T0" fmla="*/ 5 w 52"/>
                    <a:gd name="T1" fmla="*/ 7 h 36"/>
                    <a:gd name="T2" fmla="*/ 0 w 52"/>
                    <a:gd name="T3" fmla="*/ 16 h 36"/>
                    <a:gd name="T4" fmla="*/ 9 w 52"/>
                    <a:gd name="T5" fmla="*/ 21 h 36"/>
                    <a:gd name="T6" fmla="*/ 36 w 52"/>
                    <a:gd name="T7" fmla="*/ 34 h 36"/>
                    <a:gd name="T8" fmla="*/ 50 w 52"/>
                    <a:gd name="T9" fmla="*/ 29 h 36"/>
                    <a:gd name="T10" fmla="*/ 45 w 52"/>
                    <a:gd name="T11" fmla="*/ 16 h 36"/>
                    <a:gd name="T12" fmla="*/ 18 w 52"/>
                    <a:gd name="T13" fmla="*/ 3 h 36"/>
                    <a:gd name="T14" fmla="*/ 5 w 52"/>
                    <a:gd name="T15" fmla="*/ 7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36">
                      <a:moveTo>
                        <a:pt x="5" y="7"/>
                      </a:moveTo>
                      <a:cubicBezTo>
                        <a:pt x="0" y="16"/>
                        <a:pt x="0" y="16"/>
                        <a:pt x="0" y="16"/>
                      </a:cubicBezTo>
                      <a:cubicBezTo>
                        <a:pt x="9" y="21"/>
                        <a:pt x="9" y="21"/>
                        <a:pt x="9" y="21"/>
                      </a:cubicBezTo>
                      <a:cubicBezTo>
                        <a:pt x="36" y="34"/>
                        <a:pt x="36" y="34"/>
                        <a:pt x="36" y="34"/>
                      </a:cubicBezTo>
                      <a:cubicBezTo>
                        <a:pt x="41" y="36"/>
                        <a:pt x="47" y="34"/>
                        <a:pt x="50" y="29"/>
                      </a:cubicBezTo>
                      <a:cubicBezTo>
                        <a:pt x="52" y="25"/>
                        <a:pt x="50" y="19"/>
                        <a:pt x="45" y="16"/>
                      </a:cubicBezTo>
                      <a:cubicBezTo>
                        <a:pt x="18" y="3"/>
                        <a:pt x="18" y="3"/>
                        <a:pt x="18" y="3"/>
                      </a:cubicBezTo>
                      <a:cubicBezTo>
                        <a:pt x="13" y="0"/>
                        <a:pt x="7" y="2"/>
                        <a:pt x="5" y="7"/>
                      </a:cubicBez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3" name="Freeform 186"/>
                <p:cNvSpPr>
                  <a:spLocks/>
                </p:cNvSpPr>
                <p:nvPr/>
              </p:nvSpPr>
              <p:spPr bwMode="auto">
                <a:xfrm>
                  <a:off x="4067176" y="3006725"/>
                  <a:ext cx="57150" cy="42863"/>
                </a:xfrm>
                <a:custGeom>
                  <a:avLst/>
                  <a:gdLst>
                    <a:gd name="T0" fmla="*/ 12 w 19"/>
                    <a:gd name="T1" fmla="*/ 5 h 14"/>
                    <a:gd name="T2" fmla="*/ 3 w 19"/>
                    <a:gd name="T3" fmla="*/ 0 h 14"/>
                    <a:gd name="T4" fmla="*/ 0 w 19"/>
                    <a:gd name="T5" fmla="*/ 5 h 14"/>
                    <a:gd name="T6" fmla="*/ 9 w 19"/>
                    <a:gd name="T7" fmla="*/ 10 h 14"/>
                    <a:gd name="T8" fmla="*/ 19 w 19"/>
                    <a:gd name="T9" fmla="*/ 14 h 14"/>
                    <a:gd name="T10" fmla="*/ 12 w 19"/>
                    <a:gd name="T11" fmla="*/ 5 h 14"/>
                  </a:gdLst>
                  <a:ahLst/>
                  <a:cxnLst>
                    <a:cxn ang="0">
                      <a:pos x="T0" y="T1"/>
                    </a:cxn>
                    <a:cxn ang="0">
                      <a:pos x="T2" y="T3"/>
                    </a:cxn>
                    <a:cxn ang="0">
                      <a:pos x="T4" y="T5"/>
                    </a:cxn>
                    <a:cxn ang="0">
                      <a:pos x="T6" y="T7"/>
                    </a:cxn>
                    <a:cxn ang="0">
                      <a:pos x="T8" y="T9"/>
                    </a:cxn>
                    <a:cxn ang="0">
                      <a:pos x="T10" y="T11"/>
                    </a:cxn>
                  </a:cxnLst>
                  <a:rect l="0" t="0" r="r" b="b"/>
                  <a:pathLst>
                    <a:path w="19" h="14">
                      <a:moveTo>
                        <a:pt x="12" y="5"/>
                      </a:moveTo>
                      <a:cubicBezTo>
                        <a:pt x="3" y="0"/>
                        <a:pt x="3" y="0"/>
                        <a:pt x="3" y="0"/>
                      </a:cubicBezTo>
                      <a:cubicBezTo>
                        <a:pt x="0" y="5"/>
                        <a:pt x="0" y="5"/>
                        <a:pt x="0" y="5"/>
                      </a:cubicBezTo>
                      <a:cubicBezTo>
                        <a:pt x="9" y="10"/>
                        <a:pt x="9" y="10"/>
                        <a:pt x="9" y="10"/>
                      </a:cubicBezTo>
                      <a:cubicBezTo>
                        <a:pt x="19" y="14"/>
                        <a:pt x="19" y="14"/>
                        <a:pt x="19" y="14"/>
                      </a:cubicBezTo>
                      <a:cubicBezTo>
                        <a:pt x="18" y="10"/>
                        <a:pt x="16" y="7"/>
                        <a:pt x="12" y="5"/>
                      </a:cubicBezTo>
                      <a:close/>
                    </a:path>
                  </a:pathLst>
                </a:custGeom>
                <a:solidFill>
                  <a:srgbClr val="F2D3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4" name="Freeform 187"/>
                <p:cNvSpPr>
                  <a:spLocks/>
                </p:cNvSpPr>
                <p:nvPr/>
              </p:nvSpPr>
              <p:spPr bwMode="auto">
                <a:xfrm>
                  <a:off x="4121151" y="2982913"/>
                  <a:ext cx="84138" cy="66675"/>
                </a:xfrm>
                <a:custGeom>
                  <a:avLst/>
                  <a:gdLst>
                    <a:gd name="T0" fmla="*/ 13 w 28"/>
                    <a:gd name="T1" fmla="*/ 6 h 22"/>
                    <a:gd name="T2" fmla="*/ 28 w 28"/>
                    <a:gd name="T3" fmla="*/ 22 h 22"/>
                    <a:gd name="T4" fmla="*/ 0 w 28"/>
                    <a:gd name="T5" fmla="*/ 0 h 22"/>
                    <a:gd name="T6" fmla="*/ 13 w 28"/>
                    <a:gd name="T7" fmla="*/ 6 h 22"/>
                  </a:gdLst>
                  <a:ahLst/>
                  <a:cxnLst>
                    <a:cxn ang="0">
                      <a:pos x="T0" y="T1"/>
                    </a:cxn>
                    <a:cxn ang="0">
                      <a:pos x="T2" y="T3"/>
                    </a:cxn>
                    <a:cxn ang="0">
                      <a:pos x="T4" y="T5"/>
                    </a:cxn>
                    <a:cxn ang="0">
                      <a:pos x="T6" y="T7"/>
                    </a:cxn>
                  </a:cxnLst>
                  <a:rect l="0" t="0" r="r" b="b"/>
                  <a:pathLst>
                    <a:path w="28" h="22">
                      <a:moveTo>
                        <a:pt x="13" y="6"/>
                      </a:moveTo>
                      <a:cubicBezTo>
                        <a:pt x="28" y="22"/>
                        <a:pt x="28" y="22"/>
                        <a:pt x="28" y="22"/>
                      </a:cubicBezTo>
                      <a:cubicBezTo>
                        <a:pt x="28" y="22"/>
                        <a:pt x="3" y="22"/>
                        <a:pt x="0" y="0"/>
                      </a:cubicBezTo>
                      <a:cubicBezTo>
                        <a:pt x="8" y="4"/>
                        <a:pt x="13" y="6"/>
                        <a:pt x="13" y="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25" name="Freeform 188"/>
                <p:cNvSpPr>
                  <a:spLocks/>
                </p:cNvSpPr>
                <p:nvPr/>
              </p:nvSpPr>
              <p:spPr bwMode="auto">
                <a:xfrm>
                  <a:off x="4343401" y="3043238"/>
                  <a:ext cx="455613" cy="304800"/>
                </a:xfrm>
                <a:custGeom>
                  <a:avLst/>
                  <a:gdLst>
                    <a:gd name="T0" fmla="*/ 109 w 287"/>
                    <a:gd name="T1" fmla="*/ 0 h 192"/>
                    <a:gd name="T2" fmla="*/ 287 w 287"/>
                    <a:gd name="T3" fmla="*/ 139 h 192"/>
                    <a:gd name="T4" fmla="*/ 95 w 287"/>
                    <a:gd name="T5" fmla="*/ 192 h 192"/>
                    <a:gd name="T6" fmla="*/ 0 w 287"/>
                    <a:gd name="T7" fmla="*/ 89 h 192"/>
                    <a:gd name="T8" fmla="*/ 109 w 287"/>
                    <a:gd name="T9" fmla="*/ 0 h 192"/>
                  </a:gdLst>
                  <a:ahLst/>
                  <a:cxnLst>
                    <a:cxn ang="0">
                      <a:pos x="T0" y="T1"/>
                    </a:cxn>
                    <a:cxn ang="0">
                      <a:pos x="T2" y="T3"/>
                    </a:cxn>
                    <a:cxn ang="0">
                      <a:pos x="T4" y="T5"/>
                    </a:cxn>
                    <a:cxn ang="0">
                      <a:pos x="T6" y="T7"/>
                    </a:cxn>
                    <a:cxn ang="0">
                      <a:pos x="T8" y="T9"/>
                    </a:cxn>
                  </a:cxnLst>
                  <a:rect l="0" t="0" r="r" b="b"/>
                  <a:pathLst>
                    <a:path w="287" h="192">
                      <a:moveTo>
                        <a:pt x="109" y="0"/>
                      </a:moveTo>
                      <a:lnTo>
                        <a:pt x="287" y="139"/>
                      </a:lnTo>
                      <a:lnTo>
                        <a:pt x="95" y="192"/>
                      </a:lnTo>
                      <a:lnTo>
                        <a:pt x="0" y="89"/>
                      </a:lnTo>
                      <a:lnTo>
                        <a:pt x="109"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grpSp>
        </p:grpSp>
      </p:grpSp>
      <p:grpSp>
        <p:nvGrpSpPr>
          <p:cNvPr id="302" name="Group 301"/>
          <p:cNvGrpSpPr/>
          <p:nvPr/>
        </p:nvGrpSpPr>
        <p:grpSpPr>
          <a:xfrm>
            <a:off x="5549453" y="2282278"/>
            <a:ext cx="1609841" cy="1961785"/>
            <a:chOff x="5503728" y="2213527"/>
            <a:chExt cx="1610489" cy="1962574"/>
          </a:xfrm>
        </p:grpSpPr>
        <p:sp>
          <p:nvSpPr>
            <p:cNvPr id="134" name="Rectangle 133"/>
            <p:cNvSpPr/>
            <p:nvPr/>
          </p:nvSpPr>
          <p:spPr>
            <a:xfrm>
              <a:off x="5503728" y="3466393"/>
              <a:ext cx="1610489" cy="70970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Free </a:t>
              </a:r>
              <a:br>
                <a:rPr lang="en-US" sz="1960" dirty="0">
                  <a:gradFill>
                    <a:gsLst>
                      <a:gs pos="28319">
                        <a:srgbClr val="000000"/>
                      </a:gs>
                      <a:gs pos="52212">
                        <a:srgbClr val="000000"/>
                      </a:gs>
                    </a:gsLst>
                    <a:lin ang="5400000" scaled="0"/>
                  </a:gradFill>
                  <a:latin typeface="Segoe UI"/>
                </a:rPr>
              </a:br>
              <a:r>
                <a:rPr lang="en-US" sz="1960" dirty="0">
                  <a:gradFill>
                    <a:gsLst>
                      <a:gs pos="28319">
                        <a:srgbClr val="000000"/>
                      </a:gs>
                      <a:gs pos="52212">
                        <a:srgbClr val="000000"/>
                      </a:gs>
                    </a:gsLst>
                    <a:lin ang="5400000" scaled="0"/>
                  </a:gradFill>
                  <a:latin typeface="Segoe UI"/>
                </a:rPr>
                <a:t>Training</a:t>
              </a:r>
            </a:p>
          </p:txBody>
        </p:sp>
        <p:pic>
          <p:nvPicPr>
            <p:cNvPr id="303" name="Picture 302"/>
            <p:cNvPicPr>
              <a:picLocks noChangeAspect="1"/>
            </p:cNvPicPr>
            <p:nvPr/>
          </p:nvPicPr>
          <p:blipFill>
            <a:blip r:embed="rId4"/>
            <a:stretch>
              <a:fillRect/>
            </a:stretch>
          </p:blipFill>
          <p:spPr>
            <a:xfrm flipH="1">
              <a:off x="5899272" y="2213527"/>
              <a:ext cx="819400" cy="1205398"/>
            </a:xfrm>
            <a:prstGeom prst="rect">
              <a:avLst/>
            </a:prstGeom>
          </p:spPr>
        </p:pic>
      </p:grpSp>
      <p:grpSp>
        <p:nvGrpSpPr>
          <p:cNvPr id="298" name="Group 297"/>
          <p:cNvGrpSpPr/>
          <p:nvPr/>
        </p:nvGrpSpPr>
        <p:grpSpPr>
          <a:xfrm>
            <a:off x="7693546" y="2282127"/>
            <a:ext cx="1744304" cy="1961938"/>
            <a:chOff x="7453007" y="2213374"/>
            <a:chExt cx="1745006" cy="1962727"/>
          </a:xfrm>
        </p:grpSpPr>
        <p:sp>
          <p:nvSpPr>
            <p:cNvPr id="142" name="Rectangle 141"/>
            <p:cNvSpPr/>
            <p:nvPr/>
          </p:nvSpPr>
          <p:spPr>
            <a:xfrm>
              <a:off x="7520266" y="3466393"/>
              <a:ext cx="1610489" cy="70970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Free </a:t>
              </a:r>
              <a:br>
                <a:rPr lang="en-US" sz="1960" dirty="0">
                  <a:gradFill>
                    <a:gsLst>
                      <a:gs pos="28319">
                        <a:srgbClr val="000000"/>
                      </a:gs>
                      <a:gs pos="52212">
                        <a:srgbClr val="000000"/>
                      </a:gs>
                    </a:gsLst>
                    <a:lin ang="5400000" scaled="0"/>
                  </a:gradFill>
                  <a:latin typeface="Segoe UI"/>
                </a:rPr>
              </a:br>
              <a:r>
                <a:rPr lang="en-US" sz="1960" dirty="0">
                  <a:gradFill>
                    <a:gsLst>
                      <a:gs pos="28319">
                        <a:srgbClr val="000000"/>
                      </a:gs>
                      <a:gs pos="52212">
                        <a:srgbClr val="000000"/>
                      </a:gs>
                    </a:gsLst>
                    <a:lin ang="5400000" scaled="0"/>
                  </a:gradFill>
                  <a:latin typeface="Segoe UI"/>
                </a:rPr>
                <a:t>Tools</a:t>
              </a:r>
            </a:p>
          </p:txBody>
        </p:sp>
        <p:grpSp>
          <p:nvGrpSpPr>
            <p:cNvPr id="1140" name="Group 1139"/>
            <p:cNvGrpSpPr/>
            <p:nvPr/>
          </p:nvGrpSpPr>
          <p:grpSpPr>
            <a:xfrm>
              <a:off x="7453007" y="2213374"/>
              <a:ext cx="1745006" cy="1177578"/>
              <a:chOff x="7353454" y="2213374"/>
              <a:chExt cx="1745006" cy="1177578"/>
            </a:xfrm>
          </p:grpSpPr>
          <p:grpSp>
            <p:nvGrpSpPr>
              <p:cNvPr id="1139" name="Group 1138"/>
              <p:cNvGrpSpPr/>
              <p:nvPr/>
            </p:nvGrpSpPr>
            <p:grpSpPr>
              <a:xfrm>
                <a:off x="7353454" y="2213374"/>
                <a:ext cx="1517514" cy="1152575"/>
                <a:chOff x="7377113" y="1308100"/>
                <a:chExt cx="1277937" cy="847725"/>
              </a:xfrm>
            </p:grpSpPr>
            <p:sp>
              <p:nvSpPr>
                <p:cNvPr id="1132" name="AutoShape 190"/>
                <p:cNvSpPr>
                  <a:spLocks noChangeAspect="1" noChangeArrowheads="1" noTextEdit="1"/>
                </p:cNvSpPr>
                <p:nvPr/>
              </p:nvSpPr>
              <p:spPr bwMode="auto">
                <a:xfrm>
                  <a:off x="7377113" y="1308100"/>
                  <a:ext cx="127793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3" name="Rectangle 192"/>
                <p:cNvSpPr>
                  <a:spLocks noChangeArrowheads="1"/>
                </p:cNvSpPr>
                <p:nvPr/>
              </p:nvSpPr>
              <p:spPr bwMode="auto">
                <a:xfrm>
                  <a:off x="7844201" y="1393963"/>
                  <a:ext cx="564787" cy="761862"/>
                </a:xfrm>
                <a:prstGeom prst="rect">
                  <a:avLst/>
                </a:prstGeom>
                <a:solidFill>
                  <a:srgbClr val="D83B01"/>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4" name="Rectangle 193"/>
                <p:cNvSpPr>
                  <a:spLocks noChangeArrowheads="1"/>
                </p:cNvSpPr>
                <p:nvPr/>
              </p:nvSpPr>
              <p:spPr bwMode="auto">
                <a:xfrm>
                  <a:off x="7586663" y="1393963"/>
                  <a:ext cx="271895" cy="761862"/>
                </a:xfrm>
                <a:prstGeom prst="rect">
                  <a:avLst/>
                </a:prstGeom>
                <a:solidFill>
                  <a:srgbClr val="A32B01"/>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5" name="Freeform 194"/>
                <p:cNvSpPr>
                  <a:spLocks/>
                </p:cNvSpPr>
                <p:nvPr/>
              </p:nvSpPr>
              <p:spPr bwMode="auto">
                <a:xfrm>
                  <a:off x="7466520" y="1394833"/>
                  <a:ext cx="392039" cy="216395"/>
                </a:xfrm>
                <a:custGeom>
                  <a:avLst/>
                  <a:gdLst>
                    <a:gd name="T0" fmla="*/ 215 w 348"/>
                    <a:gd name="T1" fmla="*/ 133 h 133"/>
                    <a:gd name="T2" fmla="*/ 0 w 348"/>
                    <a:gd name="T3" fmla="*/ 133 h 133"/>
                    <a:gd name="T4" fmla="*/ 130 w 348"/>
                    <a:gd name="T5" fmla="*/ 0 h 133"/>
                    <a:gd name="T6" fmla="*/ 348 w 348"/>
                    <a:gd name="T7" fmla="*/ 0 h 133"/>
                    <a:gd name="T8" fmla="*/ 215 w 348"/>
                    <a:gd name="T9" fmla="*/ 133 h 133"/>
                    <a:gd name="connsiteX0" fmla="*/ 4375 w 8197"/>
                    <a:gd name="connsiteY0" fmla="*/ 10000 h 10000"/>
                    <a:gd name="connsiteX1" fmla="*/ 0 w 8197"/>
                    <a:gd name="connsiteY1" fmla="*/ 10000 h 10000"/>
                    <a:gd name="connsiteX2" fmla="*/ 1933 w 8197"/>
                    <a:gd name="connsiteY2" fmla="*/ 0 h 10000"/>
                    <a:gd name="connsiteX3" fmla="*/ 8197 w 8197"/>
                    <a:gd name="connsiteY3" fmla="*/ 0 h 10000"/>
                    <a:gd name="connsiteX4" fmla="*/ 4375 w 8197"/>
                    <a:gd name="connsiteY4" fmla="*/ 10000 h 10000"/>
                    <a:gd name="connsiteX0" fmla="*/ 7639 w 10000"/>
                    <a:gd name="connsiteY0" fmla="*/ 10249 h 10249"/>
                    <a:gd name="connsiteX1" fmla="*/ 0 w 10000"/>
                    <a:gd name="connsiteY1" fmla="*/ 10000 h 10249"/>
                    <a:gd name="connsiteX2" fmla="*/ 2358 w 10000"/>
                    <a:gd name="connsiteY2" fmla="*/ 0 h 10249"/>
                    <a:gd name="connsiteX3" fmla="*/ 10000 w 10000"/>
                    <a:gd name="connsiteY3" fmla="*/ 0 h 10249"/>
                    <a:gd name="connsiteX4" fmla="*/ 7639 w 10000"/>
                    <a:gd name="connsiteY4" fmla="*/ 10249 h 10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249">
                      <a:moveTo>
                        <a:pt x="7639" y="10249"/>
                      </a:moveTo>
                      <a:lnTo>
                        <a:pt x="0" y="10000"/>
                      </a:lnTo>
                      <a:lnTo>
                        <a:pt x="2358" y="0"/>
                      </a:lnTo>
                      <a:lnTo>
                        <a:pt x="10000" y="0"/>
                      </a:lnTo>
                      <a:lnTo>
                        <a:pt x="7639" y="10249"/>
                      </a:lnTo>
                      <a:close/>
                    </a:path>
                  </a:pathLst>
                </a:custGeom>
                <a:solidFill>
                  <a:srgbClr val="D83B01"/>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36" name="Freeform 195"/>
                <p:cNvSpPr>
                  <a:spLocks/>
                </p:cNvSpPr>
                <p:nvPr/>
              </p:nvSpPr>
              <p:spPr bwMode="auto">
                <a:xfrm>
                  <a:off x="7864148" y="1394833"/>
                  <a:ext cx="673941" cy="209443"/>
                </a:xfrm>
                <a:custGeom>
                  <a:avLst/>
                  <a:gdLst>
                    <a:gd name="T0" fmla="*/ 457 w 457"/>
                    <a:gd name="T1" fmla="*/ 133 h 133"/>
                    <a:gd name="T2" fmla="*/ 157 w 457"/>
                    <a:gd name="T3" fmla="*/ 133 h 133"/>
                    <a:gd name="T4" fmla="*/ 0 w 457"/>
                    <a:gd name="T5" fmla="*/ 0 h 133"/>
                    <a:gd name="T6" fmla="*/ 300 w 457"/>
                    <a:gd name="T7" fmla="*/ 0 h 133"/>
                    <a:gd name="T8" fmla="*/ 457 w 457"/>
                    <a:gd name="T9" fmla="*/ 133 h 133"/>
                    <a:gd name="connsiteX0" fmla="*/ 10000 w 10000"/>
                    <a:gd name="connsiteY0" fmla="*/ 10000 h 10000"/>
                    <a:gd name="connsiteX1" fmla="*/ 3435 w 10000"/>
                    <a:gd name="connsiteY1" fmla="*/ 10000 h 10000"/>
                    <a:gd name="connsiteX2" fmla="*/ 0 w 10000"/>
                    <a:gd name="connsiteY2" fmla="*/ 0 h 10000"/>
                    <a:gd name="connsiteX3" fmla="*/ 8660 w 10000"/>
                    <a:gd name="connsiteY3" fmla="*/ 0 h 10000"/>
                    <a:gd name="connsiteX4" fmla="*/ 10000 w 10000"/>
                    <a:gd name="connsiteY4" fmla="*/ 10000 h 10000"/>
                    <a:gd name="connsiteX0" fmla="*/ 10667 w 10667"/>
                    <a:gd name="connsiteY0" fmla="*/ 10000 h 10000"/>
                    <a:gd name="connsiteX1" fmla="*/ 3435 w 10667"/>
                    <a:gd name="connsiteY1" fmla="*/ 10000 h 10000"/>
                    <a:gd name="connsiteX2" fmla="*/ 0 w 10667"/>
                    <a:gd name="connsiteY2" fmla="*/ 0 h 10000"/>
                    <a:gd name="connsiteX3" fmla="*/ 8660 w 10667"/>
                    <a:gd name="connsiteY3" fmla="*/ 0 h 10000"/>
                    <a:gd name="connsiteX4" fmla="*/ 10667 w 10667"/>
                    <a:gd name="connsiteY4" fmla="*/ 10000 h 10000"/>
                    <a:gd name="connsiteX0" fmla="*/ 10667 w 10667"/>
                    <a:gd name="connsiteY0" fmla="*/ 10000 h 10084"/>
                    <a:gd name="connsiteX1" fmla="*/ 1467 w 10667"/>
                    <a:gd name="connsiteY1" fmla="*/ 10084 h 10084"/>
                    <a:gd name="connsiteX2" fmla="*/ 0 w 10667"/>
                    <a:gd name="connsiteY2" fmla="*/ 0 h 10084"/>
                    <a:gd name="connsiteX3" fmla="*/ 8660 w 10667"/>
                    <a:gd name="connsiteY3" fmla="*/ 0 h 10084"/>
                    <a:gd name="connsiteX4" fmla="*/ 10667 w 10667"/>
                    <a:gd name="connsiteY4" fmla="*/ 10000 h 10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7" h="10084">
                      <a:moveTo>
                        <a:pt x="10667" y="10000"/>
                      </a:moveTo>
                      <a:lnTo>
                        <a:pt x="1467" y="10084"/>
                      </a:lnTo>
                      <a:lnTo>
                        <a:pt x="0" y="0"/>
                      </a:lnTo>
                      <a:lnTo>
                        <a:pt x="8660" y="0"/>
                      </a:lnTo>
                      <a:lnTo>
                        <a:pt x="10667" y="10000"/>
                      </a:lnTo>
                      <a:close/>
                    </a:path>
                  </a:pathLst>
                </a:custGeom>
                <a:solidFill>
                  <a:srgbClr val="FE4A0A"/>
                </a:solidFill>
                <a:ln>
                  <a:noFill/>
                </a:ln>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grpSp>
          <p:pic>
            <p:nvPicPr>
              <p:cNvPr id="304" name="Picture 303"/>
              <p:cNvPicPr>
                <a:picLocks noChangeAspect="1"/>
              </p:cNvPicPr>
              <p:nvPr/>
            </p:nvPicPr>
            <p:blipFill>
              <a:blip r:embed="rId5"/>
              <a:stretch>
                <a:fillRect/>
              </a:stretch>
            </p:blipFill>
            <p:spPr>
              <a:xfrm>
                <a:off x="8203393" y="2481212"/>
                <a:ext cx="895067" cy="909740"/>
              </a:xfrm>
              <a:prstGeom prst="rect">
                <a:avLst/>
              </a:prstGeom>
            </p:spPr>
          </p:pic>
        </p:grpSp>
      </p:grpSp>
      <p:grpSp>
        <p:nvGrpSpPr>
          <p:cNvPr id="301" name="Group 300"/>
          <p:cNvGrpSpPr/>
          <p:nvPr/>
        </p:nvGrpSpPr>
        <p:grpSpPr>
          <a:xfrm>
            <a:off x="9972106" y="2284902"/>
            <a:ext cx="1609841" cy="1802340"/>
            <a:chOff x="9851377" y="2216150"/>
            <a:chExt cx="1610489" cy="1803064"/>
          </a:xfrm>
        </p:grpSpPr>
        <p:sp>
          <p:nvSpPr>
            <p:cNvPr id="177" name="Rectangle 176"/>
            <p:cNvSpPr/>
            <p:nvPr/>
          </p:nvSpPr>
          <p:spPr>
            <a:xfrm>
              <a:off x="9851377" y="3617256"/>
              <a:ext cx="1610489" cy="401958"/>
            </a:xfrm>
            <a:prstGeom prst="rect">
              <a:avLst/>
            </a:prstGeom>
          </p:spPr>
          <p:txBody>
            <a:bodyPr wrap="square">
              <a:spAutoFit/>
            </a:bodyPr>
            <a:lstStyle/>
            <a:p>
              <a:pPr algn="ctr" defTabSz="914005"/>
              <a:r>
                <a:rPr lang="en-US" sz="1960" dirty="0">
                  <a:gradFill>
                    <a:gsLst>
                      <a:gs pos="28319">
                        <a:srgbClr val="000000"/>
                      </a:gs>
                      <a:gs pos="52212">
                        <a:srgbClr val="000000"/>
                      </a:gs>
                    </a:gsLst>
                    <a:lin ang="5400000" scaled="0"/>
                  </a:gradFill>
                  <a:latin typeface="Segoe UI"/>
                </a:rPr>
                <a:t>Webinars</a:t>
              </a:r>
            </a:p>
          </p:txBody>
        </p:sp>
        <p:grpSp>
          <p:nvGrpSpPr>
            <p:cNvPr id="292" name="Group 291"/>
            <p:cNvGrpSpPr/>
            <p:nvPr/>
          </p:nvGrpSpPr>
          <p:grpSpPr>
            <a:xfrm>
              <a:off x="10039877" y="2216150"/>
              <a:ext cx="1233488" cy="1268413"/>
              <a:chOff x="9902825" y="2216150"/>
              <a:chExt cx="1233488" cy="1268413"/>
            </a:xfrm>
          </p:grpSpPr>
          <p:sp>
            <p:nvSpPr>
              <p:cNvPr id="1142" name="AutoShape 199"/>
              <p:cNvSpPr>
                <a:spLocks noChangeAspect="1" noChangeArrowheads="1" noTextEdit="1"/>
              </p:cNvSpPr>
              <p:nvPr/>
            </p:nvSpPr>
            <p:spPr bwMode="auto">
              <a:xfrm>
                <a:off x="9902825" y="2216150"/>
                <a:ext cx="1228725" cy="126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3" name="Freeform 201"/>
              <p:cNvSpPr>
                <a:spLocks/>
              </p:cNvSpPr>
              <p:nvPr/>
            </p:nvSpPr>
            <p:spPr bwMode="auto">
              <a:xfrm>
                <a:off x="9907588" y="2216150"/>
                <a:ext cx="1228725" cy="1231900"/>
              </a:xfrm>
              <a:custGeom>
                <a:avLst/>
                <a:gdLst>
                  <a:gd name="T0" fmla="*/ 178 w 306"/>
                  <a:gd name="T1" fmla="*/ 305 h 307"/>
                  <a:gd name="T2" fmla="*/ 173 w 306"/>
                  <a:gd name="T3" fmla="*/ 305 h 307"/>
                  <a:gd name="T4" fmla="*/ 1 w 306"/>
                  <a:gd name="T5" fmla="*/ 133 h 307"/>
                  <a:gd name="T6" fmla="*/ 1 w 306"/>
                  <a:gd name="T7" fmla="*/ 128 h 307"/>
                  <a:gd name="T8" fmla="*/ 128 w 306"/>
                  <a:gd name="T9" fmla="*/ 2 h 307"/>
                  <a:gd name="T10" fmla="*/ 133 w 306"/>
                  <a:gd name="T11" fmla="*/ 2 h 307"/>
                  <a:gd name="T12" fmla="*/ 305 w 306"/>
                  <a:gd name="T13" fmla="*/ 174 h 307"/>
                  <a:gd name="T14" fmla="*/ 305 w 306"/>
                  <a:gd name="T15" fmla="*/ 179 h 307"/>
                  <a:gd name="T16" fmla="*/ 178 w 306"/>
                  <a:gd name="T17" fmla="*/ 305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6" h="307">
                    <a:moveTo>
                      <a:pt x="178" y="305"/>
                    </a:moveTo>
                    <a:cubicBezTo>
                      <a:pt x="177" y="307"/>
                      <a:pt x="175" y="307"/>
                      <a:pt x="173" y="305"/>
                    </a:cubicBezTo>
                    <a:cubicBezTo>
                      <a:pt x="1" y="133"/>
                      <a:pt x="1" y="133"/>
                      <a:pt x="1" y="133"/>
                    </a:cubicBezTo>
                    <a:cubicBezTo>
                      <a:pt x="0" y="132"/>
                      <a:pt x="0" y="130"/>
                      <a:pt x="1" y="128"/>
                    </a:cubicBezTo>
                    <a:cubicBezTo>
                      <a:pt x="128" y="2"/>
                      <a:pt x="128" y="2"/>
                      <a:pt x="128" y="2"/>
                    </a:cubicBezTo>
                    <a:cubicBezTo>
                      <a:pt x="129" y="0"/>
                      <a:pt x="131" y="0"/>
                      <a:pt x="133" y="2"/>
                    </a:cubicBezTo>
                    <a:cubicBezTo>
                      <a:pt x="305" y="174"/>
                      <a:pt x="305" y="174"/>
                      <a:pt x="305" y="174"/>
                    </a:cubicBezTo>
                    <a:cubicBezTo>
                      <a:pt x="306" y="175"/>
                      <a:pt x="306" y="177"/>
                      <a:pt x="305" y="179"/>
                    </a:cubicBezTo>
                    <a:lnTo>
                      <a:pt x="178" y="3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4" name="Freeform 202"/>
              <p:cNvSpPr>
                <a:spLocks/>
              </p:cNvSpPr>
              <p:nvPr/>
            </p:nvSpPr>
            <p:spPr bwMode="auto">
              <a:xfrm>
                <a:off x="10015538" y="2324100"/>
                <a:ext cx="1016000" cy="1011238"/>
              </a:xfrm>
              <a:custGeom>
                <a:avLst/>
                <a:gdLst>
                  <a:gd name="T0" fmla="*/ 151 w 253"/>
                  <a:gd name="T1" fmla="*/ 251 h 252"/>
                  <a:gd name="T2" fmla="*/ 147 w 253"/>
                  <a:gd name="T3" fmla="*/ 251 h 252"/>
                  <a:gd name="T4" fmla="*/ 2 w 253"/>
                  <a:gd name="T5" fmla="*/ 105 h 252"/>
                  <a:gd name="T6" fmla="*/ 2 w 253"/>
                  <a:gd name="T7" fmla="*/ 101 h 252"/>
                  <a:gd name="T8" fmla="*/ 102 w 253"/>
                  <a:gd name="T9" fmla="*/ 1 h 252"/>
                  <a:gd name="T10" fmla="*/ 106 w 253"/>
                  <a:gd name="T11" fmla="*/ 1 h 252"/>
                  <a:gd name="T12" fmla="*/ 251 w 253"/>
                  <a:gd name="T13" fmla="*/ 147 h 252"/>
                  <a:gd name="T14" fmla="*/ 251 w 253"/>
                  <a:gd name="T15" fmla="*/ 151 h 252"/>
                  <a:gd name="T16" fmla="*/ 151 w 253"/>
                  <a:gd name="T17" fmla="*/ 251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252">
                    <a:moveTo>
                      <a:pt x="151" y="251"/>
                    </a:moveTo>
                    <a:cubicBezTo>
                      <a:pt x="150" y="252"/>
                      <a:pt x="148" y="252"/>
                      <a:pt x="147" y="251"/>
                    </a:cubicBezTo>
                    <a:cubicBezTo>
                      <a:pt x="2" y="105"/>
                      <a:pt x="2" y="105"/>
                      <a:pt x="2" y="105"/>
                    </a:cubicBezTo>
                    <a:cubicBezTo>
                      <a:pt x="0" y="104"/>
                      <a:pt x="0" y="102"/>
                      <a:pt x="2" y="101"/>
                    </a:cubicBezTo>
                    <a:cubicBezTo>
                      <a:pt x="102" y="1"/>
                      <a:pt x="102" y="1"/>
                      <a:pt x="102" y="1"/>
                    </a:cubicBezTo>
                    <a:cubicBezTo>
                      <a:pt x="103" y="0"/>
                      <a:pt x="105" y="0"/>
                      <a:pt x="106" y="1"/>
                    </a:cubicBezTo>
                    <a:cubicBezTo>
                      <a:pt x="251" y="147"/>
                      <a:pt x="251" y="147"/>
                      <a:pt x="251" y="147"/>
                    </a:cubicBezTo>
                    <a:cubicBezTo>
                      <a:pt x="253" y="148"/>
                      <a:pt x="253" y="150"/>
                      <a:pt x="251" y="151"/>
                    </a:cubicBezTo>
                    <a:lnTo>
                      <a:pt x="151" y="251"/>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5" name="Freeform 203"/>
              <p:cNvSpPr>
                <a:spLocks/>
              </p:cNvSpPr>
              <p:nvPr/>
            </p:nvSpPr>
            <p:spPr bwMode="auto">
              <a:xfrm>
                <a:off x="10753725" y="2584450"/>
                <a:ext cx="17463" cy="17463"/>
              </a:xfrm>
              <a:custGeom>
                <a:avLst/>
                <a:gdLst>
                  <a:gd name="T0" fmla="*/ 3 w 4"/>
                  <a:gd name="T1" fmla="*/ 3 h 4"/>
                  <a:gd name="T2" fmla="*/ 0 w 4"/>
                  <a:gd name="T3" fmla="*/ 3 h 4"/>
                  <a:gd name="T4" fmla="*/ 1 w 4"/>
                  <a:gd name="T5" fmla="*/ 0 h 4"/>
                  <a:gd name="T6" fmla="*/ 3 w 4"/>
                  <a:gd name="T7" fmla="*/ 0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4"/>
                      <a:pt x="1" y="4"/>
                      <a:pt x="0" y="3"/>
                    </a:cubicBezTo>
                    <a:cubicBezTo>
                      <a:pt x="0" y="2"/>
                      <a:pt x="0" y="1"/>
                      <a:pt x="1" y="0"/>
                    </a:cubicBezTo>
                    <a:cubicBezTo>
                      <a:pt x="1" y="0"/>
                      <a:pt x="2" y="0"/>
                      <a:pt x="3" y="0"/>
                    </a:cubicBezTo>
                    <a:cubicBezTo>
                      <a:pt x="4" y="1"/>
                      <a:pt x="4" y="2"/>
                      <a:pt x="3" y="3"/>
                    </a:cubicBez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cxnSp>
            <p:nvCxnSpPr>
              <p:cNvPr id="328" name="Straight Connector 327"/>
              <p:cNvCxnSpPr/>
              <p:nvPr/>
            </p:nvCxnSpPr>
            <p:spPr>
              <a:xfrm>
                <a:off x="10104571" y="2735264"/>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2" name="Straight Connector 331"/>
              <p:cNvCxnSpPr/>
              <p:nvPr/>
            </p:nvCxnSpPr>
            <p:spPr>
              <a:xfrm>
                <a:off x="10146823" y="2694304"/>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3" name="Straight Connector 332"/>
              <p:cNvCxnSpPr/>
              <p:nvPr/>
            </p:nvCxnSpPr>
            <p:spPr>
              <a:xfrm>
                <a:off x="10272121" y="2596276"/>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4" name="Straight Connector 333"/>
              <p:cNvCxnSpPr/>
              <p:nvPr/>
            </p:nvCxnSpPr>
            <p:spPr>
              <a:xfrm>
                <a:off x="10314121" y="2554265"/>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91" name="Group 290"/>
              <p:cNvGrpSpPr/>
              <p:nvPr/>
            </p:nvGrpSpPr>
            <p:grpSpPr>
              <a:xfrm>
                <a:off x="10802938" y="2917825"/>
                <a:ext cx="39688" cy="566738"/>
                <a:chOff x="10802938" y="2917825"/>
                <a:chExt cx="39688" cy="566738"/>
              </a:xfrm>
            </p:grpSpPr>
            <p:sp>
              <p:nvSpPr>
                <p:cNvPr id="1146" name="Rectangle 204"/>
                <p:cNvSpPr>
                  <a:spLocks noChangeArrowheads="1"/>
                </p:cNvSpPr>
                <p:nvPr/>
              </p:nvSpPr>
              <p:spPr bwMode="auto">
                <a:xfrm>
                  <a:off x="10802938" y="3379788"/>
                  <a:ext cx="396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8" name="Freeform 206"/>
                <p:cNvSpPr>
                  <a:spLocks/>
                </p:cNvSpPr>
                <p:nvPr/>
              </p:nvSpPr>
              <p:spPr bwMode="auto">
                <a:xfrm>
                  <a:off x="10802938" y="3471863"/>
                  <a:ext cx="39688" cy="12700"/>
                </a:xfrm>
                <a:custGeom>
                  <a:avLst/>
                  <a:gdLst>
                    <a:gd name="T0" fmla="*/ 10 w 10"/>
                    <a:gd name="T1" fmla="*/ 1 h 3"/>
                    <a:gd name="T2" fmla="*/ 10 w 10"/>
                    <a:gd name="T3" fmla="*/ 0 h 3"/>
                    <a:gd name="T4" fmla="*/ 0 w 10"/>
                    <a:gd name="T5" fmla="*/ 0 h 3"/>
                    <a:gd name="T6" fmla="*/ 0 w 10"/>
                    <a:gd name="T7" fmla="*/ 1 h 3"/>
                    <a:gd name="T8" fmla="*/ 2 w 10"/>
                    <a:gd name="T9" fmla="*/ 3 h 3"/>
                    <a:gd name="T10" fmla="*/ 8 w 10"/>
                    <a:gd name="T11" fmla="*/ 3 h 3"/>
                    <a:gd name="T12" fmla="*/ 10 w 10"/>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10" h="3">
                      <a:moveTo>
                        <a:pt x="10" y="1"/>
                      </a:moveTo>
                      <a:cubicBezTo>
                        <a:pt x="10" y="0"/>
                        <a:pt x="10" y="0"/>
                        <a:pt x="10" y="0"/>
                      </a:cubicBezTo>
                      <a:cubicBezTo>
                        <a:pt x="0" y="0"/>
                        <a:pt x="0" y="0"/>
                        <a:pt x="0" y="0"/>
                      </a:cubicBezTo>
                      <a:cubicBezTo>
                        <a:pt x="0" y="1"/>
                        <a:pt x="0" y="1"/>
                        <a:pt x="0" y="1"/>
                      </a:cubicBezTo>
                      <a:cubicBezTo>
                        <a:pt x="0" y="2"/>
                        <a:pt x="1" y="3"/>
                        <a:pt x="2" y="3"/>
                      </a:cubicBezTo>
                      <a:cubicBezTo>
                        <a:pt x="8" y="3"/>
                        <a:pt x="8" y="3"/>
                        <a:pt x="8" y="3"/>
                      </a:cubicBezTo>
                      <a:cubicBezTo>
                        <a:pt x="9" y="3"/>
                        <a:pt x="10" y="2"/>
                        <a:pt x="10" y="1"/>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9" name="Freeform 207"/>
                <p:cNvSpPr>
                  <a:spLocks/>
                </p:cNvSpPr>
                <p:nvPr/>
              </p:nvSpPr>
              <p:spPr bwMode="auto">
                <a:xfrm>
                  <a:off x="10814050" y="2917825"/>
                  <a:ext cx="15875" cy="23813"/>
                </a:xfrm>
                <a:custGeom>
                  <a:avLst/>
                  <a:gdLst>
                    <a:gd name="T0" fmla="*/ 0 w 4"/>
                    <a:gd name="T1" fmla="*/ 2 h 6"/>
                    <a:gd name="T2" fmla="*/ 0 w 4"/>
                    <a:gd name="T3" fmla="*/ 6 h 6"/>
                    <a:gd name="T4" fmla="*/ 4 w 4"/>
                    <a:gd name="T5" fmla="*/ 6 h 6"/>
                    <a:gd name="T6" fmla="*/ 4 w 4"/>
                    <a:gd name="T7" fmla="*/ 2 h 6"/>
                    <a:gd name="T8" fmla="*/ 2 w 4"/>
                    <a:gd name="T9" fmla="*/ 0 h 6"/>
                    <a:gd name="T10" fmla="*/ 2 w 4"/>
                    <a:gd name="T11" fmla="*/ 0 h 6"/>
                    <a:gd name="T12" fmla="*/ 0 w 4"/>
                    <a:gd name="T13" fmla="*/ 2 h 6"/>
                  </a:gdLst>
                  <a:ahLst/>
                  <a:cxnLst>
                    <a:cxn ang="0">
                      <a:pos x="T0" y="T1"/>
                    </a:cxn>
                    <a:cxn ang="0">
                      <a:pos x="T2" y="T3"/>
                    </a:cxn>
                    <a:cxn ang="0">
                      <a:pos x="T4" y="T5"/>
                    </a:cxn>
                    <a:cxn ang="0">
                      <a:pos x="T6" y="T7"/>
                    </a:cxn>
                    <a:cxn ang="0">
                      <a:pos x="T8" y="T9"/>
                    </a:cxn>
                    <a:cxn ang="0">
                      <a:pos x="T10" y="T11"/>
                    </a:cxn>
                    <a:cxn ang="0">
                      <a:pos x="T12" y="T13"/>
                    </a:cxn>
                  </a:cxnLst>
                  <a:rect l="0" t="0" r="r" b="b"/>
                  <a:pathLst>
                    <a:path w="4" h="6">
                      <a:moveTo>
                        <a:pt x="0" y="2"/>
                      </a:moveTo>
                      <a:cubicBezTo>
                        <a:pt x="0" y="6"/>
                        <a:pt x="0" y="6"/>
                        <a:pt x="0" y="6"/>
                      </a:cubicBezTo>
                      <a:cubicBezTo>
                        <a:pt x="4" y="6"/>
                        <a:pt x="4" y="6"/>
                        <a:pt x="4" y="6"/>
                      </a:cubicBezTo>
                      <a:cubicBezTo>
                        <a:pt x="4" y="2"/>
                        <a:pt x="4" y="2"/>
                        <a:pt x="4" y="2"/>
                      </a:cubicBezTo>
                      <a:cubicBezTo>
                        <a:pt x="4" y="1"/>
                        <a:pt x="3" y="0"/>
                        <a:pt x="2" y="0"/>
                      </a:cubicBezTo>
                      <a:cubicBezTo>
                        <a:pt x="2" y="0"/>
                        <a:pt x="2" y="0"/>
                        <a:pt x="2" y="0"/>
                      </a:cubicBezTo>
                      <a:cubicBezTo>
                        <a:pt x="1" y="0"/>
                        <a:pt x="0" y="1"/>
                        <a:pt x="0"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50" name="Freeform 208"/>
                <p:cNvSpPr>
                  <a:spLocks/>
                </p:cNvSpPr>
                <p:nvPr/>
              </p:nvSpPr>
              <p:spPr bwMode="auto">
                <a:xfrm>
                  <a:off x="10802938" y="2941638"/>
                  <a:ext cx="39688" cy="84138"/>
                </a:xfrm>
                <a:custGeom>
                  <a:avLst/>
                  <a:gdLst>
                    <a:gd name="T0" fmla="*/ 10 w 10"/>
                    <a:gd name="T1" fmla="*/ 10 h 21"/>
                    <a:gd name="T2" fmla="*/ 7 w 10"/>
                    <a:gd name="T3" fmla="*/ 0 h 21"/>
                    <a:gd name="T4" fmla="*/ 3 w 10"/>
                    <a:gd name="T5" fmla="*/ 0 h 21"/>
                    <a:gd name="T6" fmla="*/ 0 w 10"/>
                    <a:gd name="T7" fmla="*/ 10 h 21"/>
                    <a:gd name="T8" fmla="*/ 0 w 10"/>
                    <a:gd name="T9" fmla="*/ 21 h 21"/>
                    <a:gd name="T10" fmla="*/ 4 w 10"/>
                    <a:gd name="T11" fmla="*/ 21 h 21"/>
                    <a:gd name="T12" fmla="*/ 5 w 10"/>
                    <a:gd name="T13" fmla="*/ 21 h 21"/>
                    <a:gd name="T14" fmla="*/ 10 w 10"/>
                    <a:gd name="T15" fmla="*/ 21 h 21"/>
                    <a:gd name="T16" fmla="*/ 10 w 10"/>
                    <a:gd name="T17"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1">
                      <a:moveTo>
                        <a:pt x="10" y="10"/>
                      </a:moveTo>
                      <a:cubicBezTo>
                        <a:pt x="10" y="7"/>
                        <a:pt x="9" y="1"/>
                        <a:pt x="7" y="0"/>
                      </a:cubicBezTo>
                      <a:cubicBezTo>
                        <a:pt x="3" y="0"/>
                        <a:pt x="3" y="0"/>
                        <a:pt x="3" y="0"/>
                      </a:cubicBezTo>
                      <a:cubicBezTo>
                        <a:pt x="1" y="1"/>
                        <a:pt x="0" y="7"/>
                        <a:pt x="0" y="10"/>
                      </a:cubicBezTo>
                      <a:cubicBezTo>
                        <a:pt x="0" y="21"/>
                        <a:pt x="0" y="21"/>
                        <a:pt x="0" y="21"/>
                      </a:cubicBezTo>
                      <a:cubicBezTo>
                        <a:pt x="4" y="21"/>
                        <a:pt x="4" y="21"/>
                        <a:pt x="4" y="21"/>
                      </a:cubicBezTo>
                      <a:cubicBezTo>
                        <a:pt x="5" y="21"/>
                        <a:pt x="5" y="21"/>
                        <a:pt x="5" y="21"/>
                      </a:cubicBezTo>
                      <a:cubicBezTo>
                        <a:pt x="10" y="21"/>
                        <a:pt x="10" y="21"/>
                        <a:pt x="10" y="21"/>
                      </a:cubicBezTo>
                      <a:lnTo>
                        <a:pt x="10" y="1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51" name="Freeform 209"/>
                <p:cNvSpPr>
                  <a:spLocks/>
                </p:cNvSpPr>
                <p:nvPr/>
              </p:nvSpPr>
              <p:spPr bwMode="auto">
                <a:xfrm>
                  <a:off x="10814050" y="3424238"/>
                  <a:ext cx="15875" cy="47625"/>
                </a:xfrm>
                <a:custGeom>
                  <a:avLst/>
                  <a:gdLst>
                    <a:gd name="T0" fmla="*/ 1 w 4"/>
                    <a:gd name="T1" fmla="*/ 12 h 12"/>
                    <a:gd name="T2" fmla="*/ 0 w 4"/>
                    <a:gd name="T3" fmla="*/ 11 h 12"/>
                    <a:gd name="T4" fmla="*/ 0 w 4"/>
                    <a:gd name="T5" fmla="*/ 1 h 12"/>
                    <a:gd name="T6" fmla="*/ 1 w 4"/>
                    <a:gd name="T7" fmla="*/ 0 h 12"/>
                    <a:gd name="T8" fmla="*/ 2 w 4"/>
                    <a:gd name="T9" fmla="*/ 0 h 12"/>
                    <a:gd name="T10" fmla="*/ 4 w 4"/>
                    <a:gd name="T11" fmla="*/ 1 h 12"/>
                    <a:gd name="T12" fmla="*/ 4 w 4"/>
                    <a:gd name="T13" fmla="*/ 11 h 12"/>
                    <a:gd name="T14" fmla="*/ 2 w 4"/>
                    <a:gd name="T15" fmla="*/ 12 h 12"/>
                    <a:gd name="T16" fmla="*/ 1 w 4"/>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2">
                      <a:moveTo>
                        <a:pt x="1" y="12"/>
                      </a:moveTo>
                      <a:cubicBezTo>
                        <a:pt x="0" y="12"/>
                        <a:pt x="0" y="12"/>
                        <a:pt x="0" y="11"/>
                      </a:cubicBezTo>
                      <a:cubicBezTo>
                        <a:pt x="0" y="1"/>
                        <a:pt x="0" y="1"/>
                        <a:pt x="0" y="1"/>
                      </a:cubicBezTo>
                      <a:cubicBezTo>
                        <a:pt x="0" y="0"/>
                        <a:pt x="0" y="0"/>
                        <a:pt x="1" y="0"/>
                      </a:cubicBezTo>
                      <a:cubicBezTo>
                        <a:pt x="2" y="0"/>
                        <a:pt x="2" y="0"/>
                        <a:pt x="2" y="0"/>
                      </a:cubicBezTo>
                      <a:cubicBezTo>
                        <a:pt x="3" y="0"/>
                        <a:pt x="4" y="0"/>
                        <a:pt x="4" y="1"/>
                      </a:cubicBezTo>
                      <a:cubicBezTo>
                        <a:pt x="4" y="11"/>
                        <a:pt x="4" y="11"/>
                        <a:pt x="4" y="11"/>
                      </a:cubicBezTo>
                      <a:cubicBezTo>
                        <a:pt x="4" y="12"/>
                        <a:pt x="3" y="12"/>
                        <a:pt x="2" y="12"/>
                      </a:cubicBezTo>
                      <a:lnTo>
                        <a:pt x="1" y="12"/>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sp>
              <p:nvSpPr>
                <p:cNvPr id="1147" name="Rectangle 205"/>
                <p:cNvSpPr>
                  <a:spLocks noChangeArrowheads="1"/>
                </p:cNvSpPr>
                <p:nvPr/>
              </p:nvSpPr>
              <p:spPr bwMode="auto">
                <a:xfrm>
                  <a:off x="10802938" y="3025775"/>
                  <a:ext cx="39688" cy="3540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03" tIns="45702" rIns="91403" bIns="45702" numCol="1" anchor="t" anchorCtr="0" compatLnSpc="1">
                  <a:prstTxWarp prst="textNoShape">
                    <a:avLst/>
                  </a:prstTxWarp>
                </a:bodyPr>
                <a:lstStyle/>
                <a:p>
                  <a:pPr defTabSz="932319"/>
                  <a:endParaRPr lang="en-US" sz="1835" dirty="0">
                    <a:gradFill>
                      <a:gsLst>
                        <a:gs pos="28319">
                          <a:srgbClr val="000000"/>
                        </a:gs>
                        <a:gs pos="52212">
                          <a:srgbClr val="000000"/>
                        </a:gs>
                      </a:gsLst>
                      <a:lin ang="5400000" scaled="0"/>
                    </a:gradFill>
                    <a:latin typeface="Segoe UI"/>
                  </a:endParaRPr>
                </a:p>
              </p:txBody>
            </p:sp>
          </p:grpSp>
        </p:grpSp>
      </p:grpSp>
      <p:sp>
        <p:nvSpPr>
          <p:cNvPr id="112" name="Content Placeholder 6">
            <a:hlinkClick r:id="rId3"/>
          </p:cNvPr>
          <p:cNvSpPr txBox="1">
            <a:spLocks/>
          </p:cNvSpPr>
          <p:nvPr/>
        </p:nvSpPr>
        <p:spPr>
          <a:xfrm>
            <a:off x="2501" y="4883288"/>
            <a:ext cx="12433974" cy="822960"/>
          </a:xfrm>
          <a:prstGeom prst="rect">
            <a:avLst/>
          </a:prstGeom>
          <a:noFill/>
        </p:spPr>
        <p:txBody>
          <a:bodyPr vert="horz" wrap="square" lIns="146304" tIns="91440" rIns="146304" bIns="91440" rtlCol="0" anchor="ctr">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92515">
                      <a:srgbClr val="262626"/>
                    </a:gs>
                    <a:gs pos="75000">
                      <a:srgbClr val="262626"/>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92515">
                      <a:srgbClr val="262626"/>
                    </a:gs>
                    <a:gs pos="75000">
                      <a:srgbClr val="262626"/>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92515">
                      <a:srgbClr val="262626"/>
                    </a:gs>
                    <a:gs pos="75000">
                      <a:srgbClr val="262626"/>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92515">
                      <a:srgbClr val="262626"/>
                    </a:gs>
                    <a:gs pos="75000">
                      <a:srgbClr val="262626"/>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endParaRPr lang="en-US" sz="3136" u="sng" dirty="0">
              <a:gradFill>
                <a:gsLst>
                  <a:gs pos="36283">
                    <a:schemeClr val="bg1"/>
                  </a:gs>
                  <a:gs pos="66000">
                    <a:schemeClr val="bg1"/>
                  </a:gs>
                </a:gsLst>
                <a:lin ang="5400000" scaled="0"/>
              </a:gradFill>
              <a:hlinkClick r:id="rId3"/>
            </a:endParaRPr>
          </a:p>
        </p:txBody>
      </p:sp>
    </p:spTree>
    <p:extLst>
      <p:ext uri="{BB962C8B-B14F-4D97-AF65-F5344CB8AC3E}">
        <p14:creationId xmlns:p14="http://schemas.microsoft.com/office/powerpoint/2010/main" val="257575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afterEffect">
                                  <p:stCondLst>
                                    <p:cond delay="0"/>
                                  </p:stCondLst>
                                  <p:childTnLst>
                                    <p:animRot by="120000">
                                      <p:cBhvr>
                                        <p:cTn id="6" dur="125" fill="hold">
                                          <p:stCondLst>
                                            <p:cond delay="0"/>
                                          </p:stCondLst>
                                        </p:cTn>
                                        <p:tgtEl>
                                          <p:spTgt spid="83"/>
                                        </p:tgtEl>
                                        <p:attrNameLst>
                                          <p:attrName>r</p:attrName>
                                        </p:attrNameLst>
                                      </p:cBhvr>
                                    </p:animRot>
                                    <p:animRot by="-240000">
                                      <p:cBhvr>
                                        <p:cTn id="7" dur="250" fill="hold">
                                          <p:stCondLst>
                                            <p:cond delay="250"/>
                                          </p:stCondLst>
                                        </p:cTn>
                                        <p:tgtEl>
                                          <p:spTgt spid="83"/>
                                        </p:tgtEl>
                                        <p:attrNameLst>
                                          <p:attrName>r</p:attrName>
                                        </p:attrNameLst>
                                      </p:cBhvr>
                                    </p:animRot>
                                    <p:animRot by="240000">
                                      <p:cBhvr>
                                        <p:cTn id="8" dur="250" fill="hold">
                                          <p:stCondLst>
                                            <p:cond delay="500"/>
                                          </p:stCondLst>
                                        </p:cTn>
                                        <p:tgtEl>
                                          <p:spTgt spid="83"/>
                                        </p:tgtEl>
                                        <p:attrNameLst>
                                          <p:attrName>r</p:attrName>
                                        </p:attrNameLst>
                                      </p:cBhvr>
                                    </p:animRot>
                                    <p:animRot by="-240000">
                                      <p:cBhvr>
                                        <p:cTn id="9" dur="250" fill="hold">
                                          <p:stCondLst>
                                            <p:cond delay="750"/>
                                          </p:stCondLst>
                                        </p:cTn>
                                        <p:tgtEl>
                                          <p:spTgt spid="83"/>
                                        </p:tgtEl>
                                        <p:attrNameLst>
                                          <p:attrName>r</p:attrName>
                                        </p:attrNameLst>
                                      </p:cBhvr>
                                    </p:animRot>
                                    <p:animRot by="120000">
                                      <p:cBhvr>
                                        <p:cTn id="10" dur="250" fill="hold">
                                          <p:stCondLst>
                                            <p:cond delay="1000"/>
                                          </p:stCondLst>
                                        </p:cTn>
                                        <p:tgtEl>
                                          <p:spTgt spid="83"/>
                                        </p:tgtEl>
                                        <p:attrNameLst>
                                          <p:attrName>r</p:attrName>
                                        </p:attrNameLst>
                                      </p:cBhvr>
                                    </p:animRot>
                                  </p:childTnLst>
                                </p:cTn>
                              </p:par>
                            </p:childTnLst>
                          </p:cTn>
                        </p:par>
                        <p:par>
                          <p:cTn id="11" fill="hold">
                            <p:stCondLst>
                              <p:cond delay="1250"/>
                            </p:stCondLst>
                            <p:childTnLst>
                              <p:par>
                                <p:cTn id="12" presetID="64" presetClass="path" presetSubtype="0" decel="100000" fill="hold" nodeType="afterEffect">
                                  <p:stCondLst>
                                    <p:cond delay="0"/>
                                  </p:stCondLst>
                                  <p:childTnLst>
                                    <p:animMotion origin="layout" path="M -2.08333E-7 -2.59259E-6 L -2.08333E-7 -1.0169 " pathEditMode="relative" rAng="0" ptsTypes="AA">
                                      <p:cBhvr>
                                        <p:cTn id="13" dur="2000" fill="hold"/>
                                        <p:tgtEl>
                                          <p:spTgt spid="83"/>
                                        </p:tgtEl>
                                        <p:attrNameLst>
                                          <p:attrName>ppt_x</p:attrName>
                                          <p:attrName>ppt_y</p:attrName>
                                        </p:attrNameLst>
                                      </p:cBhvr>
                                      <p:rCtr x="0" y="-50856"/>
                                    </p:animMotion>
                                  </p:childTnLst>
                                </p:cTn>
                              </p:par>
                            </p:childTnLst>
                          </p:cTn>
                        </p:par>
                        <p:par>
                          <p:cTn id="14" fill="hold">
                            <p:stCondLst>
                              <p:cond delay="3250"/>
                            </p:stCondLst>
                            <p:childTnLst>
                              <p:par>
                                <p:cTn id="15" presetID="10" presetClass="entr" presetSubtype="0" fill="hold" nodeType="afterEffect">
                                  <p:stCondLst>
                                    <p:cond delay="0"/>
                                  </p:stCondLst>
                                  <p:childTnLst>
                                    <p:set>
                                      <p:cBhvr>
                                        <p:cTn id="16" dur="1" fill="hold">
                                          <p:stCondLst>
                                            <p:cond delay="0"/>
                                          </p:stCondLst>
                                        </p:cTn>
                                        <p:tgtEl>
                                          <p:spTgt spid="294"/>
                                        </p:tgtEl>
                                        <p:attrNameLst>
                                          <p:attrName>style.visibility</p:attrName>
                                        </p:attrNameLst>
                                      </p:cBhvr>
                                      <p:to>
                                        <p:strVal val="visible"/>
                                      </p:to>
                                    </p:set>
                                    <p:animEffect transition="in" filter="fade">
                                      <p:cBhvr>
                                        <p:cTn id="17" dur="1000"/>
                                        <p:tgtEl>
                                          <p:spTgt spid="294"/>
                                        </p:tgtEl>
                                      </p:cBhvr>
                                    </p:animEffect>
                                  </p:childTnLst>
                                </p:cTn>
                              </p:par>
                              <p:par>
                                <p:cTn id="18" presetID="42" presetClass="path" presetSubtype="0" accel="50000" decel="50000" fill="hold" nodeType="withEffect">
                                  <p:stCondLst>
                                    <p:cond delay="0"/>
                                  </p:stCondLst>
                                  <p:childTnLst>
                                    <p:animMotion origin="layout" path="M -2.27981E-6 -0.08375 L -2.27981E-6 -2.00182E-6 " pathEditMode="relative" rAng="0" ptsTypes="AA">
                                      <p:cBhvr>
                                        <p:cTn id="19" dur="1000" fill="hold"/>
                                        <p:tgtEl>
                                          <p:spTgt spid="294"/>
                                        </p:tgtEl>
                                        <p:attrNameLst>
                                          <p:attrName>ppt_x</p:attrName>
                                          <p:attrName>ppt_y</p:attrName>
                                        </p:attrNameLst>
                                      </p:cBhvr>
                                      <p:rCtr x="0" y="4176"/>
                                    </p:animMotion>
                                  </p:childTnLst>
                                </p:cTn>
                              </p:par>
                            </p:childTnLst>
                          </p:cTn>
                        </p:par>
                        <p:par>
                          <p:cTn id="20" fill="hold">
                            <p:stCondLst>
                              <p:cond delay="4250"/>
                            </p:stCondLst>
                            <p:childTnLst>
                              <p:par>
                                <p:cTn id="21" presetID="10" presetClass="entr" presetSubtype="0" fill="hold" nodeType="afterEffect">
                                  <p:stCondLst>
                                    <p:cond delay="0"/>
                                  </p:stCondLst>
                                  <p:childTnLst>
                                    <p:set>
                                      <p:cBhvr>
                                        <p:cTn id="22" dur="1" fill="hold">
                                          <p:stCondLst>
                                            <p:cond delay="0"/>
                                          </p:stCondLst>
                                        </p:cTn>
                                        <p:tgtEl>
                                          <p:spTgt spid="297"/>
                                        </p:tgtEl>
                                        <p:attrNameLst>
                                          <p:attrName>style.visibility</p:attrName>
                                        </p:attrNameLst>
                                      </p:cBhvr>
                                      <p:to>
                                        <p:strVal val="visible"/>
                                      </p:to>
                                    </p:set>
                                    <p:animEffect transition="in" filter="fade">
                                      <p:cBhvr>
                                        <p:cTn id="23" dur="1000"/>
                                        <p:tgtEl>
                                          <p:spTgt spid="297"/>
                                        </p:tgtEl>
                                      </p:cBhvr>
                                    </p:animEffect>
                                  </p:childTnLst>
                                </p:cTn>
                              </p:par>
                              <p:par>
                                <p:cTn id="24" presetID="42" presetClass="path" presetSubtype="0" accel="50000" decel="50000" fill="hold" nodeType="withEffect">
                                  <p:stCondLst>
                                    <p:cond delay="0"/>
                                  </p:stCondLst>
                                  <p:childTnLst>
                                    <p:animMotion origin="layout" path="M 3.75E-6 -0.0838 L 3.75E-6 1.85185E-6 " pathEditMode="relative" rAng="0" ptsTypes="AA">
                                      <p:cBhvr>
                                        <p:cTn id="25" dur="1000" fill="hold"/>
                                        <p:tgtEl>
                                          <p:spTgt spid="297"/>
                                        </p:tgtEl>
                                        <p:attrNameLst>
                                          <p:attrName>ppt_x</p:attrName>
                                          <p:attrName>ppt_y</p:attrName>
                                        </p:attrNameLst>
                                      </p:cBhvr>
                                      <p:rCtr x="0" y="4190"/>
                                    </p:animMotion>
                                  </p:childTnLst>
                                </p:cTn>
                              </p:par>
                            </p:childTnLst>
                          </p:cTn>
                        </p:par>
                        <p:par>
                          <p:cTn id="26" fill="hold">
                            <p:stCondLst>
                              <p:cond delay="5250"/>
                            </p:stCondLst>
                            <p:childTnLst>
                              <p:par>
                                <p:cTn id="27" presetID="10" presetClass="entr" presetSubtype="0" fill="hold" nodeType="afterEffect">
                                  <p:stCondLst>
                                    <p:cond delay="0"/>
                                  </p:stCondLst>
                                  <p:childTnLst>
                                    <p:set>
                                      <p:cBhvr>
                                        <p:cTn id="28" dur="1" fill="hold">
                                          <p:stCondLst>
                                            <p:cond delay="0"/>
                                          </p:stCondLst>
                                        </p:cTn>
                                        <p:tgtEl>
                                          <p:spTgt spid="302"/>
                                        </p:tgtEl>
                                        <p:attrNameLst>
                                          <p:attrName>style.visibility</p:attrName>
                                        </p:attrNameLst>
                                      </p:cBhvr>
                                      <p:to>
                                        <p:strVal val="visible"/>
                                      </p:to>
                                    </p:set>
                                    <p:animEffect transition="in" filter="fade">
                                      <p:cBhvr>
                                        <p:cTn id="29" dur="1000"/>
                                        <p:tgtEl>
                                          <p:spTgt spid="302"/>
                                        </p:tgtEl>
                                      </p:cBhvr>
                                    </p:animEffect>
                                  </p:childTnLst>
                                </p:cTn>
                              </p:par>
                              <p:par>
                                <p:cTn id="30" presetID="42" presetClass="path" presetSubtype="0" accel="50000" decel="50000" fill="hold" nodeType="withEffect">
                                  <p:stCondLst>
                                    <p:cond delay="0"/>
                                  </p:stCondLst>
                                  <p:childTnLst>
                                    <p:animMotion origin="layout" path="M 2.21088E-6 -0.08375 L 2.21088E-6 5.5833E-7 " pathEditMode="relative" rAng="0" ptsTypes="AA">
                                      <p:cBhvr>
                                        <p:cTn id="31" dur="1000" fill="hold"/>
                                        <p:tgtEl>
                                          <p:spTgt spid="302"/>
                                        </p:tgtEl>
                                        <p:attrNameLst>
                                          <p:attrName>ppt_x</p:attrName>
                                          <p:attrName>ppt_y</p:attrName>
                                        </p:attrNameLst>
                                      </p:cBhvr>
                                      <p:rCtr x="0" y="4176"/>
                                    </p:animMotion>
                                  </p:childTnLst>
                                </p:cTn>
                              </p:par>
                            </p:childTnLst>
                          </p:cTn>
                        </p:par>
                        <p:par>
                          <p:cTn id="32" fill="hold">
                            <p:stCondLst>
                              <p:cond delay="6250"/>
                            </p:stCondLst>
                            <p:childTnLst>
                              <p:par>
                                <p:cTn id="33" presetID="10" presetClass="entr" presetSubtype="0" fill="hold" nodeType="afterEffect">
                                  <p:stCondLst>
                                    <p:cond delay="0"/>
                                  </p:stCondLst>
                                  <p:childTnLst>
                                    <p:set>
                                      <p:cBhvr>
                                        <p:cTn id="34" dur="1" fill="hold">
                                          <p:stCondLst>
                                            <p:cond delay="0"/>
                                          </p:stCondLst>
                                        </p:cTn>
                                        <p:tgtEl>
                                          <p:spTgt spid="298"/>
                                        </p:tgtEl>
                                        <p:attrNameLst>
                                          <p:attrName>style.visibility</p:attrName>
                                        </p:attrNameLst>
                                      </p:cBhvr>
                                      <p:to>
                                        <p:strVal val="visible"/>
                                      </p:to>
                                    </p:set>
                                    <p:animEffect transition="in" filter="fade">
                                      <p:cBhvr>
                                        <p:cTn id="35" dur="1000"/>
                                        <p:tgtEl>
                                          <p:spTgt spid="298"/>
                                        </p:tgtEl>
                                      </p:cBhvr>
                                    </p:animEffect>
                                  </p:childTnLst>
                                </p:cTn>
                              </p:par>
                              <p:par>
                                <p:cTn id="36" presetID="42" presetClass="path" presetSubtype="0" accel="50000" decel="50000" fill="hold" nodeType="withEffect">
                                  <p:stCondLst>
                                    <p:cond delay="0"/>
                                  </p:stCondLst>
                                  <p:childTnLst>
                                    <p:animMotion origin="layout" path="M -2.27981E-6 -0.08375 L -2.27981E-6 -2.00182E-6 " pathEditMode="relative" rAng="0" ptsTypes="AA">
                                      <p:cBhvr>
                                        <p:cTn id="37" dur="1000" fill="hold"/>
                                        <p:tgtEl>
                                          <p:spTgt spid="298"/>
                                        </p:tgtEl>
                                        <p:attrNameLst>
                                          <p:attrName>ppt_x</p:attrName>
                                          <p:attrName>ppt_y</p:attrName>
                                        </p:attrNameLst>
                                      </p:cBhvr>
                                      <p:rCtr x="0" y="4176"/>
                                    </p:animMotion>
                                  </p:childTnLst>
                                </p:cTn>
                              </p:par>
                            </p:childTnLst>
                          </p:cTn>
                        </p:par>
                        <p:par>
                          <p:cTn id="38" fill="hold">
                            <p:stCondLst>
                              <p:cond delay="7250"/>
                            </p:stCondLst>
                            <p:childTnLst>
                              <p:par>
                                <p:cTn id="39" presetID="10" presetClass="entr" presetSubtype="0" fill="hold" nodeType="afterEffect">
                                  <p:stCondLst>
                                    <p:cond delay="0"/>
                                  </p:stCondLst>
                                  <p:childTnLst>
                                    <p:set>
                                      <p:cBhvr>
                                        <p:cTn id="40" dur="1" fill="hold">
                                          <p:stCondLst>
                                            <p:cond delay="0"/>
                                          </p:stCondLst>
                                        </p:cTn>
                                        <p:tgtEl>
                                          <p:spTgt spid="301"/>
                                        </p:tgtEl>
                                        <p:attrNameLst>
                                          <p:attrName>style.visibility</p:attrName>
                                        </p:attrNameLst>
                                      </p:cBhvr>
                                      <p:to>
                                        <p:strVal val="visible"/>
                                      </p:to>
                                    </p:set>
                                    <p:animEffect transition="in" filter="fade">
                                      <p:cBhvr>
                                        <p:cTn id="41" dur="1000"/>
                                        <p:tgtEl>
                                          <p:spTgt spid="301"/>
                                        </p:tgtEl>
                                      </p:cBhvr>
                                    </p:animEffect>
                                  </p:childTnLst>
                                </p:cTn>
                              </p:par>
                              <p:par>
                                <p:cTn id="42" presetID="42" presetClass="path" presetSubtype="0" accel="50000" decel="50000" fill="hold" nodeType="withEffect">
                                  <p:stCondLst>
                                    <p:cond delay="0"/>
                                  </p:stCondLst>
                                  <p:childTnLst>
                                    <p:animMotion origin="layout" path="M -2.27981E-6 -0.08375 L -2.27981E-6 -2.00182E-6 " pathEditMode="relative" rAng="0" ptsTypes="AA">
                                      <p:cBhvr>
                                        <p:cTn id="43" dur="1000" fill="hold"/>
                                        <p:tgtEl>
                                          <p:spTgt spid="301"/>
                                        </p:tgtEl>
                                        <p:attrNameLst>
                                          <p:attrName>ppt_x</p:attrName>
                                          <p:attrName>ppt_y</p:attrName>
                                        </p:attrNameLst>
                                      </p:cBhvr>
                                      <p:rCtr x="0" y="4176"/>
                                    </p:animMotion>
                                  </p:childTnLst>
                                </p:cTn>
                              </p:par>
                            </p:childTnLst>
                          </p:cTn>
                        </p:par>
                        <p:par>
                          <p:cTn id="44" fill="hold">
                            <p:stCondLst>
                              <p:cond delay="8250"/>
                            </p:stCondLst>
                            <p:childTnLst>
                              <p:par>
                                <p:cTn id="45" presetID="10" presetClass="entr" presetSubtype="0" fill="hold" grpId="0" nodeType="afterEffect">
                                  <p:stCondLst>
                                    <p:cond delay="0"/>
                                  </p:stCondLst>
                                  <p:childTnLst>
                                    <p:set>
                                      <p:cBhvr>
                                        <p:cTn id="46" dur="1" fill="hold">
                                          <p:stCondLst>
                                            <p:cond delay="0"/>
                                          </p:stCondLst>
                                        </p:cTn>
                                        <p:tgtEl>
                                          <p:spTgt spid="7">
                                            <p:bg/>
                                          </p:spTgt>
                                        </p:tgtEl>
                                        <p:attrNameLst>
                                          <p:attrName>style.visibility</p:attrName>
                                        </p:attrNameLst>
                                      </p:cBhvr>
                                      <p:to>
                                        <p:strVal val="visible"/>
                                      </p:to>
                                    </p:set>
                                    <p:animEffect transition="in" filter="fade">
                                      <p:cBhvr>
                                        <p:cTn id="47" dur="1000"/>
                                        <p:tgtEl>
                                          <p:spTgt spid="7">
                                            <p:bg/>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7">
                                            <p:txEl>
                                              <p:pRg st="0" end="0"/>
                                            </p:txEl>
                                          </p:spTgt>
                                        </p:tgtEl>
                                        <p:attrNameLst>
                                          <p:attrName>style.visibility</p:attrName>
                                        </p:attrNameLst>
                                      </p:cBhvr>
                                      <p:to>
                                        <p:strVal val="visible"/>
                                      </p:to>
                                    </p:set>
                                    <p:animEffect transition="in" filter="fade">
                                      <p:cBhvr>
                                        <p:cTn id="50" dur="1000"/>
                                        <p:tgtEl>
                                          <p:spTgt spid="7">
                                            <p:txEl>
                                              <p:pRg st="0" end="0"/>
                                            </p:txEl>
                                          </p:spTgt>
                                        </p:tgtEl>
                                      </p:cBhvr>
                                    </p:animEffect>
                                  </p:childTnLst>
                                </p:cTn>
                              </p:par>
                              <p:par>
                                <p:cTn id="51" presetID="42" presetClass="path" presetSubtype="0" accel="50000" decel="50000" fill="hold" grpId="1" nodeType="withEffect">
                                  <p:stCondLst>
                                    <p:cond delay="0"/>
                                  </p:stCondLst>
                                  <p:childTnLst>
                                    <p:animMotion origin="layout" path="M 2.35129E-6 -0.08375 L 2.35129E-6 -2.37857E-6 " pathEditMode="relative" rAng="0" ptsTypes="AA">
                                      <p:cBhvr>
                                        <p:cTn id="52" dur="1000" fill="hold"/>
                                        <p:tgtEl>
                                          <p:spTgt spid="7">
                                            <p:bg/>
                                          </p:spTgt>
                                        </p:tgtEl>
                                        <p:attrNameLst>
                                          <p:attrName>ppt_x</p:attrName>
                                          <p:attrName>ppt_y</p:attrName>
                                        </p:attrNameLst>
                                      </p:cBhvr>
                                      <p:rCtr x="0" y="4176"/>
                                    </p:animMotion>
                                  </p:childTnLst>
                                </p:cTn>
                              </p:par>
                              <p:par>
                                <p:cTn id="53" presetID="42" presetClass="path" presetSubtype="0" accel="50000" decel="50000" fill="hold" grpId="1" nodeType="withEffect">
                                  <p:stCondLst>
                                    <p:cond delay="0"/>
                                  </p:stCondLst>
                                  <p:childTnLst>
                                    <p:animMotion origin="layout" path="M 4.59025E-6 -0.08375 L 4.59025E-6 -2.37857E-6 " pathEditMode="relative" rAng="0" ptsTypes="AA">
                                      <p:cBhvr>
                                        <p:cTn id="54" dur="1000" fill="hold"/>
                                        <p:tgtEl>
                                          <p:spTgt spid="7">
                                            <p:txEl>
                                              <p:pRg st="0" end="0"/>
                                            </p:txEl>
                                          </p:spTgt>
                                        </p:tgtEl>
                                        <p:attrNameLst>
                                          <p:attrName>ppt_x</p:attrName>
                                          <p:attrName>ppt_y</p:attrName>
                                        </p:attrNameLst>
                                      </p:cBhvr>
                                      <p:rCtr x="0" y="4176"/>
                                    </p:animMotion>
                                  </p:childTnLst>
                                </p:cTn>
                              </p:par>
                            </p:childTnLst>
                          </p:cTn>
                        </p:par>
                        <p:par>
                          <p:cTn id="55" fill="hold">
                            <p:stCondLst>
                              <p:cond delay="9250"/>
                            </p:stCondLst>
                            <p:childTnLst>
                              <p:par>
                                <p:cTn id="56" presetID="10" presetClass="entr" presetSubtype="0" fill="hold" grpId="0" nodeType="afterEffect" nodePh="1">
                                  <p:stCondLst>
                                    <p:cond delay="0"/>
                                  </p:stCondLst>
                                  <p:endCondLst>
                                    <p:cond evt="begin" delay="0">
                                      <p:tn val="56"/>
                                    </p:cond>
                                  </p:endCondLst>
                                  <p:childTnLst>
                                    <p:set>
                                      <p:cBhvr>
                                        <p:cTn id="57" dur="1" fill="hold">
                                          <p:stCondLst>
                                            <p:cond delay="0"/>
                                          </p:stCondLst>
                                        </p:cTn>
                                        <p:tgtEl>
                                          <p:spTgt spid="112">
                                            <p:txEl>
                                              <p:pRg st="0" end="0"/>
                                            </p:txEl>
                                          </p:spTgt>
                                        </p:tgtEl>
                                        <p:attrNameLst>
                                          <p:attrName>style.visibility</p:attrName>
                                        </p:attrNameLst>
                                      </p:cBhvr>
                                      <p:to>
                                        <p:strVal val="visible"/>
                                      </p:to>
                                    </p:set>
                                    <p:animEffect transition="in" filter="fade">
                                      <p:cBhvr>
                                        <p:cTn id="58" dur="1000"/>
                                        <p:tgtEl>
                                          <p:spTgt spid="112">
                                            <p:txEl>
                                              <p:pRg st="0" end="0"/>
                                            </p:txEl>
                                          </p:spTgt>
                                        </p:tgtEl>
                                      </p:cBhvr>
                                    </p:animEffect>
                                  </p:childTnLst>
                                </p:cTn>
                              </p:par>
                              <p:par>
                                <p:cTn id="59" presetID="42" presetClass="path" presetSubtype="0" accel="50000" decel="50000" fill="hold" grpId="1" nodeType="withEffect" nodePh="1">
                                  <p:stCondLst>
                                    <p:cond delay="0"/>
                                  </p:stCondLst>
                                  <p:endCondLst>
                                    <p:cond evt="begin" delay="0">
                                      <p:tn val="59"/>
                                    </p:cond>
                                  </p:endCondLst>
                                  <p:childTnLst>
                                    <p:animMotion origin="layout" path="M 2.29512E-6 -0.08375 L 2.29512E-6 -2.37857E-6 " pathEditMode="relative" rAng="0" ptsTypes="AA">
                                      <p:cBhvr>
                                        <p:cTn id="60" dur="1000" fill="hold"/>
                                        <p:tgtEl>
                                          <p:spTgt spid="112">
                                            <p:txEl>
                                              <p:pRg st="0" end="0"/>
                                            </p:txEl>
                                          </p:spTgt>
                                        </p:tgtEl>
                                        <p:attrNameLst>
                                          <p:attrName>ppt_x</p:attrName>
                                          <p:attrName>ppt_y</p:attrName>
                                        </p:attrNameLst>
                                      </p:cBhvr>
                                      <p:rCtr x="0" y="417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P spid="7" grpId="1" build="p" animBg="1"/>
      <p:bldP spid="112" grpId="0" build="p"/>
      <p:bldP spid="112" grpI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288472" y="295275"/>
            <a:ext cx="11888787" cy="917575"/>
          </a:xfrm>
        </p:spPr>
        <p:txBody>
          <a:bodyPr/>
          <a:lstStyle/>
          <a:p>
            <a:r>
              <a:rPr lang="en-US" dirty="0" smtClean="0"/>
              <a:t>Engage</a:t>
            </a:r>
            <a:endParaRPr lang="en-US" dirty="0"/>
          </a:p>
        </p:txBody>
      </p:sp>
    </p:spTree>
    <p:extLst>
      <p:ext uri="{BB962C8B-B14F-4D97-AF65-F5344CB8AC3E}">
        <p14:creationId xmlns:p14="http://schemas.microsoft.com/office/powerpoint/2010/main" val="779134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6074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Developer vision</a:t>
            </a:r>
            <a:endParaRPr lang="en-US" dirty="0"/>
          </a:p>
        </p:txBody>
      </p:sp>
    </p:spTree>
    <p:extLst>
      <p:ext uri="{BB962C8B-B14F-4D97-AF65-F5344CB8AC3E}">
        <p14:creationId xmlns:p14="http://schemas.microsoft.com/office/powerpoint/2010/main" val="2516902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3" hidden="1"/>
          <p:cNvSpPr>
            <a:spLocks noChangeAspect="1" noChangeArrowheads="1" noTextEdit="1"/>
          </p:cNvSpPr>
          <p:nvPr/>
        </p:nvSpPr>
        <p:spPr bwMode="auto">
          <a:xfrm>
            <a:off x="231775" y="2125663"/>
            <a:ext cx="957263" cy="187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ext Placeholder 1"/>
          <p:cNvSpPr>
            <a:spLocks noGrp="1"/>
          </p:cNvSpPr>
          <p:nvPr>
            <p:ph type="body" sz="quarter" idx="11"/>
          </p:nvPr>
        </p:nvSpPr>
        <p:spPr/>
        <p:txBody>
          <a:bodyPr/>
          <a:lstStyle/>
          <a:p>
            <a:r>
              <a:rPr lang="en-US" smtClean="0"/>
              <a:t>Introduction</a:t>
            </a:r>
            <a:endParaRPr lang="en-US" dirty="0"/>
          </a:p>
        </p:txBody>
      </p:sp>
      <p:sp>
        <p:nvSpPr>
          <p:cNvPr id="9" name="Text Placeholder 8"/>
          <p:cNvSpPr>
            <a:spLocks noGrp="1"/>
          </p:cNvSpPr>
          <p:nvPr>
            <p:ph type="body" sz="quarter" idx="12"/>
          </p:nvPr>
        </p:nvSpPr>
        <p:spPr/>
        <p:txBody>
          <a:bodyPr/>
          <a:lstStyle/>
          <a:p>
            <a:r>
              <a:rPr lang="en-US" dirty="0" smtClean="0"/>
              <a:t>1</a:t>
            </a:r>
            <a:endParaRPr lang="en-US" dirty="0"/>
          </a:p>
        </p:txBody>
      </p:sp>
      <p:pic>
        <p:nvPicPr>
          <p:cNvPr id="4" name="Picture 3"/>
          <p:cNvPicPr>
            <a:picLocks noChangeAspect="1"/>
          </p:cNvPicPr>
          <p:nvPr/>
        </p:nvPicPr>
        <p:blipFill>
          <a:blip r:embed="rId3"/>
          <a:stretch>
            <a:fillRect/>
          </a:stretch>
        </p:blipFill>
        <p:spPr>
          <a:xfrm>
            <a:off x="6645047" y="3726250"/>
            <a:ext cx="5334228" cy="2788849"/>
          </a:xfrm>
          <a:prstGeom prst="rect">
            <a:avLst/>
          </a:prstGeom>
        </p:spPr>
      </p:pic>
    </p:spTree>
    <p:extLst>
      <p:ext uri="{BB962C8B-B14F-4D97-AF65-F5344CB8AC3E}">
        <p14:creationId xmlns:p14="http://schemas.microsoft.com/office/powerpoint/2010/main" val="1971031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46063" y="2241533"/>
            <a:ext cx="5514975" cy="1514261"/>
          </a:xfrm>
        </p:spPr>
        <p:txBody>
          <a:bodyPr/>
          <a:lstStyle/>
          <a:p>
            <a:pPr marL="0" indent="0">
              <a:buNone/>
            </a:pPr>
            <a:r>
              <a:rPr lang="en-US" sz="4800" dirty="0" smtClean="0"/>
              <a:t>OneNote </a:t>
            </a:r>
            <a:br>
              <a:rPr lang="en-US" sz="4800" dirty="0" smtClean="0"/>
            </a:br>
            <a:r>
              <a:rPr lang="en-US" sz="4800" dirty="0" smtClean="0"/>
              <a:t>API Vision</a:t>
            </a:r>
            <a:endParaRPr lang="en-US" sz="4800" dirty="0"/>
          </a:p>
        </p:txBody>
      </p:sp>
      <p:sp>
        <p:nvSpPr>
          <p:cNvPr id="4" name="Text Placeholder 3"/>
          <p:cNvSpPr>
            <a:spLocks noGrp="1"/>
          </p:cNvSpPr>
          <p:nvPr>
            <p:ph type="body" sz="quarter" idx="11"/>
          </p:nvPr>
        </p:nvSpPr>
        <p:spPr>
          <a:xfrm>
            <a:off x="6675439" y="479425"/>
            <a:ext cx="5486400" cy="5964710"/>
          </a:xfrm>
        </p:spPr>
        <p:txBody>
          <a:bodyPr/>
          <a:lstStyle/>
          <a:p>
            <a:pPr marL="0" indent="0">
              <a:buNone/>
            </a:pPr>
            <a:r>
              <a:rPr lang="en-US" sz="3600" dirty="0"/>
              <a:t>Fast, simple, </a:t>
            </a:r>
            <a:br>
              <a:rPr lang="en-US" sz="3600" dirty="0"/>
            </a:br>
            <a:r>
              <a:rPr lang="en-US" sz="3600" dirty="0"/>
              <a:t>available anywhere</a:t>
            </a:r>
          </a:p>
          <a:p>
            <a:pPr marL="0" indent="0">
              <a:buNone/>
            </a:pPr>
            <a:r>
              <a:rPr lang="en-US" sz="1800" dirty="0">
                <a:latin typeface="+mn-lt"/>
              </a:rPr>
              <a:t>RESTful. Built on OData, JSON &amp; HTML</a:t>
            </a:r>
          </a:p>
          <a:p>
            <a:pPr marL="0" indent="0">
              <a:buNone/>
            </a:pPr>
            <a:r>
              <a:rPr lang="en-US" sz="1800" dirty="0">
                <a:latin typeface="+mn-lt"/>
              </a:rPr>
              <a:t>CRUD API for Notes </a:t>
            </a:r>
          </a:p>
          <a:p>
            <a:pPr marL="0" indent="0">
              <a:spcBef>
                <a:spcPts val="1800"/>
              </a:spcBef>
              <a:buNone/>
            </a:pPr>
            <a:r>
              <a:rPr lang="en-US" sz="3600" dirty="0"/>
              <a:t>Find anything quickly</a:t>
            </a:r>
          </a:p>
          <a:p>
            <a:pPr marL="0" indent="0">
              <a:buNone/>
            </a:pPr>
            <a:r>
              <a:rPr lang="en-US" sz="1800" dirty="0">
                <a:latin typeface="+mn-lt"/>
              </a:rPr>
              <a:t>Entity recognition, image processing, </a:t>
            </a:r>
            <a:br>
              <a:rPr lang="en-US" sz="1800" dirty="0">
                <a:latin typeface="+mn-lt"/>
              </a:rPr>
            </a:br>
            <a:r>
              <a:rPr lang="en-US" sz="1800" dirty="0">
                <a:latin typeface="+mn-lt"/>
              </a:rPr>
              <a:t>schematized content, and tags</a:t>
            </a:r>
          </a:p>
          <a:p>
            <a:pPr marL="0" indent="0">
              <a:spcBef>
                <a:spcPts val="1800"/>
              </a:spcBef>
              <a:buNone/>
            </a:pPr>
            <a:r>
              <a:rPr lang="en-US" sz="3600" dirty="0"/>
              <a:t>Your digital memory </a:t>
            </a:r>
            <a:br>
              <a:rPr lang="en-US" sz="3600" dirty="0"/>
            </a:br>
            <a:r>
              <a:rPr lang="en-US" sz="3600" dirty="0"/>
              <a:t>store in the cloud</a:t>
            </a:r>
          </a:p>
          <a:p>
            <a:pPr marL="0" indent="0">
              <a:buNone/>
            </a:pPr>
            <a:r>
              <a:rPr lang="en-US" sz="1800" dirty="0">
                <a:latin typeface="+mn-lt"/>
              </a:rPr>
              <a:t>One place for all your memories. </a:t>
            </a:r>
            <a:br>
              <a:rPr lang="en-US" sz="1800" dirty="0">
                <a:latin typeface="+mn-lt"/>
              </a:rPr>
            </a:br>
            <a:r>
              <a:rPr lang="en-US" sz="1800" dirty="0">
                <a:latin typeface="+mn-lt"/>
              </a:rPr>
              <a:t>Never forget anything again</a:t>
            </a:r>
          </a:p>
          <a:p>
            <a:pPr marL="0" indent="0">
              <a:buNone/>
            </a:pPr>
            <a:r>
              <a:rPr lang="en-US" sz="1800" dirty="0">
                <a:latin typeface="+mn-lt"/>
              </a:rPr>
              <a:t>Evoke your ideas whenever you need </a:t>
            </a:r>
            <a:br>
              <a:rPr lang="en-US" sz="1800" dirty="0">
                <a:latin typeface="+mn-lt"/>
              </a:rPr>
            </a:br>
            <a:r>
              <a:rPr lang="en-US" sz="1800" dirty="0">
                <a:latin typeface="+mn-lt"/>
              </a:rPr>
              <a:t>them with natural language search</a:t>
            </a:r>
          </a:p>
          <a:p>
            <a:pPr marL="0" indent="0">
              <a:buNone/>
            </a:pPr>
            <a:r>
              <a:rPr lang="en-US" sz="1800" dirty="0">
                <a:latin typeface="+mn-lt"/>
              </a:rPr>
              <a:t>Enable more personalized devices, apps, </a:t>
            </a:r>
            <a:br>
              <a:rPr lang="en-US" sz="1800" dirty="0">
                <a:latin typeface="+mn-lt"/>
              </a:rPr>
            </a:br>
            <a:r>
              <a:rPr lang="en-US" sz="1800" dirty="0">
                <a:latin typeface="+mn-lt"/>
              </a:rPr>
              <a:t>and smarter digital </a:t>
            </a:r>
            <a:r>
              <a:rPr lang="en-US" sz="1800" dirty="0" smtClean="0">
                <a:latin typeface="+mn-lt"/>
              </a:rPr>
              <a:t>assistants</a:t>
            </a:r>
            <a:endParaRPr lang="en-US" sz="1800" dirty="0">
              <a:latin typeface="+mn-lt"/>
            </a:endParaRPr>
          </a:p>
        </p:txBody>
      </p:sp>
      <p:sp useBgFill="1">
        <p:nvSpPr>
          <p:cNvPr id="12" name="Rectangle 11"/>
          <p:cNvSpPr/>
          <p:nvPr/>
        </p:nvSpPr>
        <p:spPr bwMode="auto">
          <a:xfrm>
            <a:off x="11756571" y="0"/>
            <a:ext cx="679904" cy="6995886"/>
          </a:xfrm>
          <a:prstGeom prst="rect">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4" name="AutoShape 3"/>
          <p:cNvSpPr>
            <a:spLocks noChangeAspect="1" noChangeArrowheads="1" noTextEdit="1"/>
          </p:cNvSpPr>
          <p:nvPr/>
        </p:nvSpPr>
        <p:spPr bwMode="auto">
          <a:xfrm>
            <a:off x="231775" y="2125663"/>
            <a:ext cx="957263" cy="187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4"/>
          <p:cNvSpPr>
            <a:spLocks noChangeAspect="1" noEditPoints="1"/>
          </p:cNvSpPr>
          <p:nvPr/>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Footer Placeholder 4"/>
          <p:cNvSpPr>
            <a:spLocks noGrp="1"/>
          </p:cNvSpPr>
          <p:nvPr>
            <p:ph type="ftr" sz="quarter" idx="12"/>
          </p:nvPr>
        </p:nvSpPr>
        <p:spPr/>
        <p:txBody>
          <a:bodyPr/>
          <a:lstStyle/>
          <a:p>
            <a:pPr>
              <a:defRPr/>
            </a:pPr>
            <a:r>
              <a:rPr lang="en-US" sz="1400" dirty="0" smtClean="0">
                <a:gradFill>
                  <a:gsLst>
                    <a:gs pos="8367">
                      <a:schemeClr val="accent2">
                        <a:lumMod val="75000"/>
                      </a:schemeClr>
                    </a:gs>
                    <a:gs pos="100000">
                      <a:schemeClr val="accent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smtClean="0">
                <a:gradFill>
                  <a:gsLst>
                    <a:gs pos="8367">
                      <a:schemeClr val="accent2"/>
                    </a:gs>
                    <a:gs pos="100000">
                      <a:schemeClr val="accent2"/>
                    </a:gs>
                  </a:gsLst>
                  <a:lin ang="5400000" scaled="0"/>
                </a:gradFill>
              </a:rPr>
              <a:t> </a:t>
            </a:r>
            <a:r>
              <a:rPr lang="en-US" sz="1400" dirty="0" smtClean="0">
                <a:gradFill>
                  <a:gsLst>
                    <a:gs pos="8367">
                      <a:srgbClr val="000000"/>
                    </a:gs>
                    <a:gs pos="31000">
                      <a:srgbClr val="000000"/>
                    </a:gs>
                  </a:gsLst>
                  <a:lin ang="5400000" scaled="0"/>
                </a:gradFill>
              </a:rPr>
              <a:t>Introduction</a:t>
            </a:r>
          </a:p>
          <a:p>
            <a:endParaRPr lang="en-US" dirty="0"/>
          </a:p>
        </p:txBody>
      </p:sp>
    </p:spTree>
    <p:extLst>
      <p:ext uri="{BB962C8B-B14F-4D97-AF65-F5344CB8AC3E}">
        <p14:creationId xmlns:p14="http://schemas.microsoft.com/office/powerpoint/2010/main" val="3909497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5"/>
          <p:cNvSpPr>
            <a:spLocks noChangeAspect="1" noEditPoints="1"/>
          </p:cNvSpPr>
          <p:nvPr/>
        </p:nvSpPr>
        <p:spPr bwMode="auto">
          <a:xfrm>
            <a:off x="512223" y="1128966"/>
            <a:ext cx="4736592" cy="4736592"/>
          </a:xfrm>
          <a:custGeom>
            <a:avLst/>
            <a:gdLst>
              <a:gd name="T0" fmla="*/ 796 w 796"/>
              <a:gd name="T1" fmla="*/ 269 h 796"/>
              <a:gd name="T2" fmla="*/ 796 w 796"/>
              <a:gd name="T3" fmla="*/ 166 h 796"/>
              <a:gd name="T4" fmla="*/ 796 w 796"/>
              <a:gd name="T5" fmla="*/ 157 h 796"/>
              <a:gd name="T6" fmla="*/ 746 w 796"/>
              <a:gd name="T7" fmla="*/ 99 h 796"/>
              <a:gd name="T8" fmla="*/ 724 w 796"/>
              <a:gd name="T9" fmla="*/ 91 h 796"/>
              <a:gd name="T10" fmla="*/ 465 w 796"/>
              <a:gd name="T11" fmla="*/ 66 h 796"/>
              <a:gd name="T12" fmla="*/ 0 w 796"/>
              <a:gd name="T13" fmla="*/ 83 h 796"/>
              <a:gd name="T14" fmla="*/ 465 w 796"/>
              <a:gd name="T15" fmla="*/ 796 h 796"/>
              <a:gd name="T16" fmla="*/ 680 w 796"/>
              <a:gd name="T17" fmla="*/ 730 h 796"/>
              <a:gd name="T18" fmla="*/ 730 w 796"/>
              <a:gd name="T19" fmla="*/ 672 h 796"/>
              <a:gd name="T20" fmla="*/ 730 w 796"/>
              <a:gd name="T21" fmla="*/ 663 h 796"/>
              <a:gd name="T22" fmla="*/ 790 w 796"/>
              <a:gd name="T23" fmla="*/ 638 h 796"/>
              <a:gd name="T24" fmla="*/ 796 w 796"/>
              <a:gd name="T25" fmla="*/ 601 h 796"/>
              <a:gd name="T26" fmla="*/ 796 w 796"/>
              <a:gd name="T27" fmla="*/ 531 h 796"/>
              <a:gd name="T28" fmla="*/ 796 w 796"/>
              <a:gd name="T29" fmla="*/ 522 h 796"/>
              <a:gd name="T30" fmla="*/ 784 w 796"/>
              <a:gd name="T31" fmla="*/ 481 h 796"/>
              <a:gd name="T32" fmla="*/ 796 w 796"/>
              <a:gd name="T33" fmla="*/ 440 h 796"/>
              <a:gd name="T34" fmla="*/ 796 w 796"/>
              <a:gd name="T35" fmla="*/ 431 h 796"/>
              <a:gd name="T36" fmla="*/ 796 w 796"/>
              <a:gd name="T37" fmla="*/ 361 h 796"/>
              <a:gd name="T38" fmla="*/ 790 w 796"/>
              <a:gd name="T39" fmla="*/ 323 h 796"/>
              <a:gd name="T40" fmla="*/ 790 w 796"/>
              <a:gd name="T41" fmla="*/ 307 h 796"/>
              <a:gd name="T42" fmla="*/ 359 w 796"/>
              <a:gd name="T43" fmla="*/ 566 h 796"/>
              <a:gd name="T44" fmla="*/ 175 w 796"/>
              <a:gd name="T45" fmla="*/ 351 h 796"/>
              <a:gd name="T46" fmla="*/ 167 w 796"/>
              <a:gd name="T47" fmla="*/ 335 h 796"/>
              <a:gd name="T48" fmla="*/ 161 w 796"/>
              <a:gd name="T49" fmla="*/ 324 h 796"/>
              <a:gd name="T50" fmla="*/ 161 w 796"/>
              <a:gd name="T51" fmla="*/ 334 h 796"/>
              <a:gd name="T52" fmla="*/ 162 w 796"/>
              <a:gd name="T53" fmla="*/ 360 h 796"/>
              <a:gd name="T54" fmla="*/ 162 w 796"/>
              <a:gd name="T55" fmla="*/ 555 h 796"/>
              <a:gd name="T56" fmla="*/ 106 w 796"/>
              <a:gd name="T57" fmla="*/ 233 h 796"/>
              <a:gd name="T58" fmla="*/ 281 w 796"/>
              <a:gd name="T59" fmla="*/ 429 h 796"/>
              <a:gd name="T60" fmla="*/ 288 w 796"/>
              <a:gd name="T61" fmla="*/ 441 h 796"/>
              <a:gd name="T62" fmla="*/ 296 w 796"/>
              <a:gd name="T63" fmla="*/ 457 h 796"/>
              <a:gd name="T64" fmla="*/ 296 w 796"/>
              <a:gd name="T65" fmla="*/ 450 h 796"/>
              <a:gd name="T66" fmla="*/ 295 w 796"/>
              <a:gd name="T67" fmla="*/ 426 h 796"/>
              <a:gd name="T68" fmla="*/ 295 w 796"/>
              <a:gd name="T69" fmla="*/ 222 h 796"/>
              <a:gd name="T70" fmla="*/ 359 w 796"/>
              <a:gd name="T71" fmla="*/ 566 h 796"/>
              <a:gd name="T72" fmla="*/ 746 w 796"/>
              <a:gd name="T73" fmla="*/ 630 h 796"/>
              <a:gd name="T74" fmla="*/ 730 w 796"/>
              <a:gd name="T75" fmla="*/ 498 h 796"/>
              <a:gd name="T76" fmla="*/ 763 w 796"/>
              <a:gd name="T77" fmla="*/ 531 h 796"/>
              <a:gd name="T78" fmla="*/ 763 w 796"/>
              <a:gd name="T79" fmla="*/ 431 h 796"/>
              <a:gd name="T80" fmla="*/ 730 w 796"/>
              <a:gd name="T81" fmla="*/ 464 h 796"/>
              <a:gd name="T82" fmla="*/ 746 w 796"/>
              <a:gd name="T83" fmla="*/ 332 h 796"/>
              <a:gd name="T84" fmla="*/ 763 w 796"/>
              <a:gd name="T85" fmla="*/ 431 h 796"/>
              <a:gd name="T86" fmla="*/ 746 w 796"/>
              <a:gd name="T87" fmla="*/ 298 h 796"/>
              <a:gd name="T88" fmla="*/ 697 w 796"/>
              <a:gd name="T89" fmla="*/ 663 h 796"/>
              <a:gd name="T90" fmla="*/ 465 w 796"/>
              <a:gd name="T91" fmla="*/ 696 h 796"/>
              <a:gd name="T92" fmla="*/ 630 w 796"/>
              <a:gd name="T93" fmla="*/ 597 h 796"/>
              <a:gd name="T94" fmla="*/ 465 w 796"/>
              <a:gd name="T95" fmla="*/ 564 h 796"/>
              <a:gd name="T96" fmla="*/ 630 w 796"/>
              <a:gd name="T97" fmla="*/ 498 h 796"/>
              <a:gd name="T98" fmla="*/ 465 w 796"/>
              <a:gd name="T99" fmla="*/ 464 h 796"/>
              <a:gd name="T100" fmla="*/ 630 w 796"/>
              <a:gd name="T101" fmla="*/ 398 h 796"/>
              <a:gd name="T102" fmla="*/ 465 w 796"/>
              <a:gd name="T103" fmla="*/ 365 h 796"/>
              <a:gd name="T104" fmla="*/ 630 w 796"/>
              <a:gd name="T105" fmla="*/ 298 h 796"/>
              <a:gd name="T106" fmla="*/ 465 w 796"/>
              <a:gd name="T107" fmla="*/ 265 h 796"/>
              <a:gd name="T108" fmla="*/ 630 w 796"/>
              <a:gd name="T109" fmla="*/ 199 h 796"/>
              <a:gd name="T110" fmla="*/ 465 w 796"/>
              <a:gd name="T111" fmla="*/ 166 h 796"/>
              <a:gd name="T112" fmla="*/ 680 w 796"/>
              <a:gd name="T113" fmla="*/ 99 h 796"/>
              <a:gd name="T114" fmla="*/ 746 w 796"/>
              <a:gd name="T115" fmla="*/ 133 h 796"/>
              <a:gd name="T116" fmla="*/ 763 w 796"/>
              <a:gd name="T117" fmla="*/ 265 h 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96" h="796">
                <a:moveTo>
                  <a:pt x="796" y="274"/>
                </a:moveTo>
                <a:cubicBezTo>
                  <a:pt x="796" y="269"/>
                  <a:pt x="796" y="269"/>
                  <a:pt x="796" y="269"/>
                </a:cubicBezTo>
                <a:cubicBezTo>
                  <a:pt x="796" y="265"/>
                  <a:pt x="796" y="265"/>
                  <a:pt x="796" y="265"/>
                </a:cubicBezTo>
                <a:cubicBezTo>
                  <a:pt x="796" y="166"/>
                  <a:pt x="796" y="166"/>
                  <a:pt x="796" y="166"/>
                </a:cubicBezTo>
                <a:cubicBezTo>
                  <a:pt x="796" y="162"/>
                  <a:pt x="796" y="162"/>
                  <a:pt x="796" y="162"/>
                </a:cubicBezTo>
                <a:cubicBezTo>
                  <a:pt x="796" y="157"/>
                  <a:pt x="796" y="157"/>
                  <a:pt x="796" y="157"/>
                </a:cubicBezTo>
                <a:cubicBezTo>
                  <a:pt x="796" y="147"/>
                  <a:pt x="795" y="135"/>
                  <a:pt x="790" y="125"/>
                </a:cubicBezTo>
                <a:cubicBezTo>
                  <a:pt x="782" y="109"/>
                  <a:pt x="766" y="99"/>
                  <a:pt x="746" y="99"/>
                </a:cubicBezTo>
                <a:cubicBezTo>
                  <a:pt x="746" y="99"/>
                  <a:pt x="736" y="99"/>
                  <a:pt x="727" y="99"/>
                </a:cubicBezTo>
                <a:cubicBezTo>
                  <a:pt x="726" y="97"/>
                  <a:pt x="725" y="94"/>
                  <a:pt x="724" y="91"/>
                </a:cubicBezTo>
                <a:cubicBezTo>
                  <a:pt x="716" y="75"/>
                  <a:pt x="700" y="66"/>
                  <a:pt x="680" y="66"/>
                </a:cubicBezTo>
                <a:cubicBezTo>
                  <a:pt x="465" y="66"/>
                  <a:pt x="465" y="66"/>
                  <a:pt x="465" y="66"/>
                </a:cubicBezTo>
                <a:cubicBezTo>
                  <a:pt x="465" y="0"/>
                  <a:pt x="465" y="0"/>
                  <a:pt x="465" y="0"/>
                </a:cubicBezTo>
                <a:cubicBezTo>
                  <a:pt x="0" y="83"/>
                  <a:pt x="0" y="83"/>
                  <a:pt x="0" y="83"/>
                </a:cubicBezTo>
                <a:cubicBezTo>
                  <a:pt x="0" y="713"/>
                  <a:pt x="0" y="713"/>
                  <a:pt x="0" y="713"/>
                </a:cubicBezTo>
                <a:cubicBezTo>
                  <a:pt x="465" y="796"/>
                  <a:pt x="465" y="796"/>
                  <a:pt x="465" y="796"/>
                </a:cubicBezTo>
                <a:cubicBezTo>
                  <a:pt x="465" y="730"/>
                  <a:pt x="465" y="730"/>
                  <a:pt x="465" y="730"/>
                </a:cubicBezTo>
                <a:cubicBezTo>
                  <a:pt x="680" y="730"/>
                  <a:pt x="680" y="730"/>
                  <a:pt x="680" y="730"/>
                </a:cubicBezTo>
                <a:cubicBezTo>
                  <a:pt x="700" y="730"/>
                  <a:pt x="715" y="721"/>
                  <a:pt x="724" y="705"/>
                </a:cubicBezTo>
                <a:cubicBezTo>
                  <a:pt x="729" y="694"/>
                  <a:pt x="730" y="682"/>
                  <a:pt x="730" y="672"/>
                </a:cubicBezTo>
                <a:cubicBezTo>
                  <a:pt x="730" y="667"/>
                  <a:pt x="730" y="667"/>
                  <a:pt x="730" y="667"/>
                </a:cubicBezTo>
                <a:cubicBezTo>
                  <a:pt x="730" y="663"/>
                  <a:pt x="730" y="663"/>
                  <a:pt x="730" y="663"/>
                </a:cubicBezTo>
                <a:cubicBezTo>
                  <a:pt x="746" y="663"/>
                  <a:pt x="746" y="663"/>
                  <a:pt x="746" y="663"/>
                </a:cubicBezTo>
                <a:cubicBezTo>
                  <a:pt x="766" y="663"/>
                  <a:pt x="782" y="654"/>
                  <a:pt x="790" y="638"/>
                </a:cubicBezTo>
                <a:cubicBezTo>
                  <a:pt x="795" y="628"/>
                  <a:pt x="796" y="616"/>
                  <a:pt x="796" y="606"/>
                </a:cubicBezTo>
                <a:cubicBezTo>
                  <a:pt x="796" y="601"/>
                  <a:pt x="796" y="601"/>
                  <a:pt x="796" y="601"/>
                </a:cubicBezTo>
                <a:cubicBezTo>
                  <a:pt x="796" y="597"/>
                  <a:pt x="796" y="597"/>
                  <a:pt x="796" y="597"/>
                </a:cubicBezTo>
                <a:cubicBezTo>
                  <a:pt x="796" y="531"/>
                  <a:pt x="796" y="531"/>
                  <a:pt x="796" y="531"/>
                </a:cubicBezTo>
                <a:cubicBezTo>
                  <a:pt x="796" y="527"/>
                  <a:pt x="796" y="527"/>
                  <a:pt x="796" y="527"/>
                </a:cubicBezTo>
                <a:cubicBezTo>
                  <a:pt x="796" y="522"/>
                  <a:pt x="796" y="522"/>
                  <a:pt x="796" y="522"/>
                </a:cubicBezTo>
                <a:cubicBezTo>
                  <a:pt x="796" y="512"/>
                  <a:pt x="796" y="501"/>
                  <a:pt x="790" y="489"/>
                </a:cubicBezTo>
                <a:cubicBezTo>
                  <a:pt x="788" y="486"/>
                  <a:pt x="787" y="483"/>
                  <a:pt x="784" y="481"/>
                </a:cubicBezTo>
                <a:cubicBezTo>
                  <a:pt x="787" y="478"/>
                  <a:pt x="788" y="475"/>
                  <a:pt x="790" y="472"/>
                </a:cubicBezTo>
                <a:cubicBezTo>
                  <a:pt x="795" y="462"/>
                  <a:pt x="796" y="450"/>
                  <a:pt x="796" y="440"/>
                </a:cubicBezTo>
                <a:cubicBezTo>
                  <a:pt x="796" y="435"/>
                  <a:pt x="796" y="435"/>
                  <a:pt x="796" y="435"/>
                </a:cubicBezTo>
                <a:cubicBezTo>
                  <a:pt x="796" y="431"/>
                  <a:pt x="796" y="431"/>
                  <a:pt x="796" y="431"/>
                </a:cubicBezTo>
                <a:cubicBezTo>
                  <a:pt x="796" y="365"/>
                  <a:pt x="796" y="365"/>
                  <a:pt x="796" y="365"/>
                </a:cubicBezTo>
                <a:cubicBezTo>
                  <a:pt x="796" y="361"/>
                  <a:pt x="796" y="361"/>
                  <a:pt x="796" y="361"/>
                </a:cubicBezTo>
                <a:cubicBezTo>
                  <a:pt x="796" y="356"/>
                  <a:pt x="796" y="356"/>
                  <a:pt x="796" y="356"/>
                </a:cubicBezTo>
                <a:cubicBezTo>
                  <a:pt x="796" y="346"/>
                  <a:pt x="796" y="335"/>
                  <a:pt x="790" y="323"/>
                </a:cubicBezTo>
                <a:cubicBezTo>
                  <a:pt x="788" y="320"/>
                  <a:pt x="786" y="318"/>
                  <a:pt x="784" y="315"/>
                </a:cubicBezTo>
                <a:cubicBezTo>
                  <a:pt x="786" y="312"/>
                  <a:pt x="788" y="310"/>
                  <a:pt x="790" y="307"/>
                </a:cubicBezTo>
                <a:cubicBezTo>
                  <a:pt x="796" y="295"/>
                  <a:pt x="796" y="284"/>
                  <a:pt x="796" y="274"/>
                </a:cubicBezTo>
                <a:close/>
                <a:moveTo>
                  <a:pt x="359" y="566"/>
                </a:moveTo>
                <a:cubicBezTo>
                  <a:pt x="291" y="562"/>
                  <a:pt x="291" y="562"/>
                  <a:pt x="291" y="562"/>
                </a:cubicBezTo>
                <a:cubicBezTo>
                  <a:pt x="175" y="351"/>
                  <a:pt x="175" y="351"/>
                  <a:pt x="175" y="351"/>
                </a:cubicBezTo>
                <a:cubicBezTo>
                  <a:pt x="173" y="348"/>
                  <a:pt x="172" y="345"/>
                  <a:pt x="170" y="343"/>
                </a:cubicBezTo>
                <a:cubicBezTo>
                  <a:pt x="169" y="340"/>
                  <a:pt x="168" y="338"/>
                  <a:pt x="167" y="335"/>
                </a:cubicBezTo>
                <a:cubicBezTo>
                  <a:pt x="166" y="333"/>
                  <a:pt x="165" y="331"/>
                  <a:pt x="164" y="329"/>
                </a:cubicBezTo>
                <a:cubicBezTo>
                  <a:pt x="163" y="327"/>
                  <a:pt x="162" y="325"/>
                  <a:pt x="161" y="324"/>
                </a:cubicBezTo>
                <a:cubicBezTo>
                  <a:pt x="161" y="324"/>
                  <a:pt x="161" y="324"/>
                  <a:pt x="161" y="324"/>
                </a:cubicBezTo>
                <a:cubicBezTo>
                  <a:pt x="161" y="327"/>
                  <a:pt x="161" y="330"/>
                  <a:pt x="161" y="334"/>
                </a:cubicBezTo>
                <a:cubicBezTo>
                  <a:pt x="161" y="338"/>
                  <a:pt x="162" y="342"/>
                  <a:pt x="162" y="346"/>
                </a:cubicBezTo>
                <a:cubicBezTo>
                  <a:pt x="162" y="350"/>
                  <a:pt x="162" y="355"/>
                  <a:pt x="162" y="360"/>
                </a:cubicBezTo>
                <a:cubicBezTo>
                  <a:pt x="162" y="365"/>
                  <a:pt x="162" y="371"/>
                  <a:pt x="162" y="376"/>
                </a:cubicBezTo>
                <a:cubicBezTo>
                  <a:pt x="162" y="555"/>
                  <a:pt x="162" y="555"/>
                  <a:pt x="162" y="555"/>
                </a:cubicBezTo>
                <a:cubicBezTo>
                  <a:pt x="106" y="552"/>
                  <a:pt x="106" y="552"/>
                  <a:pt x="106" y="552"/>
                </a:cubicBezTo>
                <a:cubicBezTo>
                  <a:pt x="106" y="233"/>
                  <a:pt x="106" y="233"/>
                  <a:pt x="106" y="233"/>
                </a:cubicBezTo>
                <a:cubicBezTo>
                  <a:pt x="170" y="230"/>
                  <a:pt x="170" y="230"/>
                  <a:pt x="170" y="230"/>
                </a:cubicBezTo>
                <a:cubicBezTo>
                  <a:pt x="281" y="429"/>
                  <a:pt x="281" y="429"/>
                  <a:pt x="281" y="429"/>
                </a:cubicBezTo>
                <a:cubicBezTo>
                  <a:pt x="282" y="431"/>
                  <a:pt x="283" y="433"/>
                  <a:pt x="284" y="435"/>
                </a:cubicBezTo>
                <a:cubicBezTo>
                  <a:pt x="285" y="437"/>
                  <a:pt x="287" y="439"/>
                  <a:pt x="288" y="441"/>
                </a:cubicBezTo>
                <a:cubicBezTo>
                  <a:pt x="289" y="444"/>
                  <a:pt x="290" y="446"/>
                  <a:pt x="292" y="449"/>
                </a:cubicBezTo>
                <a:cubicBezTo>
                  <a:pt x="293" y="452"/>
                  <a:pt x="294" y="454"/>
                  <a:pt x="296" y="457"/>
                </a:cubicBezTo>
                <a:cubicBezTo>
                  <a:pt x="297" y="457"/>
                  <a:pt x="297" y="457"/>
                  <a:pt x="297" y="457"/>
                </a:cubicBezTo>
                <a:cubicBezTo>
                  <a:pt x="296" y="455"/>
                  <a:pt x="296" y="453"/>
                  <a:pt x="296" y="450"/>
                </a:cubicBezTo>
                <a:cubicBezTo>
                  <a:pt x="296" y="447"/>
                  <a:pt x="296" y="443"/>
                  <a:pt x="295" y="439"/>
                </a:cubicBezTo>
                <a:cubicBezTo>
                  <a:pt x="295" y="436"/>
                  <a:pt x="295" y="431"/>
                  <a:pt x="295" y="426"/>
                </a:cubicBezTo>
                <a:cubicBezTo>
                  <a:pt x="295" y="422"/>
                  <a:pt x="295" y="416"/>
                  <a:pt x="295" y="411"/>
                </a:cubicBezTo>
                <a:cubicBezTo>
                  <a:pt x="295" y="222"/>
                  <a:pt x="295" y="222"/>
                  <a:pt x="295" y="222"/>
                </a:cubicBezTo>
                <a:cubicBezTo>
                  <a:pt x="359" y="219"/>
                  <a:pt x="359" y="219"/>
                  <a:pt x="359" y="219"/>
                </a:cubicBezTo>
                <a:lnTo>
                  <a:pt x="359" y="566"/>
                </a:lnTo>
                <a:close/>
                <a:moveTo>
                  <a:pt x="763" y="597"/>
                </a:moveTo>
                <a:cubicBezTo>
                  <a:pt x="763" y="615"/>
                  <a:pt x="765" y="630"/>
                  <a:pt x="746" y="630"/>
                </a:cubicBezTo>
                <a:cubicBezTo>
                  <a:pt x="730" y="630"/>
                  <a:pt x="730" y="630"/>
                  <a:pt x="730" y="630"/>
                </a:cubicBezTo>
                <a:cubicBezTo>
                  <a:pt x="730" y="599"/>
                  <a:pt x="730" y="549"/>
                  <a:pt x="730" y="498"/>
                </a:cubicBezTo>
                <a:cubicBezTo>
                  <a:pt x="746" y="498"/>
                  <a:pt x="746" y="498"/>
                  <a:pt x="746" y="498"/>
                </a:cubicBezTo>
                <a:cubicBezTo>
                  <a:pt x="765" y="498"/>
                  <a:pt x="763" y="512"/>
                  <a:pt x="763" y="531"/>
                </a:cubicBezTo>
                <a:lnTo>
                  <a:pt x="763" y="597"/>
                </a:lnTo>
                <a:close/>
                <a:moveTo>
                  <a:pt x="763" y="431"/>
                </a:moveTo>
                <a:cubicBezTo>
                  <a:pt x="763" y="449"/>
                  <a:pt x="765" y="464"/>
                  <a:pt x="746" y="464"/>
                </a:cubicBezTo>
                <a:cubicBezTo>
                  <a:pt x="730" y="464"/>
                  <a:pt x="730" y="464"/>
                  <a:pt x="730" y="464"/>
                </a:cubicBezTo>
                <a:cubicBezTo>
                  <a:pt x="730" y="406"/>
                  <a:pt x="730" y="353"/>
                  <a:pt x="730" y="332"/>
                </a:cubicBezTo>
                <a:cubicBezTo>
                  <a:pt x="746" y="332"/>
                  <a:pt x="746" y="332"/>
                  <a:pt x="746" y="332"/>
                </a:cubicBezTo>
                <a:cubicBezTo>
                  <a:pt x="765" y="332"/>
                  <a:pt x="763" y="346"/>
                  <a:pt x="763" y="365"/>
                </a:cubicBezTo>
                <a:lnTo>
                  <a:pt x="763" y="431"/>
                </a:lnTo>
                <a:close/>
                <a:moveTo>
                  <a:pt x="763" y="265"/>
                </a:moveTo>
                <a:cubicBezTo>
                  <a:pt x="763" y="284"/>
                  <a:pt x="765" y="298"/>
                  <a:pt x="746" y="298"/>
                </a:cubicBezTo>
                <a:cubicBezTo>
                  <a:pt x="697" y="298"/>
                  <a:pt x="697" y="298"/>
                  <a:pt x="697" y="298"/>
                </a:cubicBezTo>
                <a:cubicBezTo>
                  <a:pt x="697" y="663"/>
                  <a:pt x="697" y="663"/>
                  <a:pt x="697" y="663"/>
                </a:cubicBezTo>
                <a:cubicBezTo>
                  <a:pt x="697" y="682"/>
                  <a:pt x="698" y="696"/>
                  <a:pt x="680" y="696"/>
                </a:cubicBezTo>
                <a:cubicBezTo>
                  <a:pt x="465" y="696"/>
                  <a:pt x="465" y="696"/>
                  <a:pt x="465" y="696"/>
                </a:cubicBezTo>
                <a:cubicBezTo>
                  <a:pt x="465" y="597"/>
                  <a:pt x="465" y="597"/>
                  <a:pt x="465" y="597"/>
                </a:cubicBezTo>
                <a:cubicBezTo>
                  <a:pt x="630" y="597"/>
                  <a:pt x="630" y="597"/>
                  <a:pt x="630" y="597"/>
                </a:cubicBezTo>
                <a:cubicBezTo>
                  <a:pt x="630" y="564"/>
                  <a:pt x="630" y="564"/>
                  <a:pt x="630" y="564"/>
                </a:cubicBezTo>
                <a:cubicBezTo>
                  <a:pt x="465" y="564"/>
                  <a:pt x="465" y="564"/>
                  <a:pt x="465" y="564"/>
                </a:cubicBezTo>
                <a:cubicBezTo>
                  <a:pt x="465" y="498"/>
                  <a:pt x="465" y="498"/>
                  <a:pt x="465" y="498"/>
                </a:cubicBezTo>
                <a:cubicBezTo>
                  <a:pt x="630" y="498"/>
                  <a:pt x="630" y="498"/>
                  <a:pt x="630" y="498"/>
                </a:cubicBezTo>
                <a:cubicBezTo>
                  <a:pt x="630" y="464"/>
                  <a:pt x="630" y="464"/>
                  <a:pt x="630" y="464"/>
                </a:cubicBezTo>
                <a:cubicBezTo>
                  <a:pt x="465" y="464"/>
                  <a:pt x="465" y="464"/>
                  <a:pt x="465" y="464"/>
                </a:cubicBezTo>
                <a:cubicBezTo>
                  <a:pt x="465" y="398"/>
                  <a:pt x="465" y="398"/>
                  <a:pt x="465" y="398"/>
                </a:cubicBezTo>
                <a:cubicBezTo>
                  <a:pt x="630" y="398"/>
                  <a:pt x="630" y="398"/>
                  <a:pt x="630" y="398"/>
                </a:cubicBezTo>
                <a:cubicBezTo>
                  <a:pt x="630" y="365"/>
                  <a:pt x="630" y="365"/>
                  <a:pt x="630" y="365"/>
                </a:cubicBezTo>
                <a:cubicBezTo>
                  <a:pt x="465" y="365"/>
                  <a:pt x="465" y="365"/>
                  <a:pt x="465" y="365"/>
                </a:cubicBezTo>
                <a:cubicBezTo>
                  <a:pt x="465" y="298"/>
                  <a:pt x="465" y="298"/>
                  <a:pt x="465" y="298"/>
                </a:cubicBezTo>
                <a:cubicBezTo>
                  <a:pt x="630" y="298"/>
                  <a:pt x="630" y="298"/>
                  <a:pt x="630" y="298"/>
                </a:cubicBezTo>
                <a:cubicBezTo>
                  <a:pt x="630" y="265"/>
                  <a:pt x="630" y="265"/>
                  <a:pt x="630" y="265"/>
                </a:cubicBezTo>
                <a:cubicBezTo>
                  <a:pt x="465" y="265"/>
                  <a:pt x="465" y="265"/>
                  <a:pt x="465" y="265"/>
                </a:cubicBezTo>
                <a:cubicBezTo>
                  <a:pt x="465" y="199"/>
                  <a:pt x="465" y="199"/>
                  <a:pt x="465" y="199"/>
                </a:cubicBezTo>
                <a:cubicBezTo>
                  <a:pt x="630" y="199"/>
                  <a:pt x="630" y="199"/>
                  <a:pt x="630" y="199"/>
                </a:cubicBezTo>
                <a:cubicBezTo>
                  <a:pt x="630" y="166"/>
                  <a:pt x="630" y="166"/>
                  <a:pt x="630" y="166"/>
                </a:cubicBezTo>
                <a:cubicBezTo>
                  <a:pt x="465" y="166"/>
                  <a:pt x="465" y="166"/>
                  <a:pt x="465" y="166"/>
                </a:cubicBezTo>
                <a:cubicBezTo>
                  <a:pt x="465" y="99"/>
                  <a:pt x="465" y="99"/>
                  <a:pt x="465" y="99"/>
                </a:cubicBezTo>
                <a:cubicBezTo>
                  <a:pt x="680" y="99"/>
                  <a:pt x="680" y="99"/>
                  <a:pt x="680" y="99"/>
                </a:cubicBezTo>
                <a:cubicBezTo>
                  <a:pt x="698" y="99"/>
                  <a:pt x="697" y="114"/>
                  <a:pt x="697" y="133"/>
                </a:cubicBezTo>
                <a:cubicBezTo>
                  <a:pt x="746" y="133"/>
                  <a:pt x="746" y="133"/>
                  <a:pt x="746" y="133"/>
                </a:cubicBezTo>
                <a:cubicBezTo>
                  <a:pt x="765" y="133"/>
                  <a:pt x="763" y="148"/>
                  <a:pt x="763" y="166"/>
                </a:cubicBezTo>
                <a:lnTo>
                  <a:pt x="763" y="265"/>
                </a:lnTo>
                <a:close/>
              </a:path>
            </a:pathLst>
          </a:custGeom>
          <a:solidFill>
            <a:srgbClr val="000000">
              <a:alpha val="7000"/>
            </a:srgbClr>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11" name="Freeform 10"/>
          <p:cNvSpPr>
            <a:spLocks noChangeAspect="1" noEditPoints="1"/>
          </p:cNvSpPr>
          <p:nvPr/>
        </p:nvSpPr>
        <p:spPr bwMode="black">
          <a:xfrm>
            <a:off x="436563" y="6474368"/>
            <a:ext cx="1009852" cy="223295"/>
          </a:xfrm>
          <a:custGeom>
            <a:avLst/>
            <a:gdLst>
              <a:gd name="T0" fmla="*/ 477 w 1529"/>
              <a:gd name="T1" fmla="*/ 273 h 336"/>
              <a:gd name="T2" fmla="*/ 394 w 1529"/>
              <a:gd name="T3" fmla="*/ 115 h 336"/>
              <a:gd name="T4" fmla="*/ 561 w 1529"/>
              <a:gd name="T5" fmla="*/ 113 h 336"/>
              <a:gd name="T6" fmla="*/ 479 w 1529"/>
              <a:gd name="T7" fmla="*/ 85 h 336"/>
              <a:gd name="T8" fmla="*/ 416 w 1529"/>
              <a:gd name="T9" fmla="*/ 212 h 336"/>
              <a:gd name="T10" fmla="*/ 548 w 1529"/>
              <a:gd name="T11" fmla="*/ 169 h 336"/>
              <a:gd name="T12" fmla="*/ 635 w 1529"/>
              <a:gd name="T13" fmla="*/ 125 h 336"/>
              <a:gd name="T14" fmla="*/ 635 w 1529"/>
              <a:gd name="T15" fmla="*/ 269 h 336"/>
              <a:gd name="T16" fmla="*/ 587 w 1529"/>
              <a:gd name="T17" fmla="*/ 125 h 336"/>
              <a:gd name="T18" fmla="*/ 658 w 1529"/>
              <a:gd name="T19" fmla="*/ 53 h 336"/>
              <a:gd name="T20" fmla="*/ 739 w 1529"/>
              <a:gd name="T21" fmla="*/ 73 h 336"/>
              <a:gd name="T22" fmla="*/ 748 w 1529"/>
              <a:gd name="T23" fmla="*/ 145 h 336"/>
              <a:gd name="T24" fmla="*/ 691 w 1529"/>
              <a:gd name="T25" fmla="*/ 145 h 336"/>
              <a:gd name="T26" fmla="*/ 691 w 1529"/>
              <a:gd name="T27" fmla="*/ 102 h 336"/>
              <a:gd name="T28" fmla="*/ 754 w 1529"/>
              <a:gd name="T29" fmla="*/ 76 h 336"/>
              <a:gd name="T30" fmla="*/ 771 w 1529"/>
              <a:gd name="T31" fmla="*/ 85 h 336"/>
              <a:gd name="T32" fmla="*/ 792 w 1529"/>
              <a:gd name="T33" fmla="*/ 63 h 336"/>
              <a:gd name="T34" fmla="*/ 769 w 1529"/>
              <a:gd name="T35" fmla="*/ 125 h 336"/>
              <a:gd name="T36" fmla="*/ 885 w 1529"/>
              <a:gd name="T37" fmla="*/ 273 h 336"/>
              <a:gd name="T38" fmla="*/ 837 w 1529"/>
              <a:gd name="T39" fmla="*/ 143 h 336"/>
              <a:gd name="T40" fmla="*/ 890 w 1529"/>
              <a:gd name="T41" fmla="*/ 141 h 336"/>
              <a:gd name="T42" fmla="*/ 889 w 1529"/>
              <a:gd name="T43" fmla="*/ 253 h 336"/>
              <a:gd name="T44" fmla="*/ 964 w 1529"/>
              <a:gd name="T45" fmla="*/ 203 h 336"/>
              <a:gd name="T46" fmla="*/ 1056 w 1529"/>
              <a:gd name="T47" fmla="*/ 259 h 336"/>
              <a:gd name="T48" fmla="*/ 949 w 1529"/>
              <a:gd name="T49" fmla="*/ 159 h 336"/>
              <a:gd name="T50" fmla="*/ 1066 w 1529"/>
              <a:gd name="T51" fmla="*/ 191 h 336"/>
              <a:gd name="T52" fmla="*/ 1006 w 1529"/>
              <a:gd name="T53" fmla="*/ 141 h 336"/>
              <a:gd name="T54" fmla="*/ 1241 w 1529"/>
              <a:gd name="T55" fmla="*/ 212 h 336"/>
              <a:gd name="T56" fmla="*/ 1125 w 1529"/>
              <a:gd name="T57" fmla="*/ 237 h 336"/>
              <a:gd name="T58" fmla="*/ 1161 w 1529"/>
              <a:gd name="T59" fmla="*/ 175 h 336"/>
              <a:gd name="T60" fmla="*/ 1210 w 1529"/>
              <a:gd name="T61" fmla="*/ 118 h 336"/>
              <a:gd name="T62" fmla="*/ 1178 w 1529"/>
              <a:gd name="T63" fmla="*/ 64 h 336"/>
              <a:gd name="T64" fmla="*/ 1194 w 1529"/>
              <a:gd name="T65" fmla="*/ 164 h 336"/>
              <a:gd name="T66" fmla="*/ 1385 w 1529"/>
              <a:gd name="T67" fmla="*/ 240 h 336"/>
              <a:gd name="T68" fmla="*/ 1265 w 1529"/>
              <a:gd name="T69" fmla="*/ 181 h 336"/>
              <a:gd name="T70" fmla="*/ 1381 w 1529"/>
              <a:gd name="T71" fmla="*/ 70 h 336"/>
              <a:gd name="T72" fmla="*/ 1289 w 1529"/>
              <a:gd name="T73" fmla="*/ 172 h 336"/>
              <a:gd name="T74" fmla="*/ 1393 w 1529"/>
              <a:gd name="T75" fmla="*/ 205 h 336"/>
              <a:gd name="T76" fmla="*/ 1302 w 1529"/>
              <a:gd name="T77" fmla="*/ 175 h 336"/>
              <a:gd name="T78" fmla="*/ 1359 w 1529"/>
              <a:gd name="T79" fmla="*/ 241 h 336"/>
              <a:gd name="T80" fmla="*/ 1457 w 1529"/>
              <a:gd name="T81" fmla="*/ 273 h 336"/>
              <a:gd name="T82" fmla="*/ 1492 w 1529"/>
              <a:gd name="T83" fmla="*/ 241 h 336"/>
              <a:gd name="T84" fmla="*/ 1419 w 1529"/>
              <a:gd name="T85" fmla="*/ 169 h 336"/>
              <a:gd name="T86" fmla="*/ 1446 w 1529"/>
              <a:gd name="T87" fmla="*/ 88 h 336"/>
              <a:gd name="T88" fmla="*/ 1529 w 1529"/>
              <a:gd name="T89" fmla="*/ 208 h 336"/>
              <a:gd name="T90" fmla="*/ 180 w 1529"/>
              <a:gd name="T91" fmla="*/ 0 h 336"/>
              <a:gd name="T92" fmla="*/ 61 w 1529"/>
              <a:gd name="T93" fmla="*/ 246 h 336"/>
              <a:gd name="T94" fmla="*/ 0 w 1529"/>
              <a:gd name="T95" fmla="*/ 270 h 336"/>
              <a:gd name="T96" fmla="*/ 281 w 1529"/>
              <a:gd name="T97" fmla="*/ 30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9" h="336">
                <a:moveTo>
                  <a:pt x="573" y="166"/>
                </a:moveTo>
                <a:cubicBezTo>
                  <a:pt x="573" y="187"/>
                  <a:pt x="569" y="206"/>
                  <a:pt x="561" y="222"/>
                </a:cubicBezTo>
                <a:cubicBezTo>
                  <a:pt x="553" y="239"/>
                  <a:pt x="542" y="251"/>
                  <a:pt x="528" y="260"/>
                </a:cubicBezTo>
                <a:cubicBezTo>
                  <a:pt x="513" y="268"/>
                  <a:pt x="496" y="273"/>
                  <a:pt x="477" y="273"/>
                </a:cubicBezTo>
                <a:cubicBezTo>
                  <a:pt x="458" y="273"/>
                  <a:pt x="442" y="269"/>
                  <a:pt x="428" y="260"/>
                </a:cubicBezTo>
                <a:cubicBezTo>
                  <a:pt x="413" y="252"/>
                  <a:pt x="402" y="240"/>
                  <a:pt x="394" y="224"/>
                </a:cubicBezTo>
                <a:cubicBezTo>
                  <a:pt x="386" y="208"/>
                  <a:pt x="382" y="191"/>
                  <a:pt x="382" y="171"/>
                </a:cubicBezTo>
                <a:cubicBezTo>
                  <a:pt x="382" y="150"/>
                  <a:pt x="386" y="131"/>
                  <a:pt x="394" y="115"/>
                </a:cubicBezTo>
                <a:cubicBezTo>
                  <a:pt x="402" y="98"/>
                  <a:pt x="414" y="86"/>
                  <a:pt x="429" y="77"/>
                </a:cubicBezTo>
                <a:cubicBezTo>
                  <a:pt x="444" y="69"/>
                  <a:pt x="461" y="64"/>
                  <a:pt x="480" y="64"/>
                </a:cubicBezTo>
                <a:cubicBezTo>
                  <a:pt x="498" y="64"/>
                  <a:pt x="514" y="68"/>
                  <a:pt x="529" y="77"/>
                </a:cubicBezTo>
                <a:cubicBezTo>
                  <a:pt x="543" y="86"/>
                  <a:pt x="554" y="98"/>
                  <a:pt x="561" y="113"/>
                </a:cubicBezTo>
                <a:cubicBezTo>
                  <a:pt x="569" y="128"/>
                  <a:pt x="573" y="146"/>
                  <a:pt x="573" y="166"/>
                </a:cubicBezTo>
                <a:close/>
                <a:moveTo>
                  <a:pt x="548" y="169"/>
                </a:moveTo>
                <a:cubicBezTo>
                  <a:pt x="548" y="143"/>
                  <a:pt x="542" y="122"/>
                  <a:pt x="530" y="108"/>
                </a:cubicBezTo>
                <a:cubicBezTo>
                  <a:pt x="518" y="93"/>
                  <a:pt x="500" y="85"/>
                  <a:pt x="479" y="85"/>
                </a:cubicBezTo>
                <a:cubicBezTo>
                  <a:pt x="465" y="85"/>
                  <a:pt x="452" y="89"/>
                  <a:pt x="441" y="96"/>
                </a:cubicBezTo>
                <a:cubicBezTo>
                  <a:pt x="431" y="103"/>
                  <a:pt x="422" y="113"/>
                  <a:pt x="416" y="126"/>
                </a:cubicBezTo>
                <a:cubicBezTo>
                  <a:pt x="410" y="139"/>
                  <a:pt x="407" y="153"/>
                  <a:pt x="407" y="169"/>
                </a:cubicBezTo>
                <a:cubicBezTo>
                  <a:pt x="407" y="185"/>
                  <a:pt x="410" y="199"/>
                  <a:pt x="416" y="212"/>
                </a:cubicBezTo>
                <a:cubicBezTo>
                  <a:pt x="422" y="224"/>
                  <a:pt x="430" y="234"/>
                  <a:pt x="440" y="241"/>
                </a:cubicBezTo>
                <a:cubicBezTo>
                  <a:pt x="451" y="248"/>
                  <a:pt x="463" y="251"/>
                  <a:pt x="477" y="251"/>
                </a:cubicBezTo>
                <a:cubicBezTo>
                  <a:pt x="499" y="251"/>
                  <a:pt x="517" y="244"/>
                  <a:pt x="529" y="229"/>
                </a:cubicBezTo>
                <a:cubicBezTo>
                  <a:pt x="542" y="215"/>
                  <a:pt x="548" y="195"/>
                  <a:pt x="548" y="169"/>
                </a:cubicBezTo>
                <a:close/>
                <a:moveTo>
                  <a:pt x="674" y="76"/>
                </a:moveTo>
                <a:cubicBezTo>
                  <a:pt x="670" y="74"/>
                  <a:pt x="665" y="73"/>
                  <a:pt x="659" y="73"/>
                </a:cubicBezTo>
                <a:cubicBezTo>
                  <a:pt x="643" y="73"/>
                  <a:pt x="635" y="83"/>
                  <a:pt x="635" y="103"/>
                </a:cubicBezTo>
                <a:cubicBezTo>
                  <a:pt x="635" y="125"/>
                  <a:pt x="635" y="125"/>
                  <a:pt x="635" y="125"/>
                </a:cubicBezTo>
                <a:cubicBezTo>
                  <a:pt x="669" y="125"/>
                  <a:pt x="669" y="125"/>
                  <a:pt x="669" y="125"/>
                </a:cubicBezTo>
                <a:cubicBezTo>
                  <a:pt x="669" y="145"/>
                  <a:pt x="669" y="145"/>
                  <a:pt x="669" y="145"/>
                </a:cubicBezTo>
                <a:cubicBezTo>
                  <a:pt x="635" y="145"/>
                  <a:pt x="635" y="145"/>
                  <a:pt x="635" y="145"/>
                </a:cubicBezTo>
                <a:cubicBezTo>
                  <a:pt x="635" y="269"/>
                  <a:pt x="635" y="269"/>
                  <a:pt x="635" y="269"/>
                </a:cubicBezTo>
                <a:cubicBezTo>
                  <a:pt x="612" y="269"/>
                  <a:pt x="612" y="269"/>
                  <a:pt x="612" y="269"/>
                </a:cubicBezTo>
                <a:cubicBezTo>
                  <a:pt x="612" y="145"/>
                  <a:pt x="612" y="145"/>
                  <a:pt x="612" y="145"/>
                </a:cubicBezTo>
                <a:cubicBezTo>
                  <a:pt x="587" y="145"/>
                  <a:pt x="587" y="145"/>
                  <a:pt x="587" y="145"/>
                </a:cubicBezTo>
                <a:cubicBezTo>
                  <a:pt x="587" y="125"/>
                  <a:pt x="587" y="125"/>
                  <a:pt x="587" y="125"/>
                </a:cubicBezTo>
                <a:cubicBezTo>
                  <a:pt x="612" y="125"/>
                  <a:pt x="612" y="125"/>
                  <a:pt x="612" y="125"/>
                </a:cubicBezTo>
                <a:cubicBezTo>
                  <a:pt x="612" y="102"/>
                  <a:pt x="612" y="102"/>
                  <a:pt x="612" y="102"/>
                </a:cubicBezTo>
                <a:cubicBezTo>
                  <a:pt x="612" y="87"/>
                  <a:pt x="616" y="75"/>
                  <a:pt x="625" y="66"/>
                </a:cubicBezTo>
                <a:cubicBezTo>
                  <a:pt x="633" y="57"/>
                  <a:pt x="644" y="53"/>
                  <a:pt x="658" y="53"/>
                </a:cubicBezTo>
                <a:cubicBezTo>
                  <a:pt x="665" y="53"/>
                  <a:pt x="670" y="54"/>
                  <a:pt x="674" y="55"/>
                </a:cubicBezTo>
                <a:lnTo>
                  <a:pt x="674" y="76"/>
                </a:lnTo>
                <a:close/>
                <a:moveTo>
                  <a:pt x="754" y="76"/>
                </a:moveTo>
                <a:cubicBezTo>
                  <a:pt x="749" y="74"/>
                  <a:pt x="744" y="73"/>
                  <a:pt x="739" y="73"/>
                </a:cubicBezTo>
                <a:cubicBezTo>
                  <a:pt x="722" y="73"/>
                  <a:pt x="714" y="83"/>
                  <a:pt x="714" y="103"/>
                </a:cubicBezTo>
                <a:cubicBezTo>
                  <a:pt x="714" y="125"/>
                  <a:pt x="714" y="125"/>
                  <a:pt x="714" y="125"/>
                </a:cubicBezTo>
                <a:cubicBezTo>
                  <a:pt x="748" y="125"/>
                  <a:pt x="748" y="125"/>
                  <a:pt x="748" y="125"/>
                </a:cubicBezTo>
                <a:cubicBezTo>
                  <a:pt x="748" y="145"/>
                  <a:pt x="748" y="145"/>
                  <a:pt x="748" y="145"/>
                </a:cubicBezTo>
                <a:cubicBezTo>
                  <a:pt x="714" y="145"/>
                  <a:pt x="714" y="145"/>
                  <a:pt x="714" y="145"/>
                </a:cubicBezTo>
                <a:cubicBezTo>
                  <a:pt x="714" y="269"/>
                  <a:pt x="714" y="269"/>
                  <a:pt x="714" y="269"/>
                </a:cubicBezTo>
                <a:cubicBezTo>
                  <a:pt x="691" y="269"/>
                  <a:pt x="691" y="269"/>
                  <a:pt x="691" y="269"/>
                </a:cubicBezTo>
                <a:cubicBezTo>
                  <a:pt x="691" y="145"/>
                  <a:pt x="691" y="145"/>
                  <a:pt x="691" y="145"/>
                </a:cubicBezTo>
                <a:cubicBezTo>
                  <a:pt x="667" y="145"/>
                  <a:pt x="667" y="145"/>
                  <a:pt x="667" y="145"/>
                </a:cubicBezTo>
                <a:cubicBezTo>
                  <a:pt x="667" y="125"/>
                  <a:pt x="667" y="125"/>
                  <a:pt x="667" y="125"/>
                </a:cubicBezTo>
                <a:cubicBezTo>
                  <a:pt x="691" y="125"/>
                  <a:pt x="691" y="125"/>
                  <a:pt x="691" y="125"/>
                </a:cubicBezTo>
                <a:cubicBezTo>
                  <a:pt x="691" y="102"/>
                  <a:pt x="691" y="102"/>
                  <a:pt x="691" y="102"/>
                </a:cubicBezTo>
                <a:cubicBezTo>
                  <a:pt x="691" y="87"/>
                  <a:pt x="696" y="75"/>
                  <a:pt x="704" y="66"/>
                </a:cubicBezTo>
                <a:cubicBezTo>
                  <a:pt x="713" y="57"/>
                  <a:pt x="724" y="53"/>
                  <a:pt x="737" y="53"/>
                </a:cubicBezTo>
                <a:cubicBezTo>
                  <a:pt x="744" y="53"/>
                  <a:pt x="750" y="54"/>
                  <a:pt x="754" y="55"/>
                </a:cubicBezTo>
                <a:lnTo>
                  <a:pt x="754" y="76"/>
                </a:lnTo>
                <a:close/>
                <a:moveTo>
                  <a:pt x="796" y="74"/>
                </a:moveTo>
                <a:cubicBezTo>
                  <a:pt x="796" y="78"/>
                  <a:pt x="795" y="82"/>
                  <a:pt x="792" y="84"/>
                </a:cubicBezTo>
                <a:cubicBezTo>
                  <a:pt x="789" y="87"/>
                  <a:pt x="785" y="89"/>
                  <a:pt x="781" y="89"/>
                </a:cubicBezTo>
                <a:cubicBezTo>
                  <a:pt x="777" y="89"/>
                  <a:pt x="773" y="87"/>
                  <a:pt x="771" y="85"/>
                </a:cubicBezTo>
                <a:cubicBezTo>
                  <a:pt x="768" y="82"/>
                  <a:pt x="766" y="78"/>
                  <a:pt x="766" y="74"/>
                </a:cubicBezTo>
                <a:cubicBezTo>
                  <a:pt x="766" y="70"/>
                  <a:pt x="768" y="66"/>
                  <a:pt x="770" y="63"/>
                </a:cubicBezTo>
                <a:cubicBezTo>
                  <a:pt x="773" y="60"/>
                  <a:pt x="777" y="59"/>
                  <a:pt x="781" y="59"/>
                </a:cubicBezTo>
                <a:cubicBezTo>
                  <a:pt x="786" y="59"/>
                  <a:pt x="789" y="60"/>
                  <a:pt x="792" y="63"/>
                </a:cubicBezTo>
                <a:cubicBezTo>
                  <a:pt x="795" y="66"/>
                  <a:pt x="796" y="70"/>
                  <a:pt x="796" y="74"/>
                </a:cubicBezTo>
                <a:close/>
                <a:moveTo>
                  <a:pt x="792" y="269"/>
                </a:moveTo>
                <a:cubicBezTo>
                  <a:pt x="769" y="269"/>
                  <a:pt x="769" y="269"/>
                  <a:pt x="769" y="269"/>
                </a:cubicBezTo>
                <a:cubicBezTo>
                  <a:pt x="769" y="125"/>
                  <a:pt x="769" y="125"/>
                  <a:pt x="769" y="125"/>
                </a:cubicBezTo>
                <a:cubicBezTo>
                  <a:pt x="792" y="125"/>
                  <a:pt x="792" y="125"/>
                  <a:pt x="792" y="125"/>
                </a:cubicBezTo>
                <a:lnTo>
                  <a:pt x="792" y="269"/>
                </a:lnTo>
                <a:close/>
                <a:moveTo>
                  <a:pt x="924" y="263"/>
                </a:moveTo>
                <a:cubicBezTo>
                  <a:pt x="913" y="269"/>
                  <a:pt x="900" y="273"/>
                  <a:pt x="885" y="273"/>
                </a:cubicBezTo>
                <a:cubicBezTo>
                  <a:pt x="871" y="273"/>
                  <a:pt x="860" y="270"/>
                  <a:pt x="849" y="264"/>
                </a:cubicBezTo>
                <a:cubicBezTo>
                  <a:pt x="839" y="258"/>
                  <a:pt x="831" y="249"/>
                  <a:pt x="825" y="238"/>
                </a:cubicBezTo>
                <a:cubicBezTo>
                  <a:pt x="819" y="227"/>
                  <a:pt x="816" y="215"/>
                  <a:pt x="816" y="201"/>
                </a:cubicBezTo>
                <a:cubicBezTo>
                  <a:pt x="816" y="177"/>
                  <a:pt x="823" y="158"/>
                  <a:pt x="837" y="143"/>
                </a:cubicBezTo>
                <a:cubicBezTo>
                  <a:pt x="850" y="129"/>
                  <a:pt x="868" y="122"/>
                  <a:pt x="891" y="122"/>
                </a:cubicBezTo>
                <a:cubicBezTo>
                  <a:pt x="904" y="122"/>
                  <a:pt x="915" y="124"/>
                  <a:pt x="924" y="129"/>
                </a:cubicBezTo>
                <a:cubicBezTo>
                  <a:pt x="924" y="153"/>
                  <a:pt x="924" y="153"/>
                  <a:pt x="924" y="153"/>
                </a:cubicBezTo>
                <a:cubicBezTo>
                  <a:pt x="914" y="145"/>
                  <a:pt x="902" y="141"/>
                  <a:pt x="890" y="141"/>
                </a:cubicBezTo>
                <a:cubicBezTo>
                  <a:pt x="875" y="141"/>
                  <a:pt x="863" y="147"/>
                  <a:pt x="854" y="157"/>
                </a:cubicBezTo>
                <a:cubicBezTo>
                  <a:pt x="844" y="168"/>
                  <a:pt x="840" y="182"/>
                  <a:pt x="840" y="199"/>
                </a:cubicBezTo>
                <a:cubicBezTo>
                  <a:pt x="840" y="215"/>
                  <a:pt x="844" y="229"/>
                  <a:pt x="853" y="238"/>
                </a:cubicBezTo>
                <a:cubicBezTo>
                  <a:pt x="862" y="248"/>
                  <a:pt x="874" y="253"/>
                  <a:pt x="889" y="253"/>
                </a:cubicBezTo>
                <a:cubicBezTo>
                  <a:pt x="901" y="253"/>
                  <a:pt x="913" y="249"/>
                  <a:pt x="924" y="241"/>
                </a:cubicBezTo>
                <a:lnTo>
                  <a:pt x="924" y="263"/>
                </a:lnTo>
                <a:close/>
                <a:moveTo>
                  <a:pt x="1066" y="203"/>
                </a:moveTo>
                <a:cubicBezTo>
                  <a:pt x="964" y="203"/>
                  <a:pt x="964" y="203"/>
                  <a:pt x="964" y="203"/>
                </a:cubicBezTo>
                <a:cubicBezTo>
                  <a:pt x="965" y="219"/>
                  <a:pt x="969" y="232"/>
                  <a:pt x="977" y="240"/>
                </a:cubicBezTo>
                <a:cubicBezTo>
                  <a:pt x="985" y="249"/>
                  <a:pt x="997" y="253"/>
                  <a:pt x="1011" y="253"/>
                </a:cubicBezTo>
                <a:cubicBezTo>
                  <a:pt x="1027" y="253"/>
                  <a:pt x="1042" y="248"/>
                  <a:pt x="1056" y="237"/>
                </a:cubicBezTo>
                <a:cubicBezTo>
                  <a:pt x="1056" y="259"/>
                  <a:pt x="1056" y="259"/>
                  <a:pt x="1056" y="259"/>
                </a:cubicBezTo>
                <a:cubicBezTo>
                  <a:pt x="1043" y="268"/>
                  <a:pt x="1026" y="273"/>
                  <a:pt x="1006" y="273"/>
                </a:cubicBezTo>
                <a:cubicBezTo>
                  <a:pt x="985" y="273"/>
                  <a:pt x="969" y="266"/>
                  <a:pt x="958" y="253"/>
                </a:cubicBezTo>
                <a:cubicBezTo>
                  <a:pt x="946" y="240"/>
                  <a:pt x="940" y="221"/>
                  <a:pt x="940" y="198"/>
                </a:cubicBezTo>
                <a:cubicBezTo>
                  <a:pt x="940" y="184"/>
                  <a:pt x="943" y="171"/>
                  <a:pt x="949" y="159"/>
                </a:cubicBezTo>
                <a:cubicBezTo>
                  <a:pt x="955" y="147"/>
                  <a:pt x="963" y="138"/>
                  <a:pt x="973" y="131"/>
                </a:cubicBezTo>
                <a:cubicBezTo>
                  <a:pt x="983" y="125"/>
                  <a:pt x="994" y="122"/>
                  <a:pt x="1006" y="122"/>
                </a:cubicBezTo>
                <a:cubicBezTo>
                  <a:pt x="1025" y="122"/>
                  <a:pt x="1040" y="128"/>
                  <a:pt x="1050" y="140"/>
                </a:cubicBezTo>
                <a:cubicBezTo>
                  <a:pt x="1061" y="152"/>
                  <a:pt x="1066" y="169"/>
                  <a:pt x="1066" y="191"/>
                </a:cubicBezTo>
                <a:lnTo>
                  <a:pt x="1066" y="203"/>
                </a:lnTo>
                <a:close/>
                <a:moveTo>
                  <a:pt x="1042" y="183"/>
                </a:moveTo>
                <a:cubicBezTo>
                  <a:pt x="1042" y="170"/>
                  <a:pt x="1039" y="160"/>
                  <a:pt x="1033" y="152"/>
                </a:cubicBezTo>
                <a:cubicBezTo>
                  <a:pt x="1026" y="145"/>
                  <a:pt x="1018" y="141"/>
                  <a:pt x="1006" y="141"/>
                </a:cubicBezTo>
                <a:cubicBezTo>
                  <a:pt x="996" y="141"/>
                  <a:pt x="986" y="145"/>
                  <a:pt x="979" y="153"/>
                </a:cubicBezTo>
                <a:cubicBezTo>
                  <a:pt x="971" y="161"/>
                  <a:pt x="966" y="171"/>
                  <a:pt x="964" y="183"/>
                </a:cubicBezTo>
                <a:lnTo>
                  <a:pt x="1042" y="183"/>
                </a:lnTo>
                <a:close/>
                <a:moveTo>
                  <a:pt x="1241" y="212"/>
                </a:moveTo>
                <a:cubicBezTo>
                  <a:pt x="1241" y="230"/>
                  <a:pt x="1235" y="245"/>
                  <a:pt x="1222" y="256"/>
                </a:cubicBezTo>
                <a:cubicBezTo>
                  <a:pt x="1209" y="267"/>
                  <a:pt x="1192" y="273"/>
                  <a:pt x="1170" y="273"/>
                </a:cubicBezTo>
                <a:cubicBezTo>
                  <a:pt x="1151" y="273"/>
                  <a:pt x="1136" y="269"/>
                  <a:pt x="1125" y="262"/>
                </a:cubicBezTo>
                <a:cubicBezTo>
                  <a:pt x="1125" y="237"/>
                  <a:pt x="1125" y="237"/>
                  <a:pt x="1125" y="237"/>
                </a:cubicBezTo>
                <a:cubicBezTo>
                  <a:pt x="1138" y="248"/>
                  <a:pt x="1154" y="253"/>
                  <a:pt x="1171" y="253"/>
                </a:cubicBezTo>
                <a:cubicBezTo>
                  <a:pt x="1185" y="253"/>
                  <a:pt x="1197" y="250"/>
                  <a:pt x="1205" y="243"/>
                </a:cubicBezTo>
                <a:cubicBezTo>
                  <a:pt x="1213" y="236"/>
                  <a:pt x="1218" y="226"/>
                  <a:pt x="1218" y="214"/>
                </a:cubicBezTo>
                <a:cubicBezTo>
                  <a:pt x="1218" y="188"/>
                  <a:pt x="1199" y="175"/>
                  <a:pt x="1161" y="175"/>
                </a:cubicBezTo>
                <a:cubicBezTo>
                  <a:pt x="1145" y="175"/>
                  <a:pt x="1145" y="175"/>
                  <a:pt x="1145" y="175"/>
                </a:cubicBezTo>
                <a:cubicBezTo>
                  <a:pt x="1145" y="155"/>
                  <a:pt x="1145" y="155"/>
                  <a:pt x="1145" y="155"/>
                </a:cubicBezTo>
                <a:cubicBezTo>
                  <a:pt x="1161" y="155"/>
                  <a:pt x="1161" y="155"/>
                  <a:pt x="1161" y="155"/>
                </a:cubicBezTo>
                <a:cubicBezTo>
                  <a:pt x="1194" y="155"/>
                  <a:pt x="1210" y="143"/>
                  <a:pt x="1210" y="118"/>
                </a:cubicBezTo>
                <a:cubicBezTo>
                  <a:pt x="1210" y="95"/>
                  <a:pt x="1198" y="84"/>
                  <a:pt x="1172" y="84"/>
                </a:cubicBezTo>
                <a:cubicBezTo>
                  <a:pt x="1158" y="84"/>
                  <a:pt x="1145" y="89"/>
                  <a:pt x="1132" y="98"/>
                </a:cubicBezTo>
                <a:cubicBezTo>
                  <a:pt x="1132" y="76"/>
                  <a:pt x="1132" y="76"/>
                  <a:pt x="1132" y="76"/>
                </a:cubicBezTo>
                <a:cubicBezTo>
                  <a:pt x="1145" y="68"/>
                  <a:pt x="1160" y="64"/>
                  <a:pt x="1178" y="64"/>
                </a:cubicBezTo>
                <a:cubicBezTo>
                  <a:pt x="1195" y="64"/>
                  <a:pt x="1208" y="69"/>
                  <a:pt x="1219" y="78"/>
                </a:cubicBezTo>
                <a:cubicBezTo>
                  <a:pt x="1229" y="86"/>
                  <a:pt x="1234" y="98"/>
                  <a:pt x="1234" y="112"/>
                </a:cubicBezTo>
                <a:cubicBezTo>
                  <a:pt x="1234" y="139"/>
                  <a:pt x="1221" y="156"/>
                  <a:pt x="1194" y="163"/>
                </a:cubicBezTo>
                <a:cubicBezTo>
                  <a:pt x="1194" y="164"/>
                  <a:pt x="1194" y="164"/>
                  <a:pt x="1194" y="164"/>
                </a:cubicBezTo>
                <a:cubicBezTo>
                  <a:pt x="1208" y="166"/>
                  <a:pt x="1219" y="171"/>
                  <a:pt x="1228" y="180"/>
                </a:cubicBezTo>
                <a:cubicBezTo>
                  <a:pt x="1237" y="188"/>
                  <a:pt x="1241" y="199"/>
                  <a:pt x="1241" y="212"/>
                </a:cubicBezTo>
                <a:close/>
                <a:moveTo>
                  <a:pt x="1393" y="205"/>
                </a:moveTo>
                <a:cubicBezTo>
                  <a:pt x="1393" y="218"/>
                  <a:pt x="1390" y="230"/>
                  <a:pt x="1385" y="240"/>
                </a:cubicBezTo>
                <a:cubicBezTo>
                  <a:pt x="1379" y="250"/>
                  <a:pt x="1372" y="258"/>
                  <a:pt x="1362" y="264"/>
                </a:cubicBezTo>
                <a:cubicBezTo>
                  <a:pt x="1352" y="270"/>
                  <a:pt x="1342" y="273"/>
                  <a:pt x="1330" y="273"/>
                </a:cubicBezTo>
                <a:cubicBezTo>
                  <a:pt x="1309" y="273"/>
                  <a:pt x="1294" y="265"/>
                  <a:pt x="1282" y="248"/>
                </a:cubicBezTo>
                <a:cubicBezTo>
                  <a:pt x="1271" y="232"/>
                  <a:pt x="1265" y="210"/>
                  <a:pt x="1265" y="181"/>
                </a:cubicBezTo>
                <a:cubicBezTo>
                  <a:pt x="1265" y="157"/>
                  <a:pt x="1268" y="137"/>
                  <a:pt x="1275" y="119"/>
                </a:cubicBezTo>
                <a:cubicBezTo>
                  <a:pt x="1282" y="102"/>
                  <a:pt x="1292" y="88"/>
                  <a:pt x="1304" y="79"/>
                </a:cubicBezTo>
                <a:cubicBezTo>
                  <a:pt x="1316" y="69"/>
                  <a:pt x="1331" y="64"/>
                  <a:pt x="1347" y="64"/>
                </a:cubicBezTo>
                <a:cubicBezTo>
                  <a:pt x="1361" y="64"/>
                  <a:pt x="1372" y="66"/>
                  <a:pt x="1381" y="70"/>
                </a:cubicBezTo>
                <a:cubicBezTo>
                  <a:pt x="1381" y="92"/>
                  <a:pt x="1381" y="92"/>
                  <a:pt x="1381" y="92"/>
                </a:cubicBezTo>
                <a:cubicBezTo>
                  <a:pt x="1370" y="86"/>
                  <a:pt x="1359" y="84"/>
                  <a:pt x="1348" y="84"/>
                </a:cubicBezTo>
                <a:cubicBezTo>
                  <a:pt x="1330" y="84"/>
                  <a:pt x="1316" y="92"/>
                  <a:pt x="1305" y="108"/>
                </a:cubicBezTo>
                <a:cubicBezTo>
                  <a:pt x="1294" y="124"/>
                  <a:pt x="1289" y="145"/>
                  <a:pt x="1289" y="172"/>
                </a:cubicBezTo>
                <a:cubicBezTo>
                  <a:pt x="1289" y="172"/>
                  <a:pt x="1289" y="172"/>
                  <a:pt x="1289" y="172"/>
                </a:cubicBezTo>
                <a:cubicBezTo>
                  <a:pt x="1299" y="153"/>
                  <a:pt x="1314" y="143"/>
                  <a:pt x="1335" y="143"/>
                </a:cubicBezTo>
                <a:cubicBezTo>
                  <a:pt x="1353" y="143"/>
                  <a:pt x="1367" y="149"/>
                  <a:pt x="1377" y="160"/>
                </a:cubicBezTo>
                <a:cubicBezTo>
                  <a:pt x="1388" y="172"/>
                  <a:pt x="1393" y="187"/>
                  <a:pt x="1393" y="205"/>
                </a:cubicBezTo>
                <a:close/>
                <a:moveTo>
                  <a:pt x="1369" y="208"/>
                </a:moveTo>
                <a:cubicBezTo>
                  <a:pt x="1369" y="194"/>
                  <a:pt x="1366" y="183"/>
                  <a:pt x="1359" y="175"/>
                </a:cubicBezTo>
                <a:cubicBezTo>
                  <a:pt x="1352" y="167"/>
                  <a:pt x="1343" y="163"/>
                  <a:pt x="1330" y="163"/>
                </a:cubicBezTo>
                <a:cubicBezTo>
                  <a:pt x="1319" y="163"/>
                  <a:pt x="1309" y="167"/>
                  <a:pt x="1302" y="175"/>
                </a:cubicBezTo>
                <a:cubicBezTo>
                  <a:pt x="1294" y="182"/>
                  <a:pt x="1290" y="192"/>
                  <a:pt x="1290" y="203"/>
                </a:cubicBezTo>
                <a:cubicBezTo>
                  <a:pt x="1290" y="217"/>
                  <a:pt x="1294" y="229"/>
                  <a:pt x="1302" y="239"/>
                </a:cubicBezTo>
                <a:cubicBezTo>
                  <a:pt x="1309" y="248"/>
                  <a:pt x="1319" y="253"/>
                  <a:pt x="1331" y="253"/>
                </a:cubicBezTo>
                <a:cubicBezTo>
                  <a:pt x="1342" y="253"/>
                  <a:pt x="1351" y="249"/>
                  <a:pt x="1359" y="241"/>
                </a:cubicBezTo>
                <a:cubicBezTo>
                  <a:pt x="1366" y="232"/>
                  <a:pt x="1369" y="222"/>
                  <a:pt x="1369" y="208"/>
                </a:cubicBezTo>
                <a:close/>
                <a:moveTo>
                  <a:pt x="1529" y="208"/>
                </a:moveTo>
                <a:cubicBezTo>
                  <a:pt x="1529" y="227"/>
                  <a:pt x="1522" y="243"/>
                  <a:pt x="1509" y="255"/>
                </a:cubicBezTo>
                <a:cubicBezTo>
                  <a:pt x="1496" y="267"/>
                  <a:pt x="1479" y="273"/>
                  <a:pt x="1457" y="273"/>
                </a:cubicBezTo>
                <a:cubicBezTo>
                  <a:pt x="1439" y="273"/>
                  <a:pt x="1425" y="270"/>
                  <a:pt x="1416" y="264"/>
                </a:cubicBezTo>
                <a:cubicBezTo>
                  <a:pt x="1416" y="240"/>
                  <a:pt x="1416" y="240"/>
                  <a:pt x="1416" y="240"/>
                </a:cubicBezTo>
                <a:cubicBezTo>
                  <a:pt x="1429" y="249"/>
                  <a:pt x="1443" y="253"/>
                  <a:pt x="1458" y="253"/>
                </a:cubicBezTo>
                <a:cubicBezTo>
                  <a:pt x="1472" y="253"/>
                  <a:pt x="1483" y="249"/>
                  <a:pt x="1492" y="241"/>
                </a:cubicBezTo>
                <a:cubicBezTo>
                  <a:pt x="1501" y="233"/>
                  <a:pt x="1505" y="222"/>
                  <a:pt x="1505" y="209"/>
                </a:cubicBezTo>
                <a:cubicBezTo>
                  <a:pt x="1505" y="196"/>
                  <a:pt x="1501" y="186"/>
                  <a:pt x="1492" y="178"/>
                </a:cubicBezTo>
                <a:cubicBezTo>
                  <a:pt x="1483" y="171"/>
                  <a:pt x="1470" y="167"/>
                  <a:pt x="1453" y="167"/>
                </a:cubicBezTo>
                <a:cubicBezTo>
                  <a:pt x="1440" y="167"/>
                  <a:pt x="1429" y="168"/>
                  <a:pt x="1419" y="169"/>
                </a:cubicBezTo>
                <a:cubicBezTo>
                  <a:pt x="1426" y="68"/>
                  <a:pt x="1426" y="68"/>
                  <a:pt x="1426" y="68"/>
                </a:cubicBezTo>
                <a:cubicBezTo>
                  <a:pt x="1519" y="68"/>
                  <a:pt x="1519" y="68"/>
                  <a:pt x="1519" y="68"/>
                </a:cubicBezTo>
                <a:cubicBezTo>
                  <a:pt x="1519" y="88"/>
                  <a:pt x="1519" y="88"/>
                  <a:pt x="1519" y="88"/>
                </a:cubicBezTo>
                <a:cubicBezTo>
                  <a:pt x="1446" y="88"/>
                  <a:pt x="1446" y="88"/>
                  <a:pt x="1446" y="88"/>
                </a:cubicBezTo>
                <a:cubicBezTo>
                  <a:pt x="1442" y="148"/>
                  <a:pt x="1442" y="148"/>
                  <a:pt x="1442" y="148"/>
                </a:cubicBezTo>
                <a:cubicBezTo>
                  <a:pt x="1461" y="147"/>
                  <a:pt x="1461" y="147"/>
                  <a:pt x="1461" y="147"/>
                </a:cubicBezTo>
                <a:cubicBezTo>
                  <a:pt x="1482" y="147"/>
                  <a:pt x="1498" y="152"/>
                  <a:pt x="1510" y="163"/>
                </a:cubicBezTo>
                <a:cubicBezTo>
                  <a:pt x="1523" y="173"/>
                  <a:pt x="1529" y="188"/>
                  <a:pt x="1529" y="208"/>
                </a:cubicBezTo>
                <a:close/>
                <a:moveTo>
                  <a:pt x="281" y="308"/>
                </a:moveTo>
                <a:cubicBezTo>
                  <a:pt x="281" y="308"/>
                  <a:pt x="281" y="308"/>
                  <a:pt x="281" y="308"/>
                </a:cubicBezTo>
                <a:cubicBezTo>
                  <a:pt x="281" y="29"/>
                  <a:pt x="281" y="29"/>
                  <a:pt x="281" y="29"/>
                </a:cubicBezTo>
                <a:cubicBezTo>
                  <a:pt x="180" y="0"/>
                  <a:pt x="180" y="0"/>
                  <a:pt x="180" y="0"/>
                </a:cubicBezTo>
                <a:cubicBezTo>
                  <a:pt x="0" y="68"/>
                  <a:pt x="0" y="68"/>
                  <a:pt x="0" y="68"/>
                </a:cubicBezTo>
                <a:cubicBezTo>
                  <a:pt x="0" y="68"/>
                  <a:pt x="0" y="68"/>
                  <a:pt x="0" y="68"/>
                </a:cubicBezTo>
                <a:cubicBezTo>
                  <a:pt x="0" y="270"/>
                  <a:pt x="0" y="270"/>
                  <a:pt x="0" y="270"/>
                </a:cubicBezTo>
                <a:cubicBezTo>
                  <a:pt x="61" y="246"/>
                  <a:pt x="61" y="246"/>
                  <a:pt x="61" y="246"/>
                </a:cubicBezTo>
                <a:cubicBezTo>
                  <a:pt x="61" y="81"/>
                  <a:pt x="61" y="81"/>
                  <a:pt x="61" y="81"/>
                </a:cubicBezTo>
                <a:cubicBezTo>
                  <a:pt x="180" y="53"/>
                  <a:pt x="180" y="53"/>
                  <a:pt x="180" y="53"/>
                </a:cubicBezTo>
                <a:cubicBezTo>
                  <a:pt x="180" y="295"/>
                  <a:pt x="180" y="295"/>
                  <a:pt x="180" y="295"/>
                </a:cubicBezTo>
                <a:cubicBezTo>
                  <a:pt x="0" y="270"/>
                  <a:pt x="0" y="270"/>
                  <a:pt x="0" y="270"/>
                </a:cubicBezTo>
                <a:cubicBezTo>
                  <a:pt x="180" y="336"/>
                  <a:pt x="180" y="336"/>
                  <a:pt x="180" y="336"/>
                </a:cubicBezTo>
                <a:cubicBezTo>
                  <a:pt x="180" y="336"/>
                  <a:pt x="180" y="336"/>
                  <a:pt x="180" y="336"/>
                </a:cubicBezTo>
                <a:cubicBezTo>
                  <a:pt x="281" y="309"/>
                  <a:pt x="281" y="309"/>
                  <a:pt x="281" y="309"/>
                </a:cubicBezTo>
                <a:cubicBezTo>
                  <a:pt x="281" y="308"/>
                  <a:pt x="281" y="308"/>
                  <a:pt x="281" y="30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 useBgFill="1">
        <p:nvSpPr>
          <p:cNvPr id="18" name="Rectangle 17"/>
          <p:cNvSpPr/>
          <p:nvPr/>
        </p:nvSpPr>
        <p:spPr bwMode="auto">
          <a:xfrm>
            <a:off x="11756571" y="0"/>
            <a:ext cx="679904" cy="6995886"/>
          </a:xfrm>
          <a:prstGeom prst="rect">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 name="Text Placeholder 1"/>
          <p:cNvSpPr>
            <a:spLocks noGrp="1"/>
          </p:cNvSpPr>
          <p:nvPr>
            <p:ph type="body" sz="quarter" idx="10"/>
          </p:nvPr>
        </p:nvSpPr>
        <p:spPr>
          <a:xfrm>
            <a:off x="246063" y="1211263"/>
            <a:ext cx="5514975" cy="4647426"/>
          </a:xfrm>
        </p:spPr>
        <p:txBody>
          <a:bodyPr/>
          <a:lstStyle/>
          <a:p>
            <a:pPr marL="0" indent="0">
              <a:buNone/>
            </a:pPr>
            <a:r>
              <a:rPr lang="en-US" sz="4800" dirty="0"/>
              <a:t>Pre-installed </a:t>
            </a:r>
            <a:br>
              <a:rPr lang="en-US" sz="4800" dirty="0"/>
            </a:br>
            <a:r>
              <a:rPr lang="en-US" sz="4800" dirty="0"/>
              <a:t>on every new </a:t>
            </a:r>
            <a:br>
              <a:rPr lang="en-US" sz="4800" dirty="0"/>
            </a:br>
            <a:r>
              <a:rPr lang="en-US" sz="4800" dirty="0"/>
              <a:t>Windows Device</a:t>
            </a:r>
          </a:p>
          <a:p>
            <a:pPr marL="0" indent="0">
              <a:spcBef>
                <a:spcPts val="1800"/>
              </a:spcBef>
              <a:buNone/>
            </a:pPr>
            <a:r>
              <a:rPr lang="en-US" sz="3200" dirty="0">
                <a:latin typeface="+mn-lt"/>
              </a:rPr>
              <a:t>100+ million users</a:t>
            </a:r>
          </a:p>
          <a:p>
            <a:pPr marL="0" indent="0">
              <a:spcBef>
                <a:spcPts val="1800"/>
              </a:spcBef>
              <a:buNone/>
            </a:pPr>
            <a:r>
              <a:rPr lang="en-US" sz="3200" dirty="0">
                <a:latin typeface="+mn-lt"/>
              </a:rPr>
              <a:t>15GB of free storage </a:t>
            </a:r>
            <a:br>
              <a:rPr lang="en-US" sz="3200" dirty="0">
                <a:latin typeface="+mn-lt"/>
              </a:rPr>
            </a:br>
            <a:r>
              <a:rPr lang="en-US" sz="3200" dirty="0">
                <a:latin typeface="+mn-lt"/>
              </a:rPr>
              <a:t>with OneDrive</a:t>
            </a:r>
          </a:p>
          <a:p>
            <a:pPr marL="0" indent="0">
              <a:buNone/>
            </a:pPr>
            <a:endParaRPr lang="en-US" dirty="0"/>
          </a:p>
        </p:txBody>
      </p:sp>
      <p:sp>
        <p:nvSpPr>
          <p:cNvPr id="3" name="Text Placeholder 2"/>
          <p:cNvSpPr>
            <a:spLocks noGrp="1"/>
          </p:cNvSpPr>
          <p:nvPr>
            <p:ph type="body" sz="quarter" idx="11"/>
          </p:nvPr>
        </p:nvSpPr>
        <p:spPr>
          <a:xfrm>
            <a:off x="6675439" y="479426"/>
            <a:ext cx="5486400" cy="6361742"/>
          </a:xfrm>
        </p:spPr>
        <p:txBody>
          <a:bodyPr/>
          <a:lstStyle/>
          <a:p>
            <a:pPr marL="0" indent="0">
              <a:buNone/>
            </a:pPr>
            <a:r>
              <a:rPr lang="en-US" dirty="0"/>
              <a:t>Free on all platforms</a:t>
            </a:r>
          </a:p>
          <a:p>
            <a:pPr marL="0" indent="0">
              <a:buNone/>
            </a:pPr>
            <a:r>
              <a:rPr lang="en-US" sz="2000" dirty="0">
                <a:latin typeface="+mn-lt"/>
              </a:rPr>
              <a:t>Windows 10</a:t>
            </a:r>
          </a:p>
          <a:p>
            <a:pPr marL="0" indent="0">
              <a:buNone/>
            </a:pPr>
            <a:r>
              <a:rPr lang="en-US" sz="2000" dirty="0">
                <a:latin typeface="+mn-lt"/>
              </a:rPr>
              <a:t>Windows Phone</a:t>
            </a:r>
          </a:p>
          <a:p>
            <a:pPr marL="0" indent="0">
              <a:buNone/>
            </a:pPr>
            <a:r>
              <a:rPr lang="en-US" sz="2000" dirty="0">
                <a:latin typeface="+mn-lt"/>
              </a:rPr>
              <a:t>Mac</a:t>
            </a:r>
          </a:p>
          <a:p>
            <a:pPr marL="0" indent="0">
              <a:buNone/>
            </a:pPr>
            <a:r>
              <a:rPr lang="en-US" sz="2000" dirty="0">
                <a:latin typeface="+mn-lt"/>
              </a:rPr>
              <a:t>iOS</a:t>
            </a:r>
          </a:p>
          <a:p>
            <a:pPr marL="0" indent="0">
              <a:buNone/>
            </a:pPr>
            <a:r>
              <a:rPr lang="en-US" sz="2000" dirty="0">
                <a:latin typeface="+mn-lt"/>
              </a:rPr>
              <a:t>Android</a:t>
            </a:r>
          </a:p>
          <a:p>
            <a:pPr marL="0" indent="0">
              <a:buNone/>
            </a:pPr>
            <a:r>
              <a:rPr lang="en-US" sz="2000" dirty="0">
                <a:latin typeface="+mn-lt"/>
              </a:rPr>
              <a:t>On the web with OneNote Online</a:t>
            </a:r>
          </a:p>
          <a:p>
            <a:pPr marL="0" indent="0">
              <a:spcBef>
                <a:spcPts val="1800"/>
              </a:spcBef>
              <a:buNone/>
            </a:pPr>
            <a:r>
              <a:rPr lang="en-US" dirty="0"/>
              <a:t>New 1st party </a:t>
            </a:r>
            <a:br>
              <a:rPr lang="en-US" dirty="0"/>
            </a:br>
            <a:r>
              <a:rPr lang="en-US" dirty="0"/>
              <a:t>capture experiences</a:t>
            </a:r>
          </a:p>
          <a:p>
            <a:pPr marL="0" indent="0">
              <a:buNone/>
            </a:pPr>
            <a:r>
              <a:rPr lang="en-US" sz="2000" dirty="0">
                <a:latin typeface="+mn-lt"/>
              </a:rPr>
              <a:t>Office Lens for WP: Your pocket scanner. </a:t>
            </a:r>
            <a:br>
              <a:rPr lang="en-US" sz="2000" dirty="0">
                <a:latin typeface="+mn-lt"/>
              </a:rPr>
            </a:br>
            <a:r>
              <a:rPr lang="en-US" sz="2000" dirty="0">
                <a:latin typeface="+mn-lt"/>
              </a:rPr>
              <a:t>Fixes, enhances, and makes pictures readable</a:t>
            </a:r>
          </a:p>
          <a:p>
            <a:pPr marL="0" indent="0">
              <a:buNone/>
            </a:pPr>
            <a:r>
              <a:rPr lang="en-US" sz="2000" dirty="0">
                <a:latin typeface="+mn-lt"/>
              </a:rPr>
              <a:t>OneNote Clipper: Clip the web using </a:t>
            </a:r>
            <a:br>
              <a:rPr lang="en-US" sz="2000" dirty="0">
                <a:latin typeface="+mn-lt"/>
              </a:rPr>
            </a:br>
            <a:r>
              <a:rPr lang="en-US" sz="2000" dirty="0">
                <a:latin typeface="+mn-lt"/>
              </a:rPr>
              <a:t>your favorite browser</a:t>
            </a:r>
          </a:p>
          <a:p>
            <a:pPr marL="0" indent="0">
              <a:buNone/>
            </a:pPr>
            <a:r>
              <a:rPr lang="en-US" sz="2000" dirty="0">
                <a:latin typeface="+mn-lt"/>
              </a:rPr>
              <a:t>me@onenote.com: Email and save </a:t>
            </a:r>
            <a:r>
              <a:rPr lang="en-US" sz="2000" dirty="0" smtClean="0">
                <a:latin typeface="+mn-lt"/>
              </a:rPr>
              <a:t/>
            </a:r>
            <a:br>
              <a:rPr lang="en-US" sz="2000" dirty="0" smtClean="0">
                <a:latin typeface="+mn-lt"/>
              </a:rPr>
            </a:br>
            <a:r>
              <a:rPr lang="en-US" sz="2000" dirty="0" smtClean="0">
                <a:latin typeface="+mn-lt"/>
              </a:rPr>
              <a:t>to OneNote</a:t>
            </a:r>
            <a:endParaRPr lang="en-US" sz="2000" dirty="0">
              <a:latin typeface="+mn-lt"/>
            </a:endParaRPr>
          </a:p>
          <a:p>
            <a:pPr marL="0" indent="0">
              <a:buNone/>
            </a:pPr>
            <a:endParaRPr lang="en-US" sz="2400" dirty="0"/>
          </a:p>
        </p:txBody>
      </p:sp>
      <p:sp>
        <p:nvSpPr>
          <p:cNvPr id="4" name="Footer Placeholder 3"/>
          <p:cNvSpPr>
            <a:spLocks noGrp="1"/>
          </p:cNvSpPr>
          <p:nvPr>
            <p:ph type="ftr" sz="quarter" idx="12"/>
          </p:nvPr>
        </p:nvSpPr>
        <p:spPr/>
        <p:txBody>
          <a:bodyPr/>
          <a:lstStyle/>
          <a:p>
            <a:pPr>
              <a:defRPr/>
            </a:pPr>
            <a:r>
              <a:rPr lang="en-US" sz="1400" dirty="0">
                <a:gradFill>
                  <a:gsLst>
                    <a:gs pos="8367">
                      <a:schemeClr val="accent2">
                        <a:lumMod val="75000"/>
                      </a:schemeClr>
                    </a:gs>
                    <a:gs pos="100000">
                      <a:schemeClr val="accent2">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1</a:t>
            </a:r>
            <a:r>
              <a:rPr lang="en-US" sz="1400" dirty="0">
                <a:gradFill>
                  <a:gsLst>
                    <a:gs pos="8367">
                      <a:schemeClr val="accent2"/>
                    </a:gs>
                    <a:gs pos="100000">
                      <a:schemeClr val="accent2"/>
                    </a:gs>
                  </a:gsLst>
                  <a:lin ang="5400000" scaled="0"/>
                </a:gradFill>
              </a:rPr>
              <a:t> </a:t>
            </a:r>
            <a:r>
              <a:rPr lang="en-US" sz="1400" dirty="0">
                <a:gradFill>
                  <a:gsLst>
                    <a:gs pos="8367">
                      <a:srgbClr val="000000"/>
                    </a:gs>
                    <a:gs pos="31000">
                      <a:srgbClr val="000000"/>
                    </a:gs>
                  </a:gsLst>
                  <a:lin ang="5400000" scaled="0"/>
                </a:gradFill>
              </a:rPr>
              <a:t>Introduction</a:t>
            </a:r>
          </a:p>
          <a:p>
            <a:endParaRPr lang="en-US" dirty="0"/>
          </a:p>
        </p:txBody>
      </p:sp>
    </p:spTree>
    <p:extLst>
      <p:ext uri="{BB962C8B-B14F-4D97-AF65-F5344CB8AC3E}">
        <p14:creationId xmlns:p14="http://schemas.microsoft.com/office/powerpoint/2010/main" val="3095500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OneNote API Scenarios</a:t>
            </a:r>
            <a:endParaRPr lang="en-US" dirty="0"/>
          </a:p>
        </p:txBody>
      </p:sp>
      <p:sp>
        <p:nvSpPr>
          <p:cNvPr id="3" name="Text Placeholder 2"/>
          <p:cNvSpPr>
            <a:spLocks noGrp="1"/>
          </p:cNvSpPr>
          <p:nvPr>
            <p:ph type="body" sz="quarter" idx="12"/>
          </p:nvPr>
        </p:nvSpPr>
        <p:spPr/>
        <p:txBody>
          <a:bodyPr/>
          <a:lstStyle/>
          <a:p>
            <a:r>
              <a:rPr lang="en-US" dirty="0" smtClean="0"/>
              <a:t>2</a:t>
            </a:r>
            <a:endParaRPr lang="en-US" dirty="0"/>
          </a:p>
        </p:txBody>
      </p:sp>
      <p:grpSp>
        <p:nvGrpSpPr>
          <p:cNvPr id="6" name="Group 5"/>
          <p:cNvGrpSpPr/>
          <p:nvPr/>
        </p:nvGrpSpPr>
        <p:grpSpPr>
          <a:xfrm>
            <a:off x="5937247" y="3062258"/>
            <a:ext cx="6042028" cy="3686645"/>
            <a:chOff x="8092941" y="4424546"/>
            <a:chExt cx="3319523" cy="2025463"/>
          </a:xfrm>
        </p:grpSpPr>
        <p:grpSp>
          <p:nvGrpSpPr>
            <p:cNvPr id="7" name="Group 6"/>
            <p:cNvGrpSpPr/>
            <p:nvPr/>
          </p:nvGrpSpPr>
          <p:grpSpPr>
            <a:xfrm>
              <a:off x="8515202" y="4424546"/>
              <a:ext cx="2897262" cy="2025463"/>
              <a:chOff x="4243570" y="1476299"/>
              <a:chExt cx="3749792" cy="2621469"/>
            </a:xfrm>
          </p:grpSpPr>
          <p:grpSp>
            <p:nvGrpSpPr>
              <p:cNvPr id="9" name="Group 8"/>
              <p:cNvGrpSpPr/>
              <p:nvPr/>
            </p:nvGrpSpPr>
            <p:grpSpPr>
              <a:xfrm>
                <a:off x="6728351" y="3141663"/>
                <a:ext cx="896938" cy="695325"/>
                <a:chOff x="6638926" y="3141663"/>
                <a:chExt cx="896938" cy="695325"/>
              </a:xfrm>
            </p:grpSpPr>
            <p:sp>
              <p:nvSpPr>
                <p:cNvPr id="46" name="Freeform 17"/>
                <p:cNvSpPr>
                  <a:spLocks/>
                </p:cNvSpPr>
                <p:nvPr/>
              </p:nvSpPr>
              <p:spPr bwMode="auto">
                <a:xfrm>
                  <a:off x="7010401" y="3363913"/>
                  <a:ext cx="142875" cy="269875"/>
                </a:xfrm>
                <a:custGeom>
                  <a:avLst/>
                  <a:gdLst>
                    <a:gd name="T0" fmla="*/ 0 w 90"/>
                    <a:gd name="T1" fmla="*/ 170 h 170"/>
                    <a:gd name="T2" fmla="*/ 90 w 90"/>
                    <a:gd name="T3" fmla="*/ 170 h 170"/>
                    <a:gd name="T4" fmla="*/ 80 w 90"/>
                    <a:gd name="T5" fmla="*/ 0 h 170"/>
                    <a:gd name="T6" fmla="*/ 11 w 90"/>
                    <a:gd name="T7" fmla="*/ 0 h 170"/>
                    <a:gd name="T8" fmla="*/ 0 w 90"/>
                    <a:gd name="T9" fmla="*/ 170 h 170"/>
                  </a:gdLst>
                  <a:ahLst/>
                  <a:cxnLst>
                    <a:cxn ang="0">
                      <a:pos x="T0" y="T1"/>
                    </a:cxn>
                    <a:cxn ang="0">
                      <a:pos x="T2" y="T3"/>
                    </a:cxn>
                    <a:cxn ang="0">
                      <a:pos x="T4" y="T5"/>
                    </a:cxn>
                    <a:cxn ang="0">
                      <a:pos x="T6" y="T7"/>
                    </a:cxn>
                    <a:cxn ang="0">
                      <a:pos x="T8" y="T9"/>
                    </a:cxn>
                  </a:cxnLst>
                  <a:rect l="0" t="0" r="r" b="b"/>
                  <a:pathLst>
                    <a:path w="90" h="170">
                      <a:moveTo>
                        <a:pt x="0" y="170"/>
                      </a:moveTo>
                      <a:lnTo>
                        <a:pt x="90" y="170"/>
                      </a:lnTo>
                      <a:lnTo>
                        <a:pt x="80" y="0"/>
                      </a:lnTo>
                      <a:lnTo>
                        <a:pt x="11"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7" name="Freeform 18"/>
                <p:cNvSpPr>
                  <a:spLocks/>
                </p:cNvSpPr>
                <p:nvPr/>
              </p:nvSpPr>
              <p:spPr bwMode="auto">
                <a:xfrm>
                  <a:off x="7042151" y="3141663"/>
                  <a:ext cx="77788" cy="269875"/>
                </a:xfrm>
                <a:custGeom>
                  <a:avLst/>
                  <a:gdLst>
                    <a:gd name="T0" fmla="*/ 0 w 49"/>
                    <a:gd name="T1" fmla="*/ 170 h 170"/>
                    <a:gd name="T2" fmla="*/ 49 w 49"/>
                    <a:gd name="T3" fmla="*/ 170 h 170"/>
                    <a:gd name="T4" fmla="*/ 45 w 49"/>
                    <a:gd name="T5" fmla="*/ 0 h 170"/>
                    <a:gd name="T6" fmla="*/ 6 w 49"/>
                    <a:gd name="T7" fmla="*/ 0 h 170"/>
                    <a:gd name="T8" fmla="*/ 0 w 49"/>
                    <a:gd name="T9" fmla="*/ 170 h 170"/>
                  </a:gdLst>
                  <a:ahLst/>
                  <a:cxnLst>
                    <a:cxn ang="0">
                      <a:pos x="T0" y="T1"/>
                    </a:cxn>
                    <a:cxn ang="0">
                      <a:pos x="T2" y="T3"/>
                    </a:cxn>
                    <a:cxn ang="0">
                      <a:pos x="T4" y="T5"/>
                    </a:cxn>
                    <a:cxn ang="0">
                      <a:pos x="T6" y="T7"/>
                    </a:cxn>
                    <a:cxn ang="0">
                      <a:pos x="T8" y="T9"/>
                    </a:cxn>
                  </a:cxnLst>
                  <a:rect l="0" t="0" r="r" b="b"/>
                  <a:pathLst>
                    <a:path w="49" h="170">
                      <a:moveTo>
                        <a:pt x="0" y="170"/>
                      </a:moveTo>
                      <a:lnTo>
                        <a:pt x="49" y="170"/>
                      </a:lnTo>
                      <a:lnTo>
                        <a:pt x="45" y="0"/>
                      </a:lnTo>
                      <a:lnTo>
                        <a:pt x="6" y="0"/>
                      </a:lnTo>
                      <a:lnTo>
                        <a:pt x="0"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8" name="Oval 19"/>
                <p:cNvSpPr>
                  <a:spLocks noChangeArrowheads="1"/>
                </p:cNvSpPr>
                <p:nvPr/>
              </p:nvSpPr>
              <p:spPr bwMode="auto">
                <a:xfrm>
                  <a:off x="7375526" y="3676650"/>
                  <a:ext cx="160338" cy="16033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9" name="Oval 20"/>
                <p:cNvSpPr>
                  <a:spLocks noChangeArrowheads="1"/>
                </p:cNvSpPr>
                <p:nvPr/>
              </p:nvSpPr>
              <p:spPr bwMode="auto">
                <a:xfrm>
                  <a:off x="6638926" y="3671888"/>
                  <a:ext cx="160338" cy="1587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0" name="Freeform 21"/>
                <p:cNvSpPr>
                  <a:spLocks/>
                </p:cNvSpPr>
                <p:nvPr/>
              </p:nvSpPr>
              <p:spPr bwMode="auto">
                <a:xfrm>
                  <a:off x="6719888" y="3546475"/>
                  <a:ext cx="735013" cy="115888"/>
                </a:xfrm>
                <a:custGeom>
                  <a:avLst/>
                  <a:gdLst>
                    <a:gd name="T0" fmla="*/ 0 w 248"/>
                    <a:gd name="T1" fmla="*/ 39 h 39"/>
                    <a:gd name="T2" fmla="*/ 32 w 248"/>
                    <a:gd name="T3" fmla="*/ 18 h 39"/>
                    <a:gd name="T4" fmla="*/ 124 w 248"/>
                    <a:gd name="T5" fmla="*/ 0 h 39"/>
                    <a:gd name="T6" fmla="*/ 216 w 248"/>
                    <a:gd name="T7" fmla="*/ 18 h 39"/>
                    <a:gd name="T8" fmla="*/ 248 w 248"/>
                    <a:gd name="T9" fmla="*/ 39 h 39"/>
                    <a:gd name="T10" fmla="*/ 0 w 248"/>
                    <a:gd name="T11" fmla="*/ 39 h 39"/>
                  </a:gdLst>
                  <a:ahLst/>
                  <a:cxnLst>
                    <a:cxn ang="0">
                      <a:pos x="T0" y="T1"/>
                    </a:cxn>
                    <a:cxn ang="0">
                      <a:pos x="T2" y="T3"/>
                    </a:cxn>
                    <a:cxn ang="0">
                      <a:pos x="T4" y="T5"/>
                    </a:cxn>
                    <a:cxn ang="0">
                      <a:pos x="T6" y="T7"/>
                    </a:cxn>
                    <a:cxn ang="0">
                      <a:pos x="T8" y="T9"/>
                    </a:cxn>
                    <a:cxn ang="0">
                      <a:pos x="T10" y="T11"/>
                    </a:cxn>
                  </a:cxnLst>
                  <a:rect l="0" t="0" r="r" b="b"/>
                  <a:pathLst>
                    <a:path w="248" h="39">
                      <a:moveTo>
                        <a:pt x="0" y="39"/>
                      </a:moveTo>
                      <a:cubicBezTo>
                        <a:pt x="5" y="27"/>
                        <a:pt x="16" y="22"/>
                        <a:pt x="32" y="18"/>
                      </a:cubicBezTo>
                      <a:cubicBezTo>
                        <a:pt x="124" y="0"/>
                        <a:pt x="124" y="0"/>
                        <a:pt x="124" y="0"/>
                      </a:cubicBezTo>
                      <a:cubicBezTo>
                        <a:pt x="216" y="18"/>
                        <a:pt x="216" y="18"/>
                        <a:pt x="216" y="18"/>
                      </a:cubicBezTo>
                      <a:cubicBezTo>
                        <a:pt x="230" y="21"/>
                        <a:pt x="243" y="27"/>
                        <a:pt x="248" y="39"/>
                      </a:cubicBezTo>
                      <a:lnTo>
                        <a:pt x="0"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1" name="Rectangle 22"/>
                <p:cNvSpPr>
                  <a:spLocks noChangeArrowheads="1"/>
                </p:cNvSpPr>
                <p:nvPr/>
              </p:nvSpPr>
              <p:spPr bwMode="auto">
                <a:xfrm>
                  <a:off x="7375526" y="3662363"/>
                  <a:ext cx="79375" cy="952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2" name="Rectangle 23"/>
                <p:cNvSpPr>
                  <a:spLocks noChangeArrowheads="1"/>
                </p:cNvSpPr>
                <p:nvPr/>
              </p:nvSpPr>
              <p:spPr bwMode="auto">
                <a:xfrm>
                  <a:off x="6719888" y="3662363"/>
                  <a:ext cx="79375" cy="889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3" name="Freeform 24"/>
                <p:cNvSpPr>
                  <a:spLocks/>
                </p:cNvSpPr>
                <p:nvPr/>
              </p:nvSpPr>
              <p:spPr bwMode="auto">
                <a:xfrm>
                  <a:off x="7102476" y="3676650"/>
                  <a:ext cx="38100"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2" y="54"/>
                        <a:pt x="3" y="54"/>
                      </a:cubicBezTo>
                      <a:cubicBezTo>
                        <a:pt x="10" y="54"/>
                        <a:pt x="10" y="54"/>
                        <a:pt x="10" y="54"/>
                      </a:cubicBezTo>
                      <a:cubicBezTo>
                        <a:pt x="12" y="54"/>
                        <a:pt x="13" y="52"/>
                        <a:pt x="13" y="51"/>
                      </a:cubicBezTo>
                      <a:cubicBezTo>
                        <a:pt x="13" y="3"/>
                        <a:pt x="13" y="3"/>
                        <a:pt x="13" y="3"/>
                      </a:cubicBezTo>
                      <a:cubicBezTo>
                        <a:pt x="13" y="1"/>
                        <a:pt x="12" y="0"/>
                        <a:pt x="10" y="0"/>
                      </a:cubicBezTo>
                      <a:cubicBezTo>
                        <a:pt x="3" y="0"/>
                        <a:pt x="3" y="0"/>
                        <a:pt x="3" y="0"/>
                      </a:cubicBezTo>
                      <a:cubicBezTo>
                        <a:pt x="2"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4" name="Freeform 25"/>
                <p:cNvSpPr>
                  <a:spLocks/>
                </p:cNvSpPr>
                <p:nvPr/>
              </p:nvSpPr>
              <p:spPr bwMode="auto">
                <a:xfrm>
                  <a:off x="7021513" y="3676650"/>
                  <a:ext cx="39688" cy="160338"/>
                </a:xfrm>
                <a:custGeom>
                  <a:avLst/>
                  <a:gdLst>
                    <a:gd name="T0" fmla="*/ 0 w 13"/>
                    <a:gd name="T1" fmla="*/ 51 h 54"/>
                    <a:gd name="T2" fmla="*/ 3 w 13"/>
                    <a:gd name="T3" fmla="*/ 54 h 54"/>
                    <a:gd name="T4" fmla="*/ 10 w 13"/>
                    <a:gd name="T5" fmla="*/ 54 h 54"/>
                    <a:gd name="T6" fmla="*/ 13 w 13"/>
                    <a:gd name="T7" fmla="*/ 51 h 54"/>
                    <a:gd name="T8" fmla="*/ 13 w 13"/>
                    <a:gd name="T9" fmla="*/ 3 h 54"/>
                    <a:gd name="T10" fmla="*/ 10 w 13"/>
                    <a:gd name="T11" fmla="*/ 0 h 54"/>
                    <a:gd name="T12" fmla="*/ 3 w 13"/>
                    <a:gd name="T13" fmla="*/ 0 h 54"/>
                    <a:gd name="T14" fmla="*/ 0 w 13"/>
                    <a:gd name="T15" fmla="*/ 3 h 54"/>
                    <a:gd name="T16" fmla="*/ 0 w 13"/>
                    <a:gd name="T17" fmla="*/ 5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54">
                      <a:moveTo>
                        <a:pt x="0" y="51"/>
                      </a:moveTo>
                      <a:cubicBezTo>
                        <a:pt x="0" y="52"/>
                        <a:pt x="1" y="54"/>
                        <a:pt x="3" y="54"/>
                      </a:cubicBezTo>
                      <a:cubicBezTo>
                        <a:pt x="10" y="54"/>
                        <a:pt x="10" y="54"/>
                        <a:pt x="10" y="54"/>
                      </a:cubicBezTo>
                      <a:cubicBezTo>
                        <a:pt x="11" y="54"/>
                        <a:pt x="13" y="52"/>
                        <a:pt x="13" y="51"/>
                      </a:cubicBezTo>
                      <a:cubicBezTo>
                        <a:pt x="13" y="3"/>
                        <a:pt x="13" y="3"/>
                        <a:pt x="13" y="3"/>
                      </a:cubicBezTo>
                      <a:cubicBezTo>
                        <a:pt x="13" y="1"/>
                        <a:pt x="11" y="0"/>
                        <a:pt x="10" y="0"/>
                      </a:cubicBezTo>
                      <a:cubicBezTo>
                        <a:pt x="3" y="0"/>
                        <a:pt x="3" y="0"/>
                        <a:pt x="3" y="0"/>
                      </a:cubicBezTo>
                      <a:cubicBezTo>
                        <a:pt x="1" y="0"/>
                        <a:pt x="0" y="1"/>
                        <a:pt x="0" y="3"/>
                      </a:cubicBez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55" name="Rectangle 26"/>
                <p:cNvSpPr>
                  <a:spLocks noChangeArrowheads="1"/>
                </p:cNvSpPr>
                <p:nvPr/>
              </p:nvSpPr>
              <p:spPr bwMode="auto">
                <a:xfrm>
                  <a:off x="7040563" y="3562350"/>
                  <a:ext cx="82550" cy="2238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grpSp>
          <p:grpSp>
            <p:nvGrpSpPr>
              <p:cNvPr id="10" name="Group 9"/>
              <p:cNvGrpSpPr/>
              <p:nvPr/>
            </p:nvGrpSpPr>
            <p:grpSpPr>
              <a:xfrm rot="1103645">
                <a:off x="6767684" y="1476299"/>
                <a:ext cx="1225678" cy="1846263"/>
                <a:chOff x="6413501" y="1441450"/>
                <a:chExt cx="1225678" cy="1846263"/>
              </a:xfrm>
            </p:grpSpPr>
            <p:sp>
              <p:nvSpPr>
                <p:cNvPr id="22" name="Rectangle 5"/>
                <p:cNvSpPr>
                  <a:spLocks noChangeArrowheads="1"/>
                </p:cNvSpPr>
                <p:nvPr/>
              </p:nvSpPr>
              <p:spPr bwMode="auto">
                <a:xfrm>
                  <a:off x="7286626" y="1944688"/>
                  <a:ext cx="185738" cy="153988"/>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23" name="Freeform 6"/>
                <p:cNvSpPr>
                  <a:spLocks/>
                </p:cNvSpPr>
                <p:nvPr/>
              </p:nvSpPr>
              <p:spPr bwMode="auto">
                <a:xfrm>
                  <a:off x="7286626" y="1985963"/>
                  <a:ext cx="185738" cy="92075"/>
                </a:xfrm>
                <a:custGeom>
                  <a:avLst/>
                  <a:gdLst>
                    <a:gd name="T0" fmla="*/ 0 w 117"/>
                    <a:gd name="T1" fmla="*/ 22 h 58"/>
                    <a:gd name="T2" fmla="*/ 117 w 117"/>
                    <a:gd name="T3" fmla="*/ 0 h 58"/>
                    <a:gd name="T4" fmla="*/ 0 w 117"/>
                    <a:gd name="T5" fmla="*/ 58 h 58"/>
                    <a:gd name="T6" fmla="*/ 0 w 117"/>
                    <a:gd name="T7" fmla="*/ 22 h 58"/>
                  </a:gdLst>
                  <a:ahLst/>
                  <a:cxnLst>
                    <a:cxn ang="0">
                      <a:pos x="T0" y="T1"/>
                    </a:cxn>
                    <a:cxn ang="0">
                      <a:pos x="T2" y="T3"/>
                    </a:cxn>
                    <a:cxn ang="0">
                      <a:pos x="T4" y="T5"/>
                    </a:cxn>
                    <a:cxn ang="0">
                      <a:pos x="T6" y="T7"/>
                    </a:cxn>
                  </a:cxnLst>
                  <a:rect l="0" t="0" r="r" b="b"/>
                  <a:pathLst>
                    <a:path w="117" h="58">
                      <a:moveTo>
                        <a:pt x="0" y="22"/>
                      </a:moveTo>
                      <a:lnTo>
                        <a:pt x="117" y="0"/>
                      </a:lnTo>
                      <a:lnTo>
                        <a:pt x="0" y="58"/>
                      </a:lnTo>
                      <a:lnTo>
                        <a:pt x="0" y="22"/>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24" name="Freeform 7"/>
                <p:cNvSpPr>
                  <a:spLocks/>
                </p:cNvSpPr>
                <p:nvPr/>
              </p:nvSpPr>
              <p:spPr bwMode="auto">
                <a:xfrm>
                  <a:off x="6962776" y="1506538"/>
                  <a:ext cx="601663" cy="552450"/>
                </a:xfrm>
                <a:custGeom>
                  <a:avLst/>
                  <a:gdLst>
                    <a:gd name="T0" fmla="*/ 196 w 203"/>
                    <a:gd name="T1" fmla="*/ 75 h 187"/>
                    <a:gd name="T2" fmla="*/ 100 w 203"/>
                    <a:gd name="T3" fmla="*/ 8 h 187"/>
                    <a:gd name="T4" fmla="*/ 24 w 203"/>
                    <a:gd name="T5" fmla="*/ 21 h 187"/>
                    <a:gd name="T6" fmla="*/ 14 w 203"/>
                    <a:gd name="T7" fmla="*/ 94 h 187"/>
                    <a:gd name="T8" fmla="*/ 0 w 203"/>
                    <a:gd name="T9" fmla="*/ 115 h 187"/>
                    <a:gd name="T10" fmla="*/ 2 w 203"/>
                    <a:gd name="T11" fmla="*/ 131 h 187"/>
                    <a:gd name="T12" fmla="*/ 22 w 203"/>
                    <a:gd name="T13" fmla="*/ 128 h 187"/>
                    <a:gd name="T14" fmla="*/ 32 w 203"/>
                    <a:gd name="T15" fmla="*/ 187 h 187"/>
                    <a:gd name="T16" fmla="*/ 128 w 203"/>
                    <a:gd name="T17" fmla="*/ 170 h 187"/>
                    <a:gd name="T18" fmla="*/ 128 w 203"/>
                    <a:gd name="T19" fmla="*/ 171 h 187"/>
                    <a:gd name="T20" fmla="*/ 129 w 203"/>
                    <a:gd name="T21" fmla="*/ 170 h 187"/>
                    <a:gd name="T22" fmla="*/ 129 w 203"/>
                    <a:gd name="T23" fmla="*/ 170 h 187"/>
                    <a:gd name="T24" fmla="*/ 129 w 203"/>
                    <a:gd name="T25" fmla="*/ 170 h 187"/>
                    <a:gd name="T26" fmla="*/ 196 w 203"/>
                    <a:gd name="T27" fmla="*/ 75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187">
                      <a:moveTo>
                        <a:pt x="196" y="75"/>
                      </a:moveTo>
                      <a:cubicBezTo>
                        <a:pt x="188" y="30"/>
                        <a:pt x="145" y="0"/>
                        <a:pt x="100" y="8"/>
                      </a:cubicBezTo>
                      <a:cubicBezTo>
                        <a:pt x="24" y="21"/>
                        <a:pt x="24" y="21"/>
                        <a:pt x="24" y="21"/>
                      </a:cubicBezTo>
                      <a:cubicBezTo>
                        <a:pt x="24" y="21"/>
                        <a:pt x="15" y="91"/>
                        <a:pt x="14" y="94"/>
                      </a:cubicBezTo>
                      <a:cubicBezTo>
                        <a:pt x="13" y="103"/>
                        <a:pt x="8" y="110"/>
                        <a:pt x="0" y="115"/>
                      </a:cubicBezTo>
                      <a:cubicBezTo>
                        <a:pt x="2" y="131"/>
                        <a:pt x="2" y="131"/>
                        <a:pt x="2" y="131"/>
                      </a:cubicBezTo>
                      <a:cubicBezTo>
                        <a:pt x="22" y="128"/>
                        <a:pt x="22" y="128"/>
                        <a:pt x="22" y="128"/>
                      </a:cubicBezTo>
                      <a:cubicBezTo>
                        <a:pt x="32" y="187"/>
                        <a:pt x="32" y="187"/>
                        <a:pt x="32" y="187"/>
                      </a:cubicBezTo>
                      <a:cubicBezTo>
                        <a:pt x="128" y="170"/>
                        <a:pt x="128" y="170"/>
                        <a:pt x="128" y="170"/>
                      </a:cubicBezTo>
                      <a:cubicBezTo>
                        <a:pt x="128" y="171"/>
                        <a:pt x="128" y="171"/>
                        <a:pt x="128" y="171"/>
                      </a:cubicBezTo>
                      <a:cubicBezTo>
                        <a:pt x="129" y="171"/>
                        <a:pt x="129" y="170"/>
                        <a:pt x="129" y="170"/>
                      </a:cubicBezTo>
                      <a:cubicBezTo>
                        <a:pt x="129" y="170"/>
                        <a:pt x="129" y="170"/>
                        <a:pt x="129" y="170"/>
                      </a:cubicBezTo>
                      <a:cubicBezTo>
                        <a:pt x="129" y="170"/>
                        <a:pt x="129" y="170"/>
                        <a:pt x="129" y="170"/>
                      </a:cubicBezTo>
                      <a:cubicBezTo>
                        <a:pt x="174" y="162"/>
                        <a:pt x="203" y="120"/>
                        <a:pt x="196" y="75"/>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25" name="Freeform 8"/>
                <p:cNvSpPr>
                  <a:spLocks/>
                </p:cNvSpPr>
                <p:nvPr/>
              </p:nvSpPr>
              <p:spPr bwMode="auto">
                <a:xfrm>
                  <a:off x="6997701" y="1441450"/>
                  <a:ext cx="603250" cy="592138"/>
                </a:xfrm>
                <a:custGeom>
                  <a:avLst/>
                  <a:gdLst>
                    <a:gd name="T0" fmla="*/ 121 w 203"/>
                    <a:gd name="T1" fmla="*/ 6 h 200"/>
                    <a:gd name="T2" fmla="*/ 52 w 203"/>
                    <a:gd name="T3" fmla="*/ 18 h 200"/>
                    <a:gd name="T4" fmla="*/ 27 w 203"/>
                    <a:gd name="T5" fmla="*/ 0 h 200"/>
                    <a:gd name="T6" fmla="*/ 31 w 203"/>
                    <a:gd name="T7" fmla="*/ 22 h 200"/>
                    <a:gd name="T8" fmla="*/ 0 w 203"/>
                    <a:gd name="T9" fmla="*/ 1 h 200"/>
                    <a:gd name="T10" fmla="*/ 8 w 203"/>
                    <a:gd name="T11" fmla="*/ 46 h 200"/>
                    <a:gd name="T12" fmla="*/ 57 w 203"/>
                    <a:gd name="T13" fmla="*/ 83 h 200"/>
                    <a:gd name="T14" fmla="*/ 68 w 203"/>
                    <a:gd name="T15" fmla="*/ 150 h 200"/>
                    <a:gd name="T16" fmla="*/ 91 w 203"/>
                    <a:gd name="T17" fmla="*/ 146 h 200"/>
                    <a:gd name="T18" fmla="*/ 86 w 203"/>
                    <a:gd name="T19" fmla="*/ 120 h 200"/>
                    <a:gd name="T20" fmla="*/ 152 w 203"/>
                    <a:gd name="T21" fmla="*/ 186 h 200"/>
                    <a:gd name="T22" fmla="*/ 203 w 203"/>
                    <a:gd name="T23" fmla="*/ 200 h 200"/>
                    <a:gd name="T24" fmla="*/ 174 w 203"/>
                    <a:gd name="T25" fmla="*/ 43 h 200"/>
                    <a:gd name="T26" fmla="*/ 121 w 203"/>
                    <a:gd name="T27" fmla="*/ 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3" h="200">
                      <a:moveTo>
                        <a:pt x="121" y="6"/>
                      </a:moveTo>
                      <a:cubicBezTo>
                        <a:pt x="52" y="18"/>
                        <a:pt x="52" y="18"/>
                        <a:pt x="52" y="18"/>
                      </a:cubicBezTo>
                      <a:cubicBezTo>
                        <a:pt x="27" y="0"/>
                        <a:pt x="27" y="0"/>
                        <a:pt x="27" y="0"/>
                      </a:cubicBezTo>
                      <a:cubicBezTo>
                        <a:pt x="31" y="22"/>
                        <a:pt x="31" y="22"/>
                        <a:pt x="31" y="22"/>
                      </a:cubicBezTo>
                      <a:cubicBezTo>
                        <a:pt x="0" y="1"/>
                        <a:pt x="0" y="1"/>
                        <a:pt x="0" y="1"/>
                      </a:cubicBezTo>
                      <a:cubicBezTo>
                        <a:pt x="8" y="46"/>
                        <a:pt x="8" y="46"/>
                        <a:pt x="8" y="46"/>
                      </a:cubicBezTo>
                      <a:cubicBezTo>
                        <a:pt x="12" y="69"/>
                        <a:pt x="34" y="85"/>
                        <a:pt x="57" y="83"/>
                      </a:cubicBezTo>
                      <a:cubicBezTo>
                        <a:pt x="68" y="150"/>
                        <a:pt x="68" y="150"/>
                        <a:pt x="68" y="150"/>
                      </a:cubicBezTo>
                      <a:cubicBezTo>
                        <a:pt x="91" y="146"/>
                        <a:pt x="91" y="146"/>
                        <a:pt x="91" y="146"/>
                      </a:cubicBezTo>
                      <a:cubicBezTo>
                        <a:pt x="86" y="120"/>
                        <a:pt x="86" y="120"/>
                        <a:pt x="86" y="120"/>
                      </a:cubicBezTo>
                      <a:cubicBezTo>
                        <a:pt x="152" y="186"/>
                        <a:pt x="152" y="186"/>
                        <a:pt x="152" y="186"/>
                      </a:cubicBezTo>
                      <a:cubicBezTo>
                        <a:pt x="203" y="200"/>
                        <a:pt x="203" y="200"/>
                        <a:pt x="203" y="200"/>
                      </a:cubicBezTo>
                      <a:cubicBezTo>
                        <a:pt x="174" y="43"/>
                        <a:pt x="174" y="43"/>
                        <a:pt x="174" y="43"/>
                      </a:cubicBezTo>
                      <a:cubicBezTo>
                        <a:pt x="170" y="18"/>
                        <a:pt x="146" y="2"/>
                        <a:pt x="121" y="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26" name="Freeform 9"/>
                <p:cNvSpPr>
                  <a:spLocks/>
                </p:cNvSpPr>
                <p:nvPr/>
              </p:nvSpPr>
              <p:spPr bwMode="auto">
                <a:xfrm>
                  <a:off x="7239001" y="1701800"/>
                  <a:ext cx="88900" cy="147638"/>
                </a:xfrm>
                <a:custGeom>
                  <a:avLst/>
                  <a:gdLst>
                    <a:gd name="T0" fmla="*/ 0 w 30"/>
                    <a:gd name="T1" fmla="*/ 2 h 50"/>
                    <a:gd name="T2" fmla="*/ 8 w 30"/>
                    <a:gd name="T3" fmla="*/ 50 h 50"/>
                    <a:gd name="T4" fmla="*/ 28 w 30"/>
                    <a:gd name="T5" fmla="*/ 22 h 50"/>
                    <a:gd name="T6" fmla="*/ 0 w 30"/>
                    <a:gd name="T7" fmla="*/ 2 h 50"/>
                  </a:gdLst>
                  <a:ahLst/>
                  <a:cxnLst>
                    <a:cxn ang="0">
                      <a:pos x="T0" y="T1"/>
                    </a:cxn>
                    <a:cxn ang="0">
                      <a:pos x="T2" y="T3"/>
                    </a:cxn>
                    <a:cxn ang="0">
                      <a:pos x="T4" y="T5"/>
                    </a:cxn>
                    <a:cxn ang="0">
                      <a:pos x="T6" y="T7"/>
                    </a:cxn>
                  </a:cxnLst>
                  <a:rect l="0" t="0" r="r" b="b"/>
                  <a:pathLst>
                    <a:path w="30" h="50">
                      <a:moveTo>
                        <a:pt x="0" y="2"/>
                      </a:moveTo>
                      <a:cubicBezTo>
                        <a:pt x="8" y="50"/>
                        <a:pt x="8" y="50"/>
                        <a:pt x="8" y="50"/>
                      </a:cubicBezTo>
                      <a:cubicBezTo>
                        <a:pt x="21" y="48"/>
                        <a:pt x="30" y="35"/>
                        <a:pt x="28" y="22"/>
                      </a:cubicBezTo>
                      <a:cubicBezTo>
                        <a:pt x="26" y="9"/>
                        <a:pt x="13" y="0"/>
                        <a:pt x="0" y="2"/>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27" name="Oval 10"/>
                <p:cNvSpPr>
                  <a:spLocks noChangeArrowheads="1"/>
                </p:cNvSpPr>
                <p:nvPr/>
              </p:nvSpPr>
              <p:spPr bwMode="auto">
                <a:xfrm>
                  <a:off x="7064376" y="1801813"/>
                  <a:ext cx="34925" cy="365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28" name="Freeform 11"/>
                <p:cNvSpPr>
                  <a:spLocks/>
                </p:cNvSpPr>
                <p:nvPr/>
              </p:nvSpPr>
              <p:spPr bwMode="auto">
                <a:xfrm>
                  <a:off x="7037388" y="1920875"/>
                  <a:ext cx="96838" cy="76200"/>
                </a:xfrm>
                <a:custGeom>
                  <a:avLst/>
                  <a:gdLst>
                    <a:gd name="T0" fmla="*/ 0 w 33"/>
                    <a:gd name="T1" fmla="*/ 6 h 26"/>
                    <a:gd name="T2" fmla="*/ 3 w 33"/>
                    <a:gd name="T3" fmla="*/ 26 h 26"/>
                    <a:gd name="T4" fmla="*/ 33 w 33"/>
                    <a:gd name="T5" fmla="*/ 0 h 26"/>
                    <a:gd name="T6" fmla="*/ 0 w 33"/>
                    <a:gd name="T7" fmla="*/ 6 h 26"/>
                  </a:gdLst>
                  <a:ahLst/>
                  <a:cxnLst>
                    <a:cxn ang="0">
                      <a:pos x="T0" y="T1"/>
                    </a:cxn>
                    <a:cxn ang="0">
                      <a:pos x="T2" y="T3"/>
                    </a:cxn>
                    <a:cxn ang="0">
                      <a:pos x="T4" y="T5"/>
                    </a:cxn>
                    <a:cxn ang="0">
                      <a:pos x="T6" y="T7"/>
                    </a:cxn>
                  </a:cxnLst>
                  <a:rect l="0" t="0" r="r" b="b"/>
                  <a:pathLst>
                    <a:path w="33" h="26">
                      <a:moveTo>
                        <a:pt x="0" y="6"/>
                      </a:moveTo>
                      <a:cubicBezTo>
                        <a:pt x="3" y="26"/>
                        <a:pt x="3" y="26"/>
                        <a:pt x="3" y="26"/>
                      </a:cubicBezTo>
                      <a:cubicBezTo>
                        <a:pt x="18" y="23"/>
                        <a:pt x="29" y="13"/>
                        <a:pt x="33" y="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29" name="Freeform 12"/>
                <p:cNvSpPr>
                  <a:spLocks/>
                </p:cNvSpPr>
                <p:nvPr/>
              </p:nvSpPr>
              <p:spPr bwMode="auto">
                <a:xfrm>
                  <a:off x="7116763" y="1897063"/>
                  <a:ext cx="41275" cy="44450"/>
                </a:xfrm>
                <a:custGeom>
                  <a:avLst/>
                  <a:gdLst>
                    <a:gd name="T0" fmla="*/ 12 w 14"/>
                    <a:gd name="T1" fmla="*/ 15 h 15"/>
                    <a:gd name="T2" fmla="*/ 11 w 14"/>
                    <a:gd name="T3" fmla="*/ 4 h 15"/>
                    <a:gd name="T4" fmla="*/ 0 w 14"/>
                    <a:gd name="T5" fmla="*/ 2 h 15"/>
                    <a:gd name="T6" fmla="*/ 12 w 14"/>
                    <a:gd name="T7" fmla="*/ 15 h 15"/>
                  </a:gdLst>
                  <a:ahLst/>
                  <a:cxnLst>
                    <a:cxn ang="0">
                      <a:pos x="T0" y="T1"/>
                    </a:cxn>
                    <a:cxn ang="0">
                      <a:pos x="T2" y="T3"/>
                    </a:cxn>
                    <a:cxn ang="0">
                      <a:pos x="T4" y="T5"/>
                    </a:cxn>
                    <a:cxn ang="0">
                      <a:pos x="T6" y="T7"/>
                    </a:cxn>
                  </a:cxnLst>
                  <a:rect l="0" t="0" r="r" b="b"/>
                  <a:pathLst>
                    <a:path w="14" h="15">
                      <a:moveTo>
                        <a:pt x="12" y="15"/>
                      </a:moveTo>
                      <a:cubicBezTo>
                        <a:pt x="14" y="11"/>
                        <a:pt x="14" y="7"/>
                        <a:pt x="11" y="4"/>
                      </a:cubicBezTo>
                      <a:cubicBezTo>
                        <a:pt x="8" y="1"/>
                        <a:pt x="3" y="0"/>
                        <a:pt x="0" y="2"/>
                      </a:cubicBezTo>
                      <a:lnTo>
                        <a:pt x="12" y="15"/>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0" name="Freeform 13"/>
                <p:cNvSpPr>
                  <a:spLocks/>
                </p:cNvSpPr>
                <p:nvPr/>
              </p:nvSpPr>
              <p:spPr bwMode="auto">
                <a:xfrm>
                  <a:off x="6419851" y="2811463"/>
                  <a:ext cx="1052513" cy="250825"/>
                </a:xfrm>
                <a:custGeom>
                  <a:avLst/>
                  <a:gdLst>
                    <a:gd name="T0" fmla="*/ 42 w 355"/>
                    <a:gd name="T1" fmla="*/ 0 h 85"/>
                    <a:gd name="T2" fmla="*/ 0 w 355"/>
                    <a:gd name="T3" fmla="*/ 43 h 85"/>
                    <a:gd name="T4" fmla="*/ 42 w 355"/>
                    <a:gd name="T5" fmla="*/ 85 h 85"/>
                    <a:gd name="T6" fmla="*/ 312 w 355"/>
                    <a:gd name="T7" fmla="*/ 85 h 85"/>
                    <a:gd name="T8" fmla="*/ 355 w 355"/>
                    <a:gd name="T9" fmla="*/ 43 h 85"/>
                    <a:gd name="T10" fmla="*/ 355 w 355"/>
                    <a:gd name="T11" fmla="*/ 0 h 85"/>
                    <a:gd name="T12" fmla="*/ 42 w 355"/>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355" h="85">
                      <a:moveTo>
                        <a:pt x="42" y="0"/>
                      </a:moveTo>
                      <a:cubicBezTo>
                        <a:pt x="19" y="0"/>
                        <a:pt x="0" y="19"/>
                        <a:pt x="0" y="43"/>
                      </a:cubicBezTo>
                      <a:cubicBezTo>
                        <a:pt x="0" y="66"/>
                        <a:pt x="19" y="85"/>
                        <a:pt x="42" y="85"/>
                      </a:cubicBezTo>
                      <a:cubicBezTo>
                        <a:pt x="312" y="85"/>
                        <a:pt x="312" y="85"/>
                        <a:pt x="312" y="85"/>
                      </a:cubicBezTo>
                      <a:cubicBezTo>
                        <a:pt x="336" y="85"/>
                        <a:pt x="355" y="66"/>
                        <a:pt x="355" y="43"/>
                      </a:cubicBezTo>
                      <a:cubicBezTo>
                        <a:pt x="355" y="0"/>
                        <a:pt x="355" y="0"/>
                        <a:pt x="355" y="0"/>
                      </a:cubicBezTo>
                      <a:lnTo>
                        <a:pt x="42"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1" name="Freeform 14"/>
                <p:cNvSpPr>
                  <a:spLocks/>
                </p:cNvSpPr>
                <p:nvPr/>
              </p:nvSpPr>
              <p:spPr bwMode="auto">
                <a:xfrm>
                  <a:off x="7154863" y="2078038"/>
                  <a:ext cx="317500" cy="735013"/>
                </a:xfrm>
                <a:custGeom>
                  <a:avLst/>
                  <a:gdLst>
                    <a:gd name="T0" fmla="*/ 75 w 107"/>
                    <a:gd name="T1" fmla="*/ 0 h 249"/>
                    <a:gd name="T2" fmla="*/ 0 w 107"/>
                    <a:gd name="T3" fmla="*/ 124 h 249"/>
                    <a:gd name="T4" fmla="*/ 0 w 107"/>
                    <a:gd name="T5" fmla="*/ 249 h 249"/>
                    <a:gd name="T6" fmla="*/ 107 w 107"/>
                    <a:gd name="T7" fmla="*/ 249 h 249"/>
                    <a:gd name="T8" fmla="*/ 107 w 107"/>
                    <a:gd name="T9" fmla="*/ 0 h 249"/>
                    <a:gd name="T10" fmla="*/ 75 w 107"/>
                    <a:gd name="T11" fmla="*/ 0 h 249"/>
                  </a:gdLst>
                  <a:ahLst/>
                  <a:cxnLst>
                    <a:cxn ang="0">
                      <a:pos x="T0" y="T1"/>
                    </a:cxn>
                    <a:cxn ang="0">
                      <a:pos x="T2" y="T3"/>
                    </a:cxn>
                    <a:cxn ang="0">
                      <a:pos x="T4" y="T5"/>
                    </a:cxn>
                    <a:cxn ang="0">
                      <a:pos x="T6" y="T7"/>
                    </a:cxn>
                    <a:cxn ang="0">
                      <a:pos x="T8" y="T9"/>
                    </a:cxn>
                    <a:cxn ang="0">
                      <a:pos x="T10" y="T11"/>
                    </a:cxn>
                  </a:cxnLst>
                  <a:rect l="0" t="0" r="r" b="b"/>
                  <a:pathLst>
                    <a:path w="107" h="249">
                      <a:moveTo>
                        <a:pt x="75" y="0"/>
                      </a:moveTo>
                      <a:cubicBezTo>
                        <a:pt x="9" y="0"/>
                        <a:pt x="0" y="76"/>
                        <a:pt x="0" y="124"/>
                      </a:cubicBezTo>
                      <a:cubicBezTo>
                        <a:pt x="0" y="249"/>
                        <a:pt x="0" y="249"/>
                        <a:pt x="0" y="249"/>
                      </a:cubicBezTo>
                      <a:cubicBezTo>
                        <a:pt x="107" y="249"/>
                        <a:pt x="107" y="249"/>
                        <a:pt x="107" y="249"/>
                      </a:cubicBezTo>
                      <a:cubicBezTo>
                        <a:pt x="107" y="0"/>
                        <a:pt x="107" y="0"/>
                        <a:pt x="107" y="0"/>
                      </a:cubicBezTo>
                      <a:cubicBezTo>
                        <a:pt x="107" y="0"/>
                        <a:pt x="78" y="0"/>
                        <a:pt x="75" y="0"/>
                      </a:cubicBezTo>
                      <a:close/>
                    </a:path>
                  </a:pathLst>
                </a:custGeom>
                <a:solidFill>
                  <a:srgbClr val="D83B01">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2" name="Freeform 27"/>
                <p:cNvSpPr>
                  <a:spLocks/>
                </p:cNvSpPr>
                <p:nvPr/>
              </p:nvSpPr>
              <p:spPr bwMode="auto">
                <a:xfrm>
                  <a:off x="6846888" y="3092450"/>
                  <a:ext cx="471488" cy="58738"/>
                </a:xfrm>
                <a:custGeom>
                  <a:avLst/>
                  <a:gdLst>
                    <a:gd name="T0" fmla="*/ 0 w 159"/>
                    <a:gd name="T1" fmla="*/ 10 h 20"/>
                    <a:gd name="T2" fmla="*/ 10 w 159"/>
                    <a:gd name="T3" fmla="*/ 20 h 20"/>
                    <a:gd name="T4" fmla="*/ 148 w 159"/>
                    <a:gd name="T5" fmla="*/ 20 h 20"/>
                    <a:gd name="T6" fmla="*/ 159 w 159"/>
                    <a:gd name="T7" fmla="*/ 10 h 20"/>
                    <a:gd name="T8" fmla="*/ 159 w 159"/>
                    <a:gd name="T9" fmla="*/ 10 h 20"/>
                    <a:gd name="T10" fmla="*/ 148 w 159"/>
                    <a:gd name="T11" fmla="*/ 0 h 20"/>
                    <a:gd name="T12" fmla="*/ 10 w 159"/>
                    <a:gd name="T13" fmla="*/ 0 h 20"/>
                    <a:gd name="T14" fmla="*/ 0 w 159"/>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20">
                      <a:moveTo>
                        <a:pt x="0" y="10"/>
                      </a:moveTo>
                      <a:cubicBezTo>
                        <a:pt x="0" y="16"/>
                        <a:pt x="4" y="20"/>
                        <a:pt x="10" y="20"/>
                      </a:cubicBezTo>
                      <a:cubicBezTo>
                        <a:pt x="148" y="20"/>
                        <a:pt x="148" y="20"/>
                        <a:pt x="148" y="20"/>
                      </a:cubicBezTo>
                      <a:cubicBezTo>
                        <a:pt x="154" y="20"/>
                        <a:pt x="159" y="16"/>
                        <a:pt x="159" y="10"/>
                      </a:cubicBezTo>
                      <a:cubicBezTo>
                        <a:pt x="159" y="10"/>
                        <a:pt x="159" y="10"/>
                        <a:pt x="159" y="10"/>
                      </a:cubicBezTo>
                      <a:cubicBezTo>
                        <a:pt x="159" y="4"/>
                        <a:pt x="154" y="0"/>
                        <a:pt x="148" y="0"/>
                      </a:cubicBezTo>
                      <a:cubicBezTo>
                        <a:pt x="10" y="0"/>
                        <a:pt x="10" y="0"/>
                        <a:pt x="10" y="0"/>
                      </a:cubicBezTo>
                      <a:cubicBezTo>
                        <a:pt x="4" y="0"/>
                        <a:pt x="0" y="4"/>
                        <a:pt x="0"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3" name="Freeform 28"/>
                <p:cNvSpPr>
                  <a:spLocks/>
                </p:cNvSpPr>
                <p:nvPr/>
              </p:nvSpPr>
              <p:spPr bwMode="auto">
                <a:xfrm>
                  <a:off x="6630988" y="3055938"/>
                  <a:ext cx="901700" cy="65088"/>
                </a:xfrm>
                <a:custGeom>
                  <a:avLst/>
                  <a:gdLst>
                    <a:gd name="T0" fmla="*/ 304 w 304"/>
                    <a:gd name="T1" fmla="*/ 0 h 22"/>
                    <a:gd name="T2" fmla="*/ 304 w 304"/>
                    <a:gd name="T3" fmla="*/ 0 h 22"/>
                    <a:gd name="T4" fmla="*/ 282 w 304"/>
                    <a:gd name="T5" fmla="*/ 22 h 22"/>
                    <a:gd name="T6" fmla="*/ 22 w 304"/>
                    <a:gd name="T7" fmla="*/ 22 h 22"/>
                    <a:gd name="T8" fmla="*/ 0 w 304"/>
                    <a:gd name="T9" fmla="*/ 0 h 22"/>
                    <a:gd name="T10" fmla="*/ 0 w 304"/>
                    <a:gd name="T11" fmla="*/ 0 h 22"/>
                    <a:gd name="T12" fmla="*/ 304 w 304"/>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304" h="22">
                      <a:moveTo>
                        <a:pt x="304" y="0"/>
                      </a:moveTo>
                      <a:cubicBezTo>
                        <a:pt x="304" y="0"/>
                        <a:pt x="304" y="0"/>
                        <a:pt x="304" y="0"/>
                      </a:cubicBezTo>
                      <a:cubicBezTo>
                        <a:pt x="304" y="12"/>
                        <a:pt x="294" y="22"/>
                        <a:pt x="282" y="22"/>
                      </a:cubicBezTo>
                      <a:cubicBezTo>
                        <a:pt x="22" y="22"/>
                        <a:pt x="22" y="22"/>
                        <a:pt x="22" y="22"/>
                      </a:cubicBezTo>
                      <a:cubicBezTo>
                        <a:pt x="10" y="22"/>
                        <a:pt x="0" y="12"/>
                        <a:pt x="0" y="0"/>
                      </a:cubicBezTo>
                      <a:cubicBezTo>
                        <a:pt x="0" y="0"/>
                        <a:pt x="0" y="0"/>
                        <a:pt x="0" y="0"/>
                      </a:cubicBezTo>
                      <a:lnTo>
                        <a:pt x="304"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4" name="Freeform 29"/>
                <p:cNvSpPr>
                  <a:spLocks/>
                </p:cNvSpPr>
                <p:nvPr/>
              </p:nvSpPr>
              <p:spPr bwMode="auto">
                <a:xfrm>
                  <a:off x="7470908" y="2048827"/>
                  <a:ext cx="65088" cy="795337"/>
                </a:xfrm>
                <a:custGeom>
                  <a:avLst/>
                  <a:gdLst>
                    <a:gd name="T0" fmla="*/ 0 w 22"/>
                    <a:gd name="T1" fmla="*/ 0 h 269"/>
                    <a:gd name="T2" fmla="*/ 0 w 22"/>
                    <a:gd name="T3" fmla="*/ 0 h 269"/>
                    <a:gd name="T4" fmla="*/ 22 w 22"/>
                    <a:gd name="T5" fmla="*/ 22 h 269"/>
                    <a:gd name="T6" fmla="*/ 22 w 22"/>
                    <a:gd name="T7" fmla="*/ 247 h 269"/>
                    <a:gd name="T8" fmla="*/ 0 w 22"/>
                    <a:gd name="T9" fmla="*/ 269 h 269"/>
                    <a:gd name="T10" fmla="*/ 0 w 22"/>
                    <a:gd name="T11" fmla="*/ 269 h 269"/>
                    <a:gd name="T12" fmla="*/ 0 w 22"/>
                    <a:gd name="T13" fmla="*/ 0 h 269"/>
                  </a:gdLst>
                  <a:ahLst/>
                  <a:cxnLst>
                    <a:cxn ang="0">
                      <a:pos x="T0" y="T1"/>
                    </a:cxn>
                    <a:cxn ang="0">
                      <a:pos x="T2" y="T3"/>
                    </a:cxn>
                    <a:cxn ang="0">
                      <a:pos x="T4" y="T5"/>
                    </a:cxn>
                    <a:cxn ang="0">
                      <a:pos x="T6" y="T7"/>
                    </a:cxn>
                    <a:cxn ang="0">
                      <a:pos x="T8" y="T9"/>
                    </a:cxn>
                    <a:cxn ang="0">
                      <a:pos x="T10" y="T11"/>
                    </a:cxn>
                    <a:cxn ang="0">
                      <a:pos x="T12" y="T13"/>
                    </a:cxn>
                  </a:cxnLst>
                  <a:rect l="0" t="0" r="r" b="b"/>
                  <a:pathLst>
                    <a:path w="22" h="269">
                      <a:moveTo>
                        <a:pt x="0" y="0"/>
                      </a:moveTo>
                      <a:cubicBezTo>
                        <a:pt x="0" y="0"/>
                        <a:pt x="0" y="0"/>
                        <a:pt x="0" y="0"/>
                      </a:cubicBezTo>
                      <a:cubicBezTo>
                        <a:pt x="12" y="0"/>
                        <a:pt x="22" y="9"/>
                        <a:pt x="22" y="22"/>
                      </a:cubicBezTo>
                      <a:cubicBezTo>
                        <a:pt x="22" y="247"/>
                        <a:pt x="22" y="247"/>
                        <a:pt x="22" y="247"/>
                      </a:cubicBezTo>
                      <a:cubicBezTo>
                        <a:pt x="22" y="259"/>
                        <a:pt x="12" y="269"/>
                        <a:pt x="0" y="269"/>
                      </a:cubicBezTo>
                      <a:cubicBezTo>
                        <a:pt x="0" y="269"/>
                        <a:pt x="0" y="269"/>
                        <a:pt x="0" y="269"/>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5" name="Freeform 30"/>
                <p:cNvSpPr>
                  <a:spLocks/>
                </p:cNvSpPr>
                <p:nvPr/>
              </p:nvSpPr>
              <p:spPr bwMode="auto">
                <a:xfrm>
                  <a:off x="7116895" y="2488562"/>
                  <a:ext cx="468313" cy="677864"/>
                </a:xfrm>
                <a:custGeom>
                  <a:avLst/>
                  <a:gdLst>
                    <a:gd name="T0" fmla="*/ 0 w 158"/>
                    <a:gd name="T1" fmla="*/ 229 h 229"/>
                    <a:gd name="T2" fmla="*/ 122 w 158"/>
                    <a:gd name="T3" fmla="*/ 229 h 229"/>
                    <a:gd name="T4" fmla="*/ 158 w 158"/>
                    <a:gd name="T5" fmla="*/ 193 h 229"/>
                    <a:gd name="T6" fmla="*/ 158 w 158"/>
                    <a:gd name="T7" fmla="*/ 0 h 229"/>
                    <a:gd name="T8" fmla="*/ 142 w 158"/>
                    <a:gd name="T9" fmla="*/ 0 h 229"/>
                    <a:gd name="T10" fmla="*/ 142 w 158"/>
                    <a:gd name="T11" fmla="*/ 193 h 229"/>
                    <a:gd name="T12" fmla="*/ 122 w 158"/>
                    <a:gd name="T13" fmla="*/ 213 h 229"/>
                    <a:gd name="T14" fmla="*/ 0 w 158"/>
                    <a:gd name="T15" fmla="*/ 213 h 229"/>
                    <a:gd name="T16" fmla="*/ 0 w 158"/>
                    <a:gd name="T1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29">
                      <a:moveTo>
                        <a:pt x="0" y="229"/>
                      </a:moveTo>
                      <a:cubicBezTo>
                        <a:pt x="122" y="229"/>
                        <a:pt x="122" y="229"/>
                        <a:pt x="122" y="229"/>
                      </a:cubicBezTo>
                      <a:cubicBezTo>
                        <a:pt x="141" y="229"/>
                        <a:pt x="158" y="213"/>
                        <a:pt x="158" y="193"/>
                      </a:cubicBezTo>
                      <a:cubicBezTo>
                        <a:pt x="158" y="0"/>
                        <a:pt x="158" y="0"/>
                        <a:pt x="158" y="0"/>
                      </a:cubicBezTo>
                      <a:cubicBezTo>
                        <a:pt x="142" y="0"/>
                        <a:pt x="142" y="0"/>
                        <a:pt x="142" y="0"/>
                      </a:cubicBezTo>
                      <a:cubicBezTo>
                        <a:pt x="142" y="193"/>
                        <a:pt x="142" y="193"/>
                        <a:pt x="142" y="193"/>
                      </a:cubicBezTo>
                      <a:cubicBezTo>
                        <a:pt x="142" y="204"/>
                        <a:pt x="133" y="213"/>
                        <a:pt x="122" y="213"/>
                      </a:cubicBezTo>
                      <a:cubicBezTo>
                        <a:pt x="0" y="213"/>
                        <a:pt x="0" y="213"/>
                        <a:pt x="0" y="213"/>
                      </a:cubicBezTo>
                      <a:lnTo>
                        <a:pt x="0" y="2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6" name="Freeform 31"/>
                <p:cNvSpPr>
                  <a:spLocks/>
                </p:cNvSpPr>
                <p:nvPr/>
              </p:nvSpPr>
              <p:spPr bwMode="auto">
                <a:xfrm>
                  <a:off x="7181851" y="3182938"/>
                  <a:ext cx="115888" cy="104775"/>
                </a:xfrm>
                <a:custGeom>
                  <a:avLst/>
                  <a:gdLst>
                    <a:gd name="T0" fmla="*/ 39 w 39"/>
                    <a:gd name="T1" fmla="*/ 0 h 35"/>
                    <a:gd name="T2" fmla="*/ 39 w 39"/>
                    <a:gd name="T3" fmla="*/ 19 h 35"/>
                    <a:gd name="T4" fmla="*/ 24 w 39"/>
                    <a:gd name="T5" fmla="*/ 35 h 35"/>
                    <a:gd name="T6" fmla="*/ 16 w 39"/>
                    <a:gd name="T7" fmla="*/ 35 h 35"/>
                    <a:gd name="T8" fmla="*/ 0 w 39"/>
                    <a:gd name="T9" fmla="*/ 19 h 35"/>
                    <a:gd name="T10" fmla="*/ 0 w 39"/>
                    <a:gd name="T11" fmla="*/ 0 h 35"/>
                    <a:gd name="T12" fmla="*/ 39 w 39"/>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39" h="35">
                      <a:moveTo>
                        <a:pt x="39" y="0"/>
                      </a:moveTo>
                      <a:cubicBezTo>
                        <a:pt x="39" y="19"/>
                        <a:pt x="39" y="19"/>
                        <a:pt x="39" y="19"/>
                      </a:cubicBezTo>
                      <a:cubicBezTo>
                        <a:pt x="39" y="28"/>
                        <a:pt x="32" y="35"/>
                        <a:pt x="24" y="35"/>
                      </a:cubicBezTo>
                      <a:cubicBezTo>
                        <a:pt x="16" y="35"/>
                        <a:pt x="16" y="35"/>
                        <a:pt x="16" y="35"/>
                      </a:cubicBezTo>
                      <a:cubicBezTo>
                        <a:pt x="7" y="35"/>
                        <a:pt x="0" y="28"/>
                        <a:pt x="0" y="19"/>
                      </a:cubicBezTo>
                      <a:cubicBezTo>
                        <a:pt x="0" y="0"/>
                        <a:pt x="0" y="0"/>
                        <a:pt x="0" y="0"/>
                      </a:cubicBezTo>
                      <a:lnTo>
                        <a:pt x="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7" name="Freeform 32"/>
                <p:cNvSpPr>
                  <a:spLocks/>
                </p:cNvSpPr>
                <p:nvPr/>
              </p:nvSpPr>
              <p:spPr bwMode="auto">
                <a:xfrm>
                  <a:off x="7539166" y="2429827"/>
                  <a:ext cx="100013" cy="119064"/>
                </a:xfrm>
                <a:custGeom>
                  <a:avLst/>
                  <a:gdLst>
                    <a:gd name="T0" fmla="*/ 0 w 34"/>
                    <a:gd name="T1" fmla="*/ 0 h 40"/>
                    <a:gd name="T2" fmla="*/ 18 w 34"/>
                    <a:gd name="T3" fmla="*/ 0 h 40"/>
                    <a:gd name="T4" fmla="*/ 34 w 34"/>
                    <a:gd name="T5" fmla="*/ 16 h 40"/>
                    <a:gd name="T6" fmla="*/ 34 w 34"/>
                    <a:gd name="T7" fmla="*/ 24 h 40"/>
                    <a:gd name="T8" fmla="*/ 18 w 34"/>
                    <a:gd name="T9" fmla="*/ 40 h 40"/>
                    <a:gd name="T10" fmla="*/ 0 w 34"/>
                    <a:gd name="T11" fmla="*/ 40 h 40"/>
                    <a:gd name="T12" fmla="*/ 0 w 34"/>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4" h="40">
                      <a:moveTo>
                        <a:pt x="0" y="0"/>
                      </a:moveTo>
                      <a:cubicBezTo>
                        <a:pt x="18" y="0"/>
                        <a:pt x="18" y="0"/>
                        <a:pt x="18" y="0"/>
                      </a:cubicBezTo>
                      <a:cubicBezTo>
                        <a:pt x="27" y="0"/>
                        <a:pt x="34" y="7"/>
                        <a:pt x="34" y="16"/>
                      </a:cubicBezTo>
                      <a:cubicBezTo>
                        <a:pt x="34" y="24"/>
                        <a:pt x="34" y="24"/>
                        <a:pt x="34" y="24"/>
                      </a:cubicBezTo>
                      <a:cubicBezTo>
                        <a:pt x="34" y="33"/>
                        <a:pt x="27" y="40"/>
                        <a:pt x="18" y="40"/>
                      </a:cubicBezTo>
                      <a:cubicBezTo>
                        <a:pt x="0" y="40"/>
                        <a:pt x="0" y="40"/>
                        <a:pt x="0" y="40"/>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8" name="Freeform 33"/>
                <p:cNvSpPr>
                  <a:spLocks/>
                </p:cNvSpPr>
                <p:nvPr/>
              </p:nvSpPr>
              <p:spPr bwMode="auto">
                <a:xfrm>
                  <a:off x="6562726" y="2771775"/>
                  <a:ext cx="461963" cy="39688"/>
                </a:xfrm>
                <a:custGeom>
                  <a:avLst/>
                  <a:gdLst>
                    <a:gd name="T0" fmla="*/ 0 w 291"/>
                    <a:gd name="T1" fmla="*/ 0 h 25"/>
                    <a:gd name="T2" fmla="*/ 291 w 291"/>
                    <a:gd name="T3" fmla="*/ 13 h 25"/>
                    <a:gd name="T4" fmla="*/ 291 w 291"/>
                    <a:gd name="T5" fmla="*/ 25 h 25"/>
                    <a:gd name="T6" fmla="*/ 0 w 291"/>
                    <a:gd name="T7" fmla="*/ 25 h 25"/>
                    <a:gd name="T8" fmla="*/ 0 w 291"/>
                    <a:gd name="T9" fmla="*/ 0 h 25"/>
                  </a:gdLst>
                  <a:ahLst/>
                  <a:cxnLst>
                    <a:cxn ang="0">
                      <a:pos x="T0" y="T1"/>
                    </a:cxn>
                    <a:cxn ang="0">
                      <a:pos x="T2" y="T3"/>
                    </a:cxn>
                    <a:cxn ang="0">
                      <a:pos x="T4" y="T5"/>
                    </a:cxn>
                    <a:cxn ang="0">
                      <a:pos x="T6" y="T7"/>
                    </a:cxn>
                    <a:cxn ang="0">
                      <a:pos x="T8" y="T9"/>
                    </a:cxn>
                  </a:cxnLst>
                  <a:rect l="0" t="0" r="r" b="b"/>
                  <a:pathLst>
                    <a:path w="291" h="25">
                      <a:moveTo>
                        <a:pt x="0" y="0"/>
                      </a:moveTo>
                      <a:lnTo>
                        <a:pt x="291" y="13"/>
                      </a:lnTo>
                      <a:lnTo>
                        <a:pt x="291" y="25"/>
                      </a:lnTo>
                      <a:lnTo>
                        <a:pt x="0" y="25"/>
                      </a:lnTo>
                      <a:lnTo>
                        <a:pt x="0" y="0"/>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39" name="Freeform 34"/>
                <p:cNvSpPr>
                  <a:spLocks/>
                </p:cNvSpPr>
                <p:nvPr/>
              </p:nvSpPr>
              <p:spPr bwMode="auto">
                <a:xfrm>
                  <a:off x="6413501" y="2336800"/>
                  <a:ext cx="157163" cy="450850"/>
                </a:xfrm>
                <a:custGeom>
                  <a:avLst/>
                  <a:gdLst>
                    <a:gd name="T0" fmla="*/ 75 w 99"/>
                    <a:gd name="T1" fmla="*/ 284 h 284"/>
                    <a:gd name="T2" fmla="*/ 0 w 99"/>
                    <a:gd name="T3" fmla="*/ 2 h 284"/>
                    <a:gd name="T4" fmla="*/ 8 w 99"/>
                    <a:gd name="T5" fmla="*/ 0 h 284"/>
                    <a:gd name="T6" fmla="*/ 99 w 99"/>
                    <a:gd name="T7" fmla="*/ 274 h 284"/>
                    <a:gd name="T8" fmla="*/ 75 w 99"/>
                    <a:gd name="T9" fmla="*/ 284 h 284"/>
                  </a:gdLst>
                  <a:ahLst/>
                  <a:cxnLst>
                    <a:cxn ang="0">
                      <a:pos x="T0" y="T1"/>
                    </a:cxn>
                    <a:cxn ang="0">
                      <a:pos x="T2" y="T3"/>
                    </a:cxn>
                    <a:cxn ang="0">
                      <a:pos x="T4" y="T5"/>
                    </a:cxn>
                    <a:cxn ang="0">
                      <a:pos x="T6" y="T7"/>
                    </a:cxn>
                    <a:cxn ang="0">
                      <a:pos x="T8" y="T9"/>
                    </a:cxn>
                  </a:cxnLst>
                  <a:rect l="0" t="0" r="r" b="b"/>
                  <a:pathLst>
                    <a:path w="99" h="284">
                      <a:moveTo>
                        <a:pt x="75" y="284"/>
                      </a:moveTo>
                      <a:lnTo>
                        <a:pt x="0" y="2"/>
                      </a:lnTo>
                      <a:lnTo>
                        <a:pt x="8" y="0"/>
                      </a:lnTo>
                      <a:lnTo>
                        <a:pt x="99" y="274"/>
                      </a:lnTo>
                      <a:lnTo>
                        <a:pt x="75" y="284"/>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0" name="Oval 35"/>
                <p:cNvSpPr>
                  <a:spLocks noChangeArrowheads="1"/>
                </p:cNvSpPr>
                <p:nvPr/>
              </p:nvSpPr>
              <p:spPr bwMode="auto">
                <a:xfrm>
                  <a:off x="6532563" y="2754313"/>
                  <a:ext cx="58738" cy="5715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1" name="Freeform 36"/>
                <p:cNvSpPr>
                  <a:spLocks/>
                </p:cNvSpPr>
                <p:nvPr/>
              </p:nvSpPr>
              <p:spPr bwMode="auto">
                <a:xfrm>
                  <a:off x="7283451" y="2181225"/>
                  <a:ext cx="153988" cy="631825"/>
                </a:xfrm>
                <a:custGeom>
                  <a:avLst/>
                  <a:gdLst>
                    <a:gd name="T0" fmla="*/ 52 w 52"/>
                    <a:gd name="T1" fmla="*/ 188 h 214"/>
                    <a:gd name="T2" fmla="*/ 26 w 52"/>
                    <a:gd name="T3" fmla="*/ 214 h 214"/>
                    <a:gd name="T4" fmla="*/ 26 w 52"/>
                    <a:gd name="T5" fmla="*/ 214 h 214"/>
                    <a:gd name="T6" fmla="*/ 0 w 52"/>
                    <a:gd name="T7" fmla="*/ 188 h 214"/>
                    <a:gd name="T8" fmla="*/ 0 w 52"/>
                    <a:gd name="T9" fmla="*/ 25 h 214"/>
                    <a:gd name="T10" fmla="*/ 26 w 52"/>
                    <a:gd name="T11" fmla="*/ 0 h 214"/>
                    <a:gd name="T12" fmla="*/ 26 w 52"/>
                    <a:gd name="T13" fmla="*/ 0 h 214"/>
                    <a:gd name="T14" fmla="*/ 52 w 52"/>
                    <a:gd name="T15" fmla="*/ 25 h 214"/>
                    <a:gd name="T16" fmla="*/ 52 w 52"/>
                    <a:gd name="T17" fmla="*/ 188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14">
                      <a:moveTo>
                        <a:pt x="52" y="188"/>
                      </a:moveTo>
                      <a:cubicBezTo>
                        <a:pt x="52" y="202"/>
                        <a:pt x="40" y="214"/>
                        <a:pt x="26" y="214"/>
                      </a:cubicBezTo>
                      <a:cubicBezTo>
                        <a:pt x="26" y="214"/>
                        <a:pt x="26" y="214"/>
                        <a:pt x="26" y="214"/>
                      </a:cubicBezTo>
                      <a:cubicBezTo>
                        <a:pt x="12" y="214"/>
                        <a:pt x="0" y="202"/>
                        <a:pt x="0" y="188"/>
                      </a:cubicBezTo>
                      <a:cubicBezTo>
                        <a:pt x="0" y="25"/>
                        <a:pt x="0" y="25"/>
                        <a:pt x="0" y="25"/>
                      </a:cubicBezTo>
                      <a:cubicBezTo>
                        <a:pt x="0" y="11"/>
                        <a:pt x="12" y="0"/>
                        <a:pt x="26" y="0"/>
                      </a:cubicBezTo>
                      <a:cubicBezTo>
                        <a:pt x="26" y="0"/>
                        <a:pt x="26" y="0"/>
                        <a:pt x="26" y="0"/>
                      </a:cubicBezTo>
                      <a:cubicBezTo>
                        <a:pt x="40" y="0"/>
                        <a:pt x="52" y="11"/>
                        <a:pt x="52" y="25"/>
                      </a:cubicBezTo>
                      <a:lnTo>
                        <a:pt x="52" y="188"/>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2" name="Freeform 37"/>
                <p:cNvSpPr>
                  <a:spLocks/>
                </p:cNvSpPr>
                <p:nvPr/>
              </p:nvSpPr>
              <p:spPr bwMode="auto">
                <a:xfrm>
                  <a:off x="6846888" y="2660650"/>
                  <a:ext cx="590550" cy="152400"/>
                </a:xfrm>
                <a:custGeom>
                  <a:avLst/>
                  <a:gdLst>
                    <a:gd name="T0" fmla="*/ 173 w 199"/>
                    <a:gd name="T1" fmla="*/ 0 h 52"/>
                    <a:gd name="T2" fmla="*/ 199 w 199"/>
                    <a:gd name="T3" fmla="*/ 26 h 52"/>
                    <a:gd name="T4" fmla="*/ 199 w 199"/>
                    <a:gd name="T5" fmla="*/ 26 h 52"/>
                    <a:gd name="T6" fmla="*/ 173 w 199"/>
                    <a:gd name="T7" fmla="*/ 52 h 52"/>
                    <a:gd name="T8" fmla="*/ 25 w 199"/>
                    <a:gd name="T9" fmla="*/ 52 h 52"/>
                    <a:gd name="T10" fmla="*/ 0 w 199"/>
                    <a:gd name="T11" fmla="*/ 26 h 52"/>
                    <a:gd name="T12" fmla="*/ 0 w 199"/>
                    <a:gd name="T13" fmla="*/ 26 h 52"/>
                    <a:gd name="T14" fmla="*/ 25 w 199"/>
                    <a:gd name="T15" fmla="*/ 0 h 52"/>
                    <a:gd name="T16" fmla="*/ 173 w 199"/>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9" h="52">
                      <a:moveTo>
                        <a:pt x="173" y="0"/>
                      </a:moveTo>
                      <a:cubicBezTo>
                        <a:pt x="187" y="0"/>
                        <a:pt x="199" y="11"/>
                        <a:pt x="199" y="26"/>
                      </a:cubicBezTo>
                      <a:cubicBezTo>
                        <a:pt x="199" y="26"/>
                        <a:pt x="199" y="26"/>
                        <a:pt x="199" y="26"/>
                      </a:cubicBezTo>
                      <a:cubicBezTo>
                        <a:pt x="199" y="40"/>
                        <a:pt x="187" y="52"/>
                        <a:pt x="173" y="52"/>
                      </a:cubicBezTo>
                      <a:cubicBezTo>
                        <a:pt x="25" y="52"/>
                        <a:pt x="25" y="52"/>
                        <a:pt x="25" y="52"/>
                      </a:cubicBezTo>
                      <a:cubicBezTo>
                        <a:pt x="11" y="52"/>
                        <a:pt x="0" y="40"/>
                        <a:pt x="0" y="26"/>
                      </a:cubicBezTo>
                      <a:cubicBezTo>
                        <a:pt x="0" y="26"/>
                        <a:pt x="0" y="26"/>
                        <a:pt x="0" y="26"/>
                      </a:cubicBezTo>
                      <a:cubicBezTo>
                        <a:pt x="0" y="11"/>
                        <a:pt x="11" y="0"/>
                        <a:pt x="25" y="0"/>
                      </a:cubicBezTo>
                      <a:lnTo>
                        <a:pt x="173"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3" name="Freeform 38"/>
                <p:cNvSpPr>
                  <a:spLocks/>
                </p:cNvSpPr>
                <p:nvPr/>
              </p:nvSpPr>
              <p:spPr bwMode="auto">
                <a:xfrm>
                  <a:off x="6775451" y="2660650"/>
                  <a:ext cx="306388" cy="152400"/>
                </a:xfrm>
                <a:custGeom>
                  <a:avLst/>
                  <a:gdLst>
                    <a:gd name="T0" fmla="*/ 103 w 103"/>
                    <a:gd name="T1" fmla="*/ 52 h 52"/>
                    <a:gd name="T2" fmla="*/ 0 w 103"/>
                    <a:gd name="T3" fmla="*/ 52 h 52"/>
                    <a:gd name="T4" fmla="*/ 51 w 103"/>
                    <a:gd name="T5" fmla="*/ 0 h 52"/>
                    <a:gd name="T6" fmla="*/ 103 w 103"/>
                    <a:gd name="T7" fmla="*/ 52 h 52"/>
                  </a:gdLst>
                  <a:ahLst/>
                  <a:cxnLst>
                    <a:cxn ang="0">
                      <a:pos x="T0" y="T1"/>
                    </a:cxn>
                    <a:cxn ang="0">
                      <a:pos x="T2" y="T3"/>
                    </a:cxn>
                    <a:cxn ang="0">
                      <a:pos x="T4" y="T5"/>
                    </a:cxn>
                    <a:cxn ang="0">
                      <a:pos x="T6" y="T7"/>
                    </a:cxn>
                  </a:cxnLst>
                  <a:rect l="0" t="0" r="r" b="b"/>
                  <a:pathLst>
                    <a:path w="103" h="52">
                      <a:moveTo>
                        <a:pt x="103" y="52"/>
                      </a:moveTo>
                      <a:cubicBezTo>
                        <a:pt x="0" y="52"/>
                        <a:pt x="0" y="52"/>
                        <a:pt x="0" y="52"/>
                      </a:cubicBezTo>
                      <a:cubicBezTo>
                        <a:pt x="0" y="23"/>
                        <a:pt x="23" y="0"/>
                        <a:pt x="51" y="0"/>
                      </a:cubicBezTo>
                      <a:cubicBezTo>
                        <a:pt x="80" y="0"/>
                        <a:pt x="103" y="23"/>
                        <a:pt x="103" y="52"/>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4" name="Rectangle 39"/>
                <p:cNvSpPr>
                  <a:spLocks noChangeArrowheads="1"/>
                </p:cNvSpPr>
                <p:nvPr/>
              </p:nvSpPr>
              <p:spPr bwMode="auto">
                <a:xfrm>
                  <a:off x="7010401" y="2660650"/>
                  <a:ext cx="71438" cy="152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45" name="Rectangle 40"/>
                <p:cNvSpPr>
                  <a:spLocks noChangeArrowheads="1"/>
                </p:cNvSpPr>
                <p:nvPr/>
              </p:nvSpPr>
              <p:spPr bwMode="auto">
                <a:xfrm>
                  <a:off x="7280276" y="2171700"/>
                  <a:ext cx="192088" cy="298450"/>
                </a:xfrm>
                <a:prstGeom prst="rect">
                  <a:avLst/>
                </a:prstGeom>
                <a:solidFill>
                  <a:srgbClr val="D83B01">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grpSp>
          <p:grpSp>
            <p:nvGrpSpPr>
              <p:cNvPr id="11" name="Group 10"/>
              <p:cNvGrpSpPr/>
              <p:nvPr/>
            </p:nvGrpSpPr>
            <p:grpSpPr>
              <a:xfrm>
                <a:off x="4243570" y="3315652"/>
                <a:ext cx="2525262" cy="593085"/>
                <a:chOff x="4243570" y="3315652"/>
                <a:chExt cx="2525262" cy="593085"/>
              </a:xfrm>
            </p:grpSpPr>
            <p:sp>
              <p:nvSpPr>
                <p:cNvPr id="19" name="Freeform 18"/>
                <p:cNvSpPr>
                  <a:spLocks/>
                </p:cNvSpPr>
                <p:nvPr/>
              </p:nvSpPr>
              <p:spPr bwMode="auto">
                <a:xfrm>
                  <a:off x="4243570" y="3504565"/>
                  <a:ext cx="512979" cy="404172"/>
                </a:xfrm>
                <a:custGeom>
                  <a:avLst/>
                  <a:gdLst>
                    <a:gd name="connsiteX0" fmla="*/ 373039 w 512979"/>
                    <a:gd name="connsiteY0" fmla="*/ 0 h 404172"/>
                    <a:gd name="connsiteX1" fmla="*/ 482434 w 512979"/>
                    <a:gd name="connsiteY1" fmla="*/ 0 h 404172"/>
                    <a:gd name="connsiteX2" fmla="*/ 499938 w 512979"/>
                    <a:gd name="connsiteY2" fmla="*/ 61406 h 404172"/>
                    <a:gd name="connsiteX3" fmla="*/ 179251 w 512979"/>
                    <a:gd name="connsiteY3" fmla="*/ 404172 h 404172"/>
                    <a:gd name="connsiteX4" fmla="*/ 0 w 512979"/>
                    <a:gd name="connsiteY4" fmla="*/ 404172 h 404172"/>
                    <a:gd name="connsiteX5" fmla="*/ 69947 w 512979"/>
                    <a:gd name="connsiteY5" fmla="*/ 321209 h 404172"/>
                    <a:gd name="connsiteX6" fmla="*/ 311778 w 512979"/>
                    <a:gd name="connsiteY6" fmla="*/ 35089 h 404172"/>
                    <a:gd name="connsiteX7" fmla="*/ 373039 w 512979"/>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79" h="404172">
                      <a:moveTo>
                        <a:pt x="373039" y="0"/>
                      </a:moveTo>
                      <a:cubicBezTo>
                        <a:pt x="482434" y="0"/>
                        <a:pt x="482434" y="0"/>
                        <a:pt x="482434" y="0"/>
                      </a:cubicBezTo>
                      <a:cubicBezTo>
                        <a:pt x="499938" y="0"/>
                        <a:pt x="530568" y="26317"/>
                        <a:pt x="499938" y="61406"/>
                      </a:cubicBezTo>
                      <a:lnTo>
                        <a:pt x="179251" y="404172"/>
                      </a:lnTo>
                      <a:lnTo>
                        <a:pt x="0" y="404172"/>
                      </a:lnTo>
                      <a:lnTo>
                        <a:pt x="69947" y="321209"/>
                      </a:lnTo>
                      <a:cubicBezTo>
                        <a:pt x="204708" y="161534"/>
                        <a:pt x="311778" y="35089"/>
                        <a:pt x="311778" y="35089"/>
                      </a:cubicBezTo>
                      <a:cubicBezTo>
                        <a:pt x="324905" y="13159"/>
                        <a:pt x="355536" y="0"/>
                        <a:pt x="373039"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smtClean="0">
                    <a:solidFill>
                      <a:srgbClr val="505050"/>
                    </a:solidFill>
                  </a:endParaRPr>
                </a:p>
              </p:txBody>
            </p:sp>
            <p:sp>
              <p:nvSpPr>
                <p:cNvPr id="20" name="Freeform 19"/>
                <p:cNvSpPr>
                  <a:spLocks/>
                </p:cNvSpPr>
                <p:nvPr/>
              </p:nvSpPr>
              <p:spPr bwMode="auto">
                <a:xfrm>
                  <a:off x="5692633" y="3504565"/>
                  <a:ext cx="512980" cy="404172"/>
                </a:xfrm>
                <a:custGeom>
                  <a:avLst/>
                  <a:gdLst>
                    <a:gd name="connsiteX0" fmla="*/ 30545 w 512980"/>
                    <a:gd name="connsiteY0" fmla="*/ 0 h 404172"/>
                    <a:gd name="connsiteX1" fmla="*/ 139940 w 512980"/>
                    <a:gd name="connsiteY1" fmla="*/ 0 h 404172"/>
                    <a:gd name="connsiteX2" fmla="*/ 201201 w 512980"/>
                    <a:gd name="connsiteY2" fmla="*/ 35089 h 404172"/>
                    <a:gd name="connsiteX3" fmla="*/ 443033 w 512980"/>
                    <a:gd name="connsiteY3" fmla="*/ 321209 h 404172"/>
                    <a:gd name="connsiteX4" fmla="*/ 512980 w 512980"/>
                    <a:gd name="connsiteY4" fmla="*/ 404172 h 404172"/>
                    <a:gd name="connsiteX5" fmla="*/ 333729 w 512980"/>
                    <a:gd name="connsiteY5" fmla="*/ 404172 h 404172"/>
                    <a:gd name="connsiteX6" fmla="*/ 13042 w 512980"/>
                    <a:gd name="connsiteY6" fmla="*/ 61406 h 404172"/>
                    <a:gd name="connsiteX7" fmla="*/ 30545 w 512980"/>
                    <a:gd name="connsiteY7" fmla="*/ 0 h 404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980" h="404172">
                      <a:moveTo>
                        <a:pt x="30545" y="0"/>
                      </a:moveTo>
                      <a:cubicBezTo>
                        <a:pt x="30545" y="0"/>
                        <a:pt x="30545" y="0"/>
                        <a:pt x="139940" y="0"/>
                      </a:cubicBezTo>
                      <a:cubicBezTo>
                        <a:pt x="157443" y="0"/>
                        <a:pt x="188074" y="13159"/>
                        <a:pt x="201201" y="35089"/>
                      </a:cubicBezTo>
                      <a:cubicBezTo>
                        <a:pt x="201201" y="35089"/>
                        <a:pt x="308272" y="161534"/>
                        <a:pt x="443033" y="321209"/>
                      </a:cubicBezTo>
                      <a:lnTo>
                        <a:pt x="512980" y="404172"/>
                      </a:lnTo>
                      <a:lnTo>
                        <a:pt x="333729" y="404172"/>
                      </a:lnTo>
                      <a:lnTo>
                        <a:pt x="13042" y="61406"/>
                      </a:lnTo>
                      <a:cubicBezTo>
                        <a:pt x="-17589" y="26317"/>
                        <a:pt x="13042" y="0"/>
                        <a:pt x="30545" y="0"/>
                      </a:cubicBezTo>
                      <a:close/>
                    </a:path>
                  </a:pathLst>
                </a:custGeom>
                <a:solidFill>
                  <a:srgbClr val="3425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smtClean="0">
                    <a:solidFill>
                      <a:srgbClr val="505050"/>
                    </a:solidFill>
                  </a:endParaRPr>
                </a:p>
              </p:txBody>
            </p:sp>
            <p:sp>
              <p:nvSpPr>
                <p:cNvPr id="21" name="Freeform 20"/>
                <p:cNvSpPr>
                  <a:spLocks/>
                </p:cNvSpPr>
                <p:nvPr/>
              </p:nvSpPr>
              <p:spPr bwMode="auto">
                <a:xfrm>
                  <a:off x="4247506" y="3315652"/>
                  <a:ext cx="2521326" cy="276225"/>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smtClean="0">
                    <a:solidFill>
                      <a:srgbClr val="505050"/>
                    </a:solidFill>
                  </a:endParaRPr>
                </a:p>
              </p:txBody>
            </p:sp>
          </p:grpSp>
          <p:grpSp>
            <p:nvGrpSpPr>
              <p:cNvPr id="12" name="Group 11"/>
              <p:cNvGrpSpPr/>
              <p:nvPr/>
            </p:nvGrpSpPr>
            <p:grpSpPr>
              <a:xfrm rot="2350315">
                <a:off x="5989331" y="2507581"/>
                <a:ext cx="598331" cy="829441"/>
                <a:chOff x="6006115" y="2691336"/>
                <a:chExt cx="598331" cy="829441"/>
              </a:xfrm>
            </p:grpSpPr>
            <p:sp>
              <p:nvSpPr>
                <p:cNvPr id="17" name="Freeform 16"/>
                <p:cNvSpPr>
                  <a:spLocks/>
                </p:cNvSpPr>
                <p:nvPr/>
              </p:nvSpPr>
              <p:spPr bwMode="auto">
                <a:xfrm rot="1103645">
                  <a:off x="6006115" y="3349327"/>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18" name="Rectangle 17"/>
                <p:cNvSpPr>
                  <a:spLocks noChangeArrowheads="1"/>
                </p:cNvSpPr>
                <p:nvPr/>
              </p:nvSpPr>
              <p:spPr bwMode="auto">
                <a:xfrm rot="1103645">
                  <a:off x="6340921" y="2691336"/>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grpSp>
          <p:grpSp>
            <p:nvGrpSpPr>
              <p:cNvPr id="13" name="Group 12"/>
              <p:cNvGrpSpPr/>
              <p:nvPr/>
            </p:nvGrpSpPr>
            <p:grpSpPr>
              <a:xfrm rot="19811762">
                <a:off x="6350661" y="2802697"/>
                <a:ext cx="602318" cy="827644"/>
                <a:chOff x="6280309" y="2808848"/>
                <a:chExt cx="602318" cy="827644"/>
              </a:xfrm>
            </p:grpSpPr>
            <p:sp>
              <p:nvSpPr>
                <p:cNvPr id="15" name="Freeform 14"/>
                <p:cNvSpPr>
                  <a:spLocks/>
                </p:cNvSpPr>
                <p:nvPr/>
              </p:nvSpPr>
              <p:spPr bwMode="auto">
                <a:xfrm rot="1103645">
                  <a:off x="6280309" y="3465042"/>
                  <a:ext cx="388938" cy="171450"/>
                </a:xfrm>
                <a:custGeom>
                  <a:avLst/>
                  <a:gdLst>
                    <a:gd name="T0" fmla="*/ 64 w 131"/>
                    <a:gd name="T1" fmla="*/ 0 h 58"/>
                    <a:gd name="T2" fmla="*/ 0 w 131"/>
                    <a:gd name="T3" fmla="*/ 58 h 58"/>
                    <a:gd name="T4" fmla="*/ 64 w 131"/>
                    <a:gd name="T5" fmla="*/ 58 h 58"/>
                    <a:gd name="T6" fmla="*/ 131 w 131"/>
                    <a:gd name="T7" fmla="*/ 58 h 58"/>
                    <a:gd name="T8" fmla="*/ 131 w 131"/>
                    <a:gd name="T9" fmla="*/ 0 h 58"/>
                    <a:gd name="T10" fmla="*/ 64 w 131"/>
                    <a:gd name="T11" fmla="*/ 0 h 58"/>
                  </a:gdLst>
                  <a:ahLst/>
                  <a:cxnLst>
                    <a:cxn ang="0">
                      <a:pos x="T0" y="T1"/>
                    </a:cxn>
                    <a:cxn ang="0">
                      <a:pos x="T2" y="T3"/>
                    </a:cxn>
                    <a:cxn ang="0">
                      <a:pos x="T4" y="T5"/>
                    </a:cxn>
                    <a:cxn ang="0">
                      <a:pos x="T6" y="T7"/>
                    </a:cxn>
                    <a:cxn ang="0">
                      <a:pos x="T8" y="T9"/>
                    </a:cxn>
                    <a:cxn ang="0">
                      <a:pos x="T10" y="T11"/>
                    </a:cxn>
                  </a:cxnLst>
                  <a:rect l="0" t="0" r="r" b="b"/>
                  <a:pathLst>
                    <a:path w="131" h="58">
                      <a:moveTo>
                        <a:pt x="64" y="0"/>
                      </a:moveTo>
                      <a:cubicBezTo>
                        <a:pt x="31" y="0"/>
                        <a:pt x="3" y="25"/>
                        <a:pt x="0" y="58"/>
                      </a:cubicBezTo>
                      <a:cubicBezTo>
                        <a:pt x="64" y="58"/>
                        <a:pt x="64" y="58"/>
                        <a:pt x="64" y="58"/>
                      </a:cubicBezTo>
                      <a:cubicBezTo>
                        <a:pt x="131" y="58"/>
                        <a:pt x="131" y="58"/>
                        <a:pt x="131" y="58"/>
                      </a:cubicBezTo>
                      <a:cubicBezTo>
                        <a:pt x="131" y="0"/>
                        <a:pt x="131" y="0"/>
                        <a:pt x="131" y="0"/>
                      </a:cubicBezTo>
                      <a:lnTo>
                        <a:pt x="64" y="0"/>
                      </a:lnTo>
                      <a:close/>
                    </a:path>
                  </a:pathLst>
                </a:custGeom>
                <a:solidFill>
                  <a:srgbClr val="BAD80A">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sp>
              <p:nvSpPr>
                <p:cNvPr id="16" name="Rectangle 15"/>
                <p:cNvSpPr>
                  <a:spLocks noChangeArrowheads="1"/>
                </p:cNvSpPr>
                <p:nvPr/>
              </p:nvSpPr>
              <p:spPr bwMode="auto">
                <a:xfrm rot="1103645">
                  <a:off x="6619102" y="2808848"/>
                  <a:ext cx="263525" cy="723900"/>
                </a:xfrm>
                <a:prstGeom prst="rect">
                  <a:avLst/>
                </a:prstGeom>
                <a:solidFill>
                  <a:schemeClr val="accent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4400">
                    <a:defRPr/>
                  </a:pPr>
                  <a:endParaRPr lang="en-US" kern="0" smtClean="0">
                    <a:solidFill>
                      <a:srgbClr val="505050"/>
                    </a:solidFill>
                  </a:endParaRPr>
                </a:p>
              </p:txBody>
            </p:sp>
          </p:grpSp>
          <p:pic>
            <p:nvPicPr>
              <p:cNvPr id="14" name="Picture 1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163048" y="3292708"/>
                <a:ext cx="351684" cy="805060"/>
              </a:xfrm>
              <a:prstGeom prst="rect">
                <a:avLst/>
              </a:prstGeom>
            </p:spPr>
          </p:pic>
        </p:grpSp>
        <p:sp>
          <p:nvSpPr>
            <p:cNvPr id="8" name="Freeform 7"/>
            <p:cNvSpPr>
              <a:spLocks/>
            </p:cNvSpPr>
            <p:nvPr/>
          </p:nvSpPr>
          <p:spPr bwMode="auto">
            <a:xfrm flipH="1">
              <a:off x="8092941" y="5845715"/>
              <a:ext cx="1948093" cy="213424"/>
            </a:xfrm>
            <a:custGeom>
              <a:avLst/>
              <a:gdLst>
                <a:gd name="connsiteX0" fmla="*/ 0 w 2521326"/>
                <a:gd name="connsiteY0" fmla="*/ 0 h 276225"/>
                <a:gd name="connsiteX1" fmla="*/ 177869 w 2521326"/>
                <a:gd name="connsiteY1" fmla="*/ 0 h 276225"/>
                <a:gd name="connsiteX2" fmla="*/ 2521326 w 2521326"/>
                <a:gd name="connsiteY2" fmla="*/ 0 h 276225"/>
                <a:gd name="connsiteX3" fmla="*/ 2521326 w 2521326"/>
                <a:gd name="connsiteY3" fmla="*/ 35076 h 276225"/>
                <a:gd name="connsiteX4" fmla="*/ 968946 w 2521326"/>
                <a:gd name="connsiteY4" fmla="*/ 276225 h 276225"/>
                <a:gd name="connsiteX5" fmla="*/ 29318 w 2521326"/>
                <a:gd name="connsiteY5" fmla="*/ 210457 h 276225"/>
                <a:gd name="connsiteX6" fmla="*/ 0 w 2521326"/>
                <a:gd name="connsiteY6" fmla="*/ 20431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326" h="276225">
                  <a:moveTo>
                    <a:pt x="0" y="0"/>
                  </a:moveTo>
                  <a:lnTo>
                    <a:pt x="177869" y="0"/>
                  </a:lnTo>
                  <a:cubicBezTo>
                    <a:pt x="632027" y="0"/>
                    <a:pt x="1358681" y="0"/>
                    <a:pt x="2521326" y="0"/>
                  </a:cubicBezTo>
                  <a:lnTo>
                    <a:pt x="2521326" y="35076"/>
                  </a:lnTo>
                  <a:cubicBezTo>
                    <a:pt x="2267698" y="179766"/>
                    <a:pt x="1668610" y="276225"/>
                    <a:pt x="968946" y="276225"/>
                  </a:cubicBezTo>
                  <a:cubicBezTo>
                    <a:pt x="621300" y="276225"/>
                    <a:pt x="297705" y="252110"/>
                    <a:pt x="29318" y="210457"/>
                  </a:cubicBezTo>
                  <a:lnTo>
                    <a:pt x="0" y="204318"/>
                  </a:lnTo>
                  <a:close/>
                </a:path>
              </a:pathLst>
            </a:custGeom>
            <a:solidFill>
              <a:srgbClr val="513A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defTabSz="914400">
                <a:defRPr/>
              </a:pPr>
              <a:endParaRPr lang="en-US" kern="0" smtClean="0">
                <a:solidFill>
                  <a:srgbClr val="505050"/>
                </a:solidFill>
              </a:endParaRPr>
            </a:p>
          </p:txBody>
        </p:sp>
      </p:grpSp>
    </p:spTree>
    <p:extLst>
      <p:ext uri="{BB962C8B-B14F-4D97-AF65-F5344CB8AC3E}">
        <p14:creationId xmlns:p14="http://schemas.microsoft.com/office/powerpoint/2010/main" val="3430162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OneNote API Scenarios</a:t>
            </a:r>
            <a:endParaRPr lang="en-US" dirty="0"/>
          </a:p>
        </p:txBody>
      </p:sp>
      <p:sp>
        <p:nvSpPr>
          <p:cNvPr id="4" name="Text Placeholder 3"/>
          <p:cNvSpPr>
            <a:spLocks noGrp="1"/>
          </p:cNvSpPr>
          <p:nvPr>
            <p:ph type="body" sz="quarter" idx="10"/>
          </p:nvPr>
        </p:nvSpPr>
        <p:spPr/>
        <p:txBody>
          <a:bodyPr/>
          <a:lstStyle/>
          <a:p>
            <a:r>
              <a:rPr lang="en-US" smtClean="0"/>
              <a:t>Create Pages and Sections</a:t>
            </a:r>
          </a:p>
          <a:p>
            <a:pPr lvl="1"/>
            <a:r>
              <a:rPr lang="en-US" smtClean="0"/>
              <a:t>Simple Captures – lightweight HTML</a:t>
            </a:r>
          </a:p>
          <a:p>
            <a:pPr lvl="1"/>
            <a:r>
              <a:rPr lang="en-US" smtClean="0"/>
              <a:t>Structured HTML – paragraphs, tables, images</a:t>
            </a:r>
          </a:p>
          <a:p>
            <a:pPr lvl="1"/>
            <a:r>
              <a:rPr lang="en-US" smtClean="0"/>
              <a:t>Capture to specific section</a:t>
            </a:r>
          </a:p>
          <a:p>
            <a:pPr lvl="0"/>
            <a:r>
              <a:rPr lang="en-US" smtClean="0"/>
              <a:t>Capture photos and images</a:t>
            </a:r>
          </a:p>
          <a:p>
            <a:pPr lvl="1"/>
            <a:r>
              <a:rPr lang="en-US" smtClean="0"/>
              <a:t>Reference to an &lt;img&gt; on the internet</a:t>
            </a:r>
          </a:p>
          <a:p>
            <a:pPr lvl="1"/>
            <a:r>
              <a:rPr lang="en-US" smtClean="0"/>
              <a:t>Include binary image data</a:t>
            </a:r>
          </a:p>
          <a:p>
            <a:pPr lvl="0"/>
            <a:r>
              <a:rPr lang="en-US" smtClean="0"/>
              <a:t>Capture web page snapshot  </a:t>
            </a:r>
          </a:p>
          <a:p>
            <a:pPr lvl="1"/>
            <a:r>
              <a:rPr lang="en-US" smtClean="0"/>
              <a:t>Provide URL of page – stored as image</a:t>
            </a:r>
          </a:p>
          <a:p>
            <a:pPr lvl="1"/>
            <a:r>
              <a:rPr lang="en-US" smtClean="0"/>
              <a:t>Provide HTML – stored as image</a:t>
            </a:r>
            <a:endParaRPr lang="en-US" dirty="0"/>
          </a:p>
        </p:txBody>
      </p:sp>
      <p:grpSp>
        <p:nvGrpSpPr>
          <p:cNvPr id="5" name="Group 4"/>
          <p:cNvGrpSpPr/>
          <p:nvPr/>
        </p:nvGrpSpPr>
        <p:grpSpPr>
          <a:xfrm>
            <a:off x="9385300" y="2884488"/>
            <a:ext cx="2779713" cy="4108450"/>
            <a:chOff x="9585325" y="2903538"/>
            <a:chExt cx="2779713" cy="4108450"/>
          </a:xfrm>
        </p:grpSpPr>
        <p:sp>
          <p:nvSpPr>
            <p:cNvPr id="6" name="Freeform 5"/>
            <p:cNvSpPr>
              <a:spLocks/>
            </p:cNvSpPr>
            <p:nvPr/>
          </p:nvSpPr>
          <p:spPr bwMode="auto">
            <a:xfrm>
              <a:off x="9712325" y="4876800"/>
              <a:ext cx="2135188" cy="2135188"/>
            </a:xfrm>
            <a:custGeom>
              <a:avLst/>
              <a:gdLst>
                <a:gd name="T0" fmla="*/ 539 w 1345"/>
                <a:gd name="T1" fmla="*/ 141 h 1345"/>
                <a:gd name="T2" fmla="*/ 539 w 1345"/>
                <a:gd name="T3" fmla="*/ 0 h 1345"/>
                <a:gd name="T4" fmla="*/ 192 w 1345"/>
                <a:gd name="T5" fmla="*/ 0 h 1345"/>
                <a:gd name="T6" fmla="*/ 192 w 1345"/>
                <a:gd name="T7" fmla="*/ 141 h 1345"/>
                <a:gd name="T8" fmla="*/ 0 w 1345"/>
                <a:gd name="T9" fmla="*/ 141 h 1345"/>
                <a:gd name="T10" fmla="*/ 0 w 1345"/>
                <a:gd name="T11" fmla="*/ 177 h 1345"/>
                <a:gd name="T12" fmla="*/ 45 w 1345"/>
                <a:gd name="T13" fmla="*/ 177 h 1345"/>
                <a:gd name="T14" fmla="*/ 45 w 1345"/>
                <a:gd name="T15" fmla="*/ 1345 h 1345"/>
                <a:gd name="T16" fmla="*/ 1300 w 1345"/>
                <a:gd name="T17" fmla="*/ 1345 h 1345"/>
                <a:gd name="T18" fmla="*/ 1300 w 1345"/>
                <a:gd name="T19" fmla="*/ 177 h 1345"/>
                <a:gd name="T20" fmla="*/ 1345 w 1345"/>
                <a:gd name="T21" fmla="*/ 177 h 1345"/>
                <a:gd name="T22" fmla="*/ 1345 w 1345"/>
                <a:gd name="T23" fmla="*/ 141 h 1345"/>
                <a:gd name="T24" fmla="*/ 539 w 1345"/>
                <a:gd name="T25" fmla="*/ 141 h 1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45" h="1345">
                  <a:moveTo>
                    <a:pt x="539" y="141"/>
                  </a:moveTo>
                  <a:lnTo>
                    <a:pt x="539" y="0"/>
                  </a:lnTo>
                  <a:lnTo>
                    <a:pt x="192" y="0"/>
                  </a:lnTo>
                  <a:lnTo>
                    <a:pt x="192" y="141"/>
                  </a:lnTo>
                  <a:lnTo>
                    <a:pt x="0" y="141"/>
                  </a:lnTo>
                  <a:lnTo>
                    <a:pt x="0" y="177"/>
                  </a:lnTo>
                  <a:lnTo>
                    <a:pt x="45" y="177"/>
                  </a:lnTo>
                  <a:lnTo>
                    <a:pt x="45" y="1345"/>
                  </a:lnTo>
                  <a:lnTo>
                    <a:pt x="1300" y="1345"/>
                  </a:lnTo>
                  <a:lnTo>
                    <a:pt x="1300" y="177"/>
                  </a:lnTo>
                  <a:lnTo>
                    <a:pt x="1345" y="177"/>
                  </a:lnTo>
                  <a:lnTo>
                    <a:pt x="1345" y="141"/>
                  </a:lnTo>
                  <a:lnTo>
                    <a:pt x="539" y="141"/>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6"/>
            <p:cNvSpPr>
              <a:spLocks/>
            </p:cNvSpPr>
            <p:nvPr/>
          </p:nvSpPr>
          <p:spPr bwMode="auto">
            <a:xfrm>
              <a:off x="9712325" y="4876800"/>
              <a:ext cx="2135188" cy="2135188"/>
            </a:xfrm>
            <a:custGeom>
              <a:avLst/>
              <a:gdLst>
                <a:gd name="T0" fmla="*/ 539 w 1345"/>
                <a:gd name="T1" fmla="*/ 141 h 1345"/>
                <a:gd name="T2" fmla="*/ 539 w 1345"/>
                <a:gd name="T3" fmla="*/ 0 h 1345"/>
                <a:gd name="T4" fmla="*/ 192 w 1345"/>
                <a:gd name="T5" fmla="*/ 0 h 1345"/>
                <a:gd name="T6" fmla="*/ 192 w 1345"/>
                <a:gd name="T7" fmla="*/ 141 h 1345"/>
                <a:gd name="T8" fmla="*/ 0 w 1345"/>
                <a:gd name="T9" fmla="*/ 141 h 1345"/>
                <a:gd name="T10" fmla="*/ 0 w 1345"/>
                <a:gd name="T11" fmla="*/ 177 h 1345"/>
                <a:gd name="T12" fmla="*/ 45 w 1345"/>
                <a:gd name="T13" fmla="*/ 177 h 1345"/>
                <a:gd name="T14" fmla="*/ 45 w 1345"/>
                <a:gd name="T15" fmla="*/ 1345 h 1345"/>
                <a:gd name="T16" fmla="*/ 1300 w 1345"/>
                <a:gd name="T17" fmla="*/ 1345 h 1345"/>
                <a:gd name="T18" fmla="*/ 1300 w 1345"/>
                <a:gd name="T19" fmla="*/ 177 h 1345"/>
                <a:gd name="T20" fmla="*/ 1345 w 1345"/>
                <a:gd name="T21" fmla="*/ 177 h 1345"/>
                <a:gd name="T22" fmla="*/ 1345 w 1345"/>
                <a:gd name="T23" fmla="*/ 141 h 1345"/>
                <a:gd name="T24" fmla="*/ 539 w 1345"/>
                <a:gd name="T25" fmla="*/ 141 h 1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45" h="1345">
                  <a:moveTo>
                    <a:pt x="539" y="141"/>
                  </a:moveTo>
                  <a:lnTo>
                    <a:pt x="539" y="0"/>
                  </a:lnTo>
                  <a:lnTo>
                    <a:pt x="192" y="0"/>
                  </a:lnTo>
                  <a:lnTo>
                    <a:pt x="192" y="141"/>
                  </a:lnTo>
                  <a:lnTo>
                    <a:pt x="0" y="141"/>
                  </a:lnTo>
                  <a:lnTo>
                    <a:pt x="0" y="177"/>
                  </a:lnTo>
                  <a:lnTo>
                    <a:pt x="45" y="177"/>
                  </a:lnTo>
                  <a:lnTo>
                    <a:pt x="45" y="1345"/>
                  </a:lnTo>
                  <a:lnTo>
                    <a:pt x="1300" y="1345"/>
                  </a:lnTo>
                  <a:lnTo>
                    <a:pt x="1300" y="177"/>
                  </a:lnTo>
                  <a:lnTo>
                    <a:pt x="1345" y="177"/>
                  </a:lnTo>
                  <a:lnTo>
                    <a:pt x="1345" y="141"/>
                  </a:lnTo>
                  <a:lnTo>
                    <a:pt x="539" y="14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p:cNvSpPr>
            <p:nvPr/>
          </p:nvSpPr>
          <p:spPr bwMode="auto">
            <a:xfrm>
              <a:off x="10179050" y="2903538"/>
              <a:ext cx="1165225" cy="765175"/>
            </a:xfrm>
            <a:custGeom>
              <a:avLst/>
              <a:gdLst>
                <a:gd name="T0" fmla="*/ 206 w 245"/>
                <a:gd name="T1" fmla="*/ 71 h 161"/>
                <a:gd name="T2" fmla="*/ 206 w 245"/>
                <a:gd name="T3" fmla="*/ 67 h 161"/>
                <a:gd name="T4" fmla="*/ 139 w 245"/>
                <a:gd name="T5" fmla="*/ 0 h 161"/>
                <a:gd name="T6" fmla="*/ 82 w 245"/>
                <a:gd name="T7" fmla="*/ 30 h 161"/>
                <a:gd name="T8" fmla="*/ 64 w 245"/>
                <a:gd name="T9" fmla="*/ 25 h 161"/>
                <a:gd name="T10" fmla="*/ 42 w 245"/>
                <a:gd name="T11" fmla="*/ 32 h 161"/>
                <a:gd name="T12" fmla="*/ 25 w 245"/>
                <a:gd name="T13" fmla="*/ 63 h 161"/>
                <a:gd name="T14" fmla="*/ 0 w 245"/>
                <a:gd name="T15" fmla="*/ 108 h 161"/>
                <a:gd name="T16" fmla="*/ 48 w 245"/>
                <a:gd name="T17" fmla="*/ 161 h 161"/>
                <a:gd name="T18" fmla="*/ 54 w 245"/>
                <a:gd name="T19" fmla="*/ 161 h 161"/>
                <a:gd name="T20" fmla="*/ 59 w 245"/>
                <a:gd name="T21" fmla="*/ 161 h 161"/>
                <a:gd name="T22" fmla="*/ 169 w 245"/>
                <a:gd name="T23" fmla="*/ 161 h 161"/>
                <a:gd name="T24" fmla="*/ 171 w 245"/>
                <a:gd name="T25" fmla="*/ 161 h 161"/>
                <a:gd name="T26" fmla="*/ 174 w 245"/>
                <a:gd name="T27" fmla="*/ 161 h 161"/>
                <a:gd name="T28" fmla="*/ 182 w 245"/>
                <a:gd name="T29" fmla="*/ 161 h 161"/>
                <a:gd name="T30" fmla="*/ 200 w 245"/>
                <a:gd name="T31" fmla="*/ 161 h 161"/>
                <a:gd name="T32" fmla="*/ 245 w 245"/>
                <a:gd name="T33" fmla="*/ 116 h 161"/>
                <a:gd name="T34" fmla="*/ 206 w 245"/>
                <a:gd name="T35" fmla="*/ 7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 h="161">
                  <a:moveTo>
                    <a:pt x="206" y="71"/>
                  </a:moveTo>
                  <a:cubicBezTo>
                    <a:pt x="206" y="70"/>
                    <a:pt x="206" y="68"/>
                    <a:pt x="206" y="67"/>
                  </a:cubicBezTo>
                  <a:cubicBezTo>
                    <a:pt x="206" y="30"/>
                    <a:pt x="176" y="0"/>
                    <a:pt x="139" y="0"/>
                  </a:cubicBezTo>
                  <a:cubicBezTo>
                    <a:pt x="115" y="0"/>
                    <a:pt x="95" y="12"/>
                    <a:pt x="82" y="30"/>
                  </a:cubicBezTo>
                  <a:cubicBezTo>
                    <a:pt x="77" y="27"/>
                    <a:pt x="71" y="25"/>
                    <a:pt x="64" y="25"/>
                  </a:cubicBezTo>
                  <a:cubicBezTo>
                    <a:pt x="56" y="25"/>
                    <a:pt x="48" y="28"/>
                    <a:pt x="42" y="32"/>
                  </a:cubicBezTo>
                  <a:cubicBezTo>
                    <a:pt x="32" y="39"/>
                    <a:pt x="25" y="50"/>
                    <a:pt x="25" y="63"/>
                  </a:cubicBezTo>
                  <a:cubicBezTo>
                    <a:pt x="10" y="73"/>
                    <a:pt x="0" y="90"/>
                    <a:pt x="0" y="108"/>
                  </a:cubicBezTo>
                  <a:cubicBezTo>
                    <a:pt x="0" y="135"/>
                    <a:pt x="21" y="158"/>
                    <a:pt x="48" y="161"/>
                  </a:cubicBezTo>
                  <a:cubicBezTo>
                    <a:pt x="50" y="161"/>
                    <a:pt x="52" y="161"/>
                    <a:pt x="54" y="161"/>
                  </a:cubicBezTo>
                  <a:cubicBezTo>
                    <a:pt x="55" y="161"/>
                    <a:pt x="57" y="161"/>
                    <a:pt x="59" y="161"/>
                  </a:cubicBezTo>
                  <a:cubicBezTo>
                    <a:pt x="84" y="161"/>
                    <a:pt x="142" y="161"/>
                    <a:pt x="169" y="161"/>
                  </a:cubicBezTo>
                  <a:cubicBezTo>
                    <a:pt x="170" y="161"/>
                    <a:pt x="171" y="161"/>
                    <a:pt x="171" y="161"/>
                  </a:cubicBezTo>
                  <a:cubicBezTo>
                    <a:pt x="174" y="161"/>
                    <a:pt x="174" y="161"/>
                    <a:pt x="174" y="161"/>
                  </a:cubicBezTo>
                  <a:cubicBezTo>
                    <a:pt x="176" y="161"/>
                    <a:pt x="180" y="161"/>
                    <a:pt x="182" y="161"/>
                  </a:cubicBezTo>
                  <a:cubicBezTo>
                    <a:pt x="200" y="161"/>
                    <a:pt x="200" y="161"/>
                    <a:pt x="200" y="161"/>
                  </a:cubicBezTo>
                  <a:cubicBezTo>
                    <a:pt x="225" y="161"/>
                    <a:pt x="245" y="140"/>
                    <a:pt x="245" y="116"/>
                  </a:cubicBezTo>
                  <a:cubicBezTo>
                    <a:pt x="245" y="93"/>
                    <a:pt x="228" y="74"/>
                    <a:pt x="206" y="71"/>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p:cNvSpPr>
            <p:nvPr/>
          </p:nvSpPr>
          <p:spPr bwMode="auto">
            <a:xfrm>
              <a:off x="11495088" y="3479800"/>
              <a:ext cx="419100" cy="269875"/>
            </a:xfrm>
            <a:custGeom>
              <a:avLst/>
              <a:gdLst>
                <a:gd name="T0" fmla="*/ 74 w 88"/>
                <a:gd name="T1" fmla="*/ 25 h 57"/>
                <a:gd name="T2" fmla="*/ 74 w 88"/>
                <a:gd name="T3" fmla="*/ 24 h 57"/>
                <a:gd name="T4" fmla="*/ 50 w 88"/>
                <a:gd name="T5" fmla="*/ 0 h 57"/>
                <a:gd name="T6" fmla="*/ 29 w 88"/>
                <a:gd name="T7" fmla="*/ 10 h 57"/>
                <a:gd name="T8" fmla="*/ 23 w 88"/>
                <a:gd name="T9" fmla="*/ 9 h 57"/>
                <a:gd name="T10" fmla="*/ 15 w 88"/>
                <a:gd name="T11" fmla="*/ 11 h 57"/>
                <a:gd name="T12" fmla="*/ 9 w 88"/>
                <a:gd name="T13" fmla="*/ 22 h 57"/>
                <a:gd name="T14" fmla="*/ 0 w 88"/>
                <a:gd name="T15" fmla="*/ 38 h 57"/>
                <a:gd name="T16" fmla="*/ 17 w 88"/>
                <a:gd name="T17" fmla="*/ 57 h 57"/>
                <a:gd name="T18" fmla="*/ 19 w 88"/>
                <a:gd name="T19" fmla="*/ 57 h 57"/>
                <a:gd name="T20" fmla="*/ 21 w 88"/>
                <a:gd name="T21" fmla="*/ 57 h 57"/>
                <a:gd name="T22" fmla="*/ 61 w 88"/>
                <a:gd name="T23" fmla="*/ 57 h 57"/>
                <a:gd name="T24" fmla="*/ 61 w 88"/>
                <a:gd name="T25" fmla="*/ 57 h 57"/>
                <a:gd name="T26" fmla="*/ 62 w 88"/>
                <a:gd name="T27" fmla="*/ 57 h 57"/>
                <a:gd name="T28" fmla="*/ 65 w 88"/>
                <a:gd name="T29" fmla="*/ 57 h 57"/>
                <a:gd name="T30" fmla="*/ 72 w 88"/>
                <a:gd name="T31" fmla="*/ 57 h 57"/>
                <a:gd name="T32" fmla="*/ 88 w 88"/>
                <a:gd name="T33" fmla="*/ 41 h 57"/>
                <a:gd name="T34" fmla="*/ 74 w 88"/>
                <a:gd name="T35" fmla="*/ 2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 h="57">
                  <a:moveTo>
                    <a:pt x="74" y="25"/>
                  </a:moveTo>
                  <a:cubicBezTo>
                    <a:pt x="74" y="24"/>
                    <a:pt x="74" y="24"/>
                    <a:pt x="74" y="24"/>
                  </a:cubicBezTo>
                  <a:cubicBezTo>
                    <a:pt x="74" y="10"/>
                    <a:pt x="63" y="0"/>
                    <a:pt x="50" y="0"/>
                  </a:cubicBezTo>
                  <a:cubicBezTo>
                    <a:pt x="41" y="0"/>
                    <a:pt x="34" y="4"/>
                    <a:pt x="29" y="10"/>
                  </a:cubicBezTo>
                  <a:cubicBezTo>
                    <a:pt x="28" y="9"/>
                    <a:pt x="25" y="9"/>
                    <a:pt x="23" y="9"/>
                  </a:cubicBezTo>
                  <a:cubicBezTo>
                    <a:pt x="20" y="9"/>
                    <a:pt x="17" y="10"/>
                    <a:pt x="15" y="11"/>
                  </a:cubicBezTo>
                  <a:cubicBezTo>
                    <a:pt x="11" y="13"/>
                    <a:pt x="9" y="18"/>
                    <a:pt x="9" y="22"/>
                  </a:cubicBezTo>
                  <a:cubicBezTo>
                    <a:pt x="4" y="26"/>
                    <a:pt x="0" y="32"/>
                    <a:pt x="0" y="38"/>
                  </a:cubicBezTo>
                  <a:cubicBezTo>
                    <a:pt x="0" y="48"/>
                    <a:pt x="7" y="56"/>
                    <a:pt x="17" y="57"/>
                  </a:cubicBezTo>
                  <a:cubicBezTo>
                    <a:pt x="18" y="57"/>
                    <a:pt x="18" y="57"/>
                    <a:pt x="19" y="57"/>
                  </a:cubicBezTo>
                  <a:cubicBezTo>
                    <a:pt x="20" y="57"/>
                    <a:pt x="20" y="57"/>
                    <a:pt x="21" y="57"/>
                  </a:cubicBezTo>
                  <a:cubicBezTo>
                    <a:pt x="30" y="57"/>
                    <a:pt x="51" y="57"/>
                    <a:pt x="61" y="57"/>
                  </a:cubicBezTo>
                  <a:cubicBezTo>
                    <a:pt x="61" y="57"/>
                    <a:pt x="61" y="57"/>
                    <a:pt x="61" y="57"/>
                  </a:cubicBezTo>
                  <a:cubicBezTo>
                    <a:pt x="62" y="57"/>
                    <a:pt x="62" y="57"/>
                    <a:pt x="62" y="57"/>
                  </a:cubicBezTo>
                  <a:cubicBezTo>
                    <a:pt x="63" y="57"/>
                    <a:pt x="64" y="57"/>
                    <a:pt x="65" y="57"/>
                  </a:cubicBezTo>
                  <a:cubicBezTo>
                    <a:pt x="72" y="57"/>
                    <a:pt x="72" y="57"/>
                    <a:pt x="72" y="57"/>
                  </a:cubicBezTo>
                  <a:cubicBezTo>
                    <a:pt x="81" y="57"/>
                    <a:pt x="88" y="50"/>
                    <a:pt x="88" y="41"/>
                  </a:cubicBezTo>
                  <a:cubicBezTo>
                    <a:pt x="88" y="33"/>
                    <a:pt x="82" y="26"/>
                    <a:pt x="74" y="25"/>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p:cNvSpPr>
            <p:nvPr/>
          </p:nvSpPr>
          <p:spPr bwMode="auto">
            <a:xfrm>
              <a:off x="9636125" y="3616325"/>
              <a:ext cx="647700" cy="423863"/>
            </a:xfrm>
            <a:custGeom>
              <a:avLst/>
              <a:gdLst>
                <a:gd name="T0" fmla="*/ 114 w 136"/>
                <a:gd name="T1" fmla="*/ 39 h 89"/>
                <a:gd name="T2" fmla="*/ 114 w 136"/>
                <a:gd name="T3" fmla="*/ 37 h 89"/>
                <a:gd name="T4" fmla="*/ 76 w 136"/>
                <a:gd name="T5" fmla="*/ 0 h 89"/>
                <a:gd name="T6" fmla="*/ 45 w 136"/>
                <a:gd name="T7" fmla="*/ 16 h 89"/>
                <a:gd name="T8" fmla="*/ 35 w 136"/>
                <a:gd name="T9" fmla="*/ 14 h 89"/>
                <a:gd name="T10" fmla="*/ 23 w 136"/>
                <a:gd name="T11" fmla="*/ 17 h 89"/>
                <a:gd name="T12" fmla="*/ 13 w 136"/>
                <a:gd name="T13" fmla="*/ 35 h 89"/>
                <a:gd name="T14" fmla="*/ 0 w 136"/>
                <a:gd name="T15" fmla="*/ 60 h 89"/>
                <a:gd name="T16" fmla="*/ 26 w 136"/>
                <a:gd name="T17" fmla="*/ 89 h 89"/>
                <a:gd name="T18" fmla="*/ 29 w 136"/>
                <a:gd name="T19" fmla="*/ 89 h 89"/>
                <a:gd name="T20" fmla="*/ 32 w 136"/>
                <a:gd name="T21" fmla="*/ 89 h 89"/>
                <a:gd name="T22" fmla="*/ 93 w 136"/>
                <a:gd name="T23" fmla="*/ 89 h 89"/>
                <a:gd name="T24" fmla="*/ 95 w 136"/>
                <a:gd name="T25" fmla="*/ 89 h 89"/>
                <a:gd name="T26" fmla="*/ 96 w 136"/>
                <a:gd name="T27" fmla="*/ 89 h 89"/>
                <a:gd name="T28" fmla="*/ 101 w 136"/>
                <a:gd name="T29" fmla="*/ 89 h 89"/>
                <a:gd name="T30" fmla="*/ 110 w 136"/>
                <a:gd name="T31" fmla="*/ 89 h 89"/>
                <a:gd name="T32" fmla="*/ 136 w 136"/>
                <a:gd name="T33" fmla="*/ 64 h 89"/>
                <a:gd name="T34" fmla="*/ 114 w 136"/>
                <a:gd name="T35" fmla="*/ 3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6" h="89">
                  <a:moveTo>
                    <a:pt x="114" y="39"/>
                  </a:moveTo>
                  <a:cubicBezTo>
                    <a:pt x="114" y="38"/>
                    <a:pt x="114" y="38"/>
                    <a:pt x="114" y="37"/>
                  </a:cubicBezTo>
                  <a:cubicBezTo>
                    <a:pt x="114" y="16"/>
                    <a:pt x="97" y="0"/>
                    <a:pt x="76" y="0"/>
                  </a:cubicBezTo>
                  <a:cubicBezTo>
                    <a:pt x="63" y="0"/>
                    <a:pt x="52" y="6"/>
                    <a:pt x="45" y="16"/>
                  </a:cubicBezTo>
                  <a:cubicBezTo>
                    <a:pt x="42" y="15"/>
                    <a:pt x="39" y="14"/>
                    <a:pt x="35" y="14"/>
                  </a:cubicBezTo>
                  <a:cubicBezTo>
                    <a:pt x="30" y="14"/>
                    <a:pt x="26" y="15"/>
                    <a:pt x="23" y="17"/>
                  </a:cubicBezTo>
                  <a:cubicBezTo>
                    <a:pt x="17" y="21"/>
                    <a:pt x="13" y="27"/>
                    <a:pt x="13" y="35"/>
                  </a:cubicBezTo>
                  <a:cubicBezTo>
                    <a:pt x="5" y="40"/>
                    <a:pt x="0" y="49"/>
                    <a:pt x="0" y="60"/>
                  </a:cubicBezTo>
                  <a:cubicBezTo>
                    <a:pt x="0" y="75"/>
                    <a:pt x="11" y="87"/>
                    <a:pt x="26" y="89"/>
                  </a:cubicBezTo>
                  <a:cubicBezTo>
                    <a:pt x="27" y="89"/>
                    <a:pt x="28" y="89"/>
                    <a:pt x="29" y="89"/>
                  </a:cubicBezTo>
                  <a:cubicBezTo>
                    <a:pt x="30" y="89"/>
                    <a:pt x="31" y="89"/>
                    <a:pt x="32" y="89"/>
                  </a:cubicBezTo>
                  <a:cubicBezTo>
                    <a:pt x="46" y="89"/>
                    <a:pt x="78" y="89"/>
                    <a:pt x="93" y="89"/>
                  </a:cubicBezTo>
                  <a:cubicBezTo>
                    <a:pt x="94" y="89"/>
                    <a:pt x="94" y="89"/>
                    <a:pt x="95" y="89"/>
                  </a:cubicBezTo>
                  <a:cubicBezTo>
                    <a:pt x="96" y="89"/>
                    <a:pt x="96" y="89"/>
                    <a:pt x="96" y="89"/>
                  </a:cubicBezTo>
                  <a:cubicBezTo>
                    <a:pt x="97" y="89"/>
                    <a:pt x="99" y="89"/>
                    <a:pt x="101" y="89"/>
                  </a:cubicBezTo>
                  <a:cubicBezTo>
                    <a:pt x="110" y="89"/>
                    <a:pt x="110" y="89"/>
                    <a:pt x="110" y="89"/>
                  </a:cubicBezTo>
                  <a:cubicBezTo>
                    <a:pt x="124" y="89"/>
                    <a:pt x="136" y="78"/>
                    <a:pt x="136" y="64"/>
                  </a:cubicBezTo>
                  <a:cubicBezTo>
                    <a:pt x="136" y="51"/>
                    <a:pt x="126" y="41"/>
                    <a:pt x="114" y="39"/>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10"/>
            <p:cNvSpPr>
              <a:spLocks noChangeArrowheads="1"/>
            </p:cNvSpPr>
            <p:nvPr/>
          </p:nvSpPr>
          <p:spPr bwMode="auto">
            <a:xfrm>
              <a:off x="10512425" y="4016375"/>
              <a:ext cx="1425575" cy="1184275"/>
            </a:xfrm>
            <a:prstGeom prst="rect">
              <a:avLst/>
            </a:pr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Rectangle 11"/>
            <p:cNvSpPr>
              <a:spLocks noChangeArrowheads="1"/>
            </p:cNvSpPr>
            <p:nvPr/>
          </p:nvSpPr>
          <p:spPr bwMode="auto">
            <a:xfrm>
              <a:off x="10512425" y="4016375"/>
              <a:ext cx="1425575" cy="118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12"/>
            <p:cNvSpPr>
              <a:spLocks noChangeArrowheads="1"/>
            </p:cNvSpPr>
            <p:nvPr/>
          </p:nvSpPr>
          <p:spPr bwMode="auto">
            <a:xfrm>
              <a:off x="10440988" y="3959225"/>
              <a:ext cx="1568450" cy="57150"/>
            </a:xfrm>
            <a:prstGeom prst="rect">
              <a:avLst/>
            </a:pr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Rectangle 13"/>
            <p:cNvSpPr>
              <a:spLocks noChangeArrowheads="1"/>
            </p:cNvSpPr>
            <p:nvPr/>
          </p:nvSpPr>
          <p:spPr bwMode="auto">
            <a:xfrm>
              <a:off x="10440988" y="3959225"/>
              <a:ext cx="1568450" cy="5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Rectangle 14"/>
            <p:cNvSpPr>
              <a:spLocks noChangeArrowheads="1"/>
            </p:cNvSpPr>
            <p:nvPr/>
          </p:nvSpPr>
          <p:spPr bwMode="auto">
            <a:xfrm>
              <a:off x="10653713" y="4173538"/>
              <a:ext cx="1150938" cy="185738"/>
            </a:xfrm>
            <a:prstGeom prst="rect">
              <a:avLst/>
            </a:pr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p:cNvSpPr>
              <a:spLocks noChangeArrowheads="1"/>
            </p:cNvSpPr>
            <p:nvPr/>
          </p:nvSpPr>
          <p:spPr bwMode="auto">
            <a:xfrm>
              <a:off x="10653713" y="4173538"/>
              <a:ext cx="1150938"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Rectangle 16"/>
            <p:cNvSpPr>
              <a:spLocks noChangeArrowheads="1"/>
            </p:cNvSpPr>
            <p:nvPr/>
          </p:nvSpPr>
          <p:spPr bwMode="auto">
            <a:xfrm>
              <a:off x="10653713" y="4495800"/>
              <a:ext cx="1150938" cy="185738"/>
            </a:xfrm>
            <a:prstGeom prst="rect">
              <a:avLst/>
            </a:pr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p:cNvSpPr>
              <a:spLocks noChangeArrowheads="1"/>
            </p:cNvSpPr>
            <p:nvPr/>
          </p:nvSpPr>
          <p:spPr bwMode="auto">
            <a:xfrm>
              <a:off x="10653713" y="4495800"/>
              <a:ext cx="1150938"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8"/>
            <p:cNvSpPr>
              <a:spLocks/>
            </p:cNvSpPr>
            <p:nvPr/>
          </p:nvSpPr>
          <p:spPr bwMode="auto">
            <a:xfrm>
              <a:off x="10512425" y="4016375"/>
              <a:ext cx="503238" cy="474663"/>
            </a:xfrm>
            <a:custGeom>
              <a:avLst/>
              <a:gdLst>
                <a:gd name="T0" fmla="*/ 106 w 106"/>
                <a:gd name="T1" fmla="*/ 0 h 100"/>
                <a:gd name="T2" fmla="*/ 0 w 106"/>
                <a:gd name="T3" fmla="*/ 0 h 100"/>
                <a:gd name="T4" fmla="*/ 0 w 106"/>
                <a:gd name="T5" fmla="*/ 99 h 100"/>
                <a:gd name="T6" fmla="*/ 8 w 106"/>
                <a:gd name="T7" fmla="*/ 100 h 100"/>
                <a:gd name="T8" fmla="*/ 76 w 106"/>
                <a:gd name="T9" fmla="*/ 72 h 100"/>
                <a:gd name="T10" fmla="*/ 30 w 106"/>
                <a:gd name="T11" fmla="*/ 72 h 100"/>
                <a:gd name="T12" fmla="*/ 30 w 106"/>
                <a:gd name="T13" fmla="*/ 33 h 100"/>
                <a:gd name="T14" fmla="*/ 101 w 106"/>
                <a:gd name="T15" fmla="*/ 33 h 100"/>
                <a:gd name="T16" fmla="*/ 106 w 106"/>
                <a:gd name="T17" fmla="*/ 2 h 100"/>
                <a:gd name="T18" fmla="*/ 106 w 106"/>
                <a:gd name="T19"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00">
                  <a:moveTo>
                    <a:pt x="106" y="0"/>
                  </a:moveTo>
                  <a:cubicBezTo>
                    <a:pt x="0" y="0"/>
                    <a:pt x="0" y="0"/>
                    <a:pt x="0" y="0"/>
                  </a:cubicBezTo>
                  <a:cubicBezTo>
                    <a:pt x="0" y="99"/>
                    <a:pt x="0" y="99"/>
                    <a:pt x="0" y="99"/>
                  </a:cubicBezTo>
                  <a:cubicBezTo>
                    <a:pt x="3" y="99"/>
                    <a:pt x="5" y="100"/>
                    <a:pt x="8" y="100"/>
                  </a:cubicBezTo>
                  <a:cubicBezTo>
                    <a:pt x="34" y="100"/>
                    <a:pt x="58" y="89"/>
                    <a:pt x="76" y="72"/>
                  </a:cubicBezTo>
                  <a:cubicBezTo>
                    <a:pt x="30" y="72"/>
                    <a:pt x="30" y="72"/>
                    <a:pt x="30" y="72"/>
                  </a:cubicBezTo>
                  <a:cubicBezTo>
                    <a:pt x="30" y="33"/>
                    <a:pt x="30" y="33"/>
                    <a:pt x="30" y="33"/>
                  </a:cubicBezTo>
                  <a:cubicBezTo>
                    <a:pt x="101" y="33"/>
                    <a:pt x="101" y="33"/>
                    <a:pt x="101" y="33"/>
                  </a:cubicBezTo>
                  <a:cubicBezTo>
                    <a:pt x="104" y="23"/>
                    <a:pt x="106" y="13"/>
                    <a:pt x="106" y="2"/>
                  </a:cubicBezTo>
                  <a:cubicBezTo>
                    <a:pt x="106" y="1"/>
                    <a:pt x="106" y="0"/>
                    <a:pt x="106" y="0"/>
                  </a:cubicBezTo>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9"/>
            <p:cNvSpPr>
              <a:spLocks/>
            </p:cNvSpPr>
            <p:nvPr/>
          </p:nvSpPr>
          <p:spPr bwMode="auto">
            <a:xfrm>
              <a:off x="10512425" y="3959225"/>
              <a:ext cx="503238" cy="57150"/>
            </a:xfrm>
            <a:custGeom>
              <a:avLst/>
              <a:gdLst>
                <a:gd name="T0" fmla="*/ 105 w 106"/>
                <a:gd name="T1" fmla="*/ 0 h 12"/>
                <a:gd name="T2" fmla="*/ 0 w 106"/>
                <a:gd name="T3" fmla="*/ 0 h 12"/>
                <a:gd name="T4" fmla="*/ 0 w 106"/>
                <a:gd name="T5" fmla="*/ 12 h 12"/>
                <a:gd name="T6" fmla="*/ 106 w 106"/>
                <a:gd name="T7" fmla="*/ 12 h 12"/>
                <a:gd name="T8" fmla="*/ 105 w 106"/>
                <a:gd name="T9" fmla="*/ 0 h 12"/>
              </a:gdLst>
              <a:ahLst/>
              <a:cxnLst>
                <a:cxn ang="0">
                  <a:pos x="T0" y="T1"/>
                </a:cxn>
                <a:cxn ang="0">
                  <a:pos x="T2" y="T3"/>
                </a:cxn>
                <a:cxn ang="0">
                  <a:pos x="T4" y="T5"/>
                </a:cxn>
                <a:cxn ang="0">
                  <a:pos x="T6" y="T7"/>
                </a:cxn>
                <a:cxn ang="0">
                  <a:pos x="T8" y="T9"/>
                </a:cxn>
              </a:cxnLst>
              <a:rect l="0" t="0" r="r" b="b"/>
              <a:pathLst>
                <a:path w="106" h="12">
                  <a:moveTo>
                    <a:pt x="105" y="0"/>
                  </a:moveTo>
                  <a:cubicBezTo>
                    <a:pt x="0" y="0"/>
                    <a:pt x="0" y="0"/>
                    <a:pt x="0" y="0"/>
                  </a:cubicBezTo>
                  <a:cubicBezTo>
                    <a:pt x="0" y="12"/>
                    <a:pt x="0" y="12"/>
                    <a:pt x="0" y="12"/>
                  </a:cubicBezTo>
                  <a:cubicBezTo>
                    <a:pt x="106" y="12"/>
                    <a:pt x="106" y="12"/>
                    <a:pt x="106" y="12"/>
                  </a:cubicBezTo>
                  <a:cubicBezTo>
                    <a:pt x="106" y="8"/>
                    <a:pt x="105" y="4"/>
                    <a:pt x="105" y="0"/>
                  </a:cubicBezTo>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20"/>
            <p:cNvSpPr>
              <a:spLocks/>
            </p:cNvSpPr>
            <p:nvPr/>
          </p:nvSpPr>
          <p:spPr bwMode="auto">
            <a:xfrm>
              <a:off x="10653713" y="4173538"/>
              <a:ext cx="338138" cy="185738"/>
            </a:xfrm>
            <a:custGeom>
              <a:avLst/>
              <a:gdLst>
                <a:gd name="T0" fmla="*/ 71 w 71"/>
                <a:gd name="T1" fmla="*/ 0 h 39"/>
                <a:gd name="T2" fmla="*/ 0 w 71"/>
                <a:gd name="T3" fmla="*/ 0 h 39"/>
                <a:gd name="T4" fmla="*/ 0 w 71"/>
                <a:gd name="T5" fmla="*/ 39 h 39"/>
                <a:gd name="T6" fmla="*/ 46 w 71"/>
                <a:gd name="T7" fmla="*/ 39 h 39"/>
                <a:gd name="T8" fmla="*/ 71 w 71"/>
                <a:gd name="T9" fmla="*/ 0 h 39"/>
              </a:gdLst>
              <a:ahLst/>
              <a:cxnLst>
                <a:cxn ang="0">
                  <a:pos x="T0" y="T1"/>
                </a:cxn>
                <a:cxn ang="0">
                  <a:pos x="T2" y="T3"/>
                </a:cxn>
                <a:cxn ang="0">
                  <a:pos x="T4" y="T5"/>
                </a:cxn>
                <a:cxn ang="0">
                  <a:pos x="T6" y="T7"/>
                </a:cxn>
                <a:cxn ang="0">
                  <a:pos x="T8" y="T9"/>
                </a:cxn>
              </a:cxnLst>
              <a:rect l="0" t="0" r="r" b="b"/>
              <a:pathLst>
                <a:path w="71" h="39">
                  <a:moveTo>
                    <a:pt x="71" y="0"/>
                  </a:moveTo>
                  <a:cubicBezTo>
                    <a:pt x="0" y="0"/>
                    <a:pt x="0" y="0"/>
                    <a:pt x="0" y="0"/>
                  </a:cubicBezTo>
                  <a:cubicBezTo>
                    <a:pt x="0" y="39"/>
                    <a:pt x="0" y="39"/>
                    <a:pt x="0" y="39"/>
                  </a:cubicBezTo>
                  <a:cubicBezTo>
                    <a:pt x="46" y="39"/>
                    <a:pt x="46" y="39"/>
                    <a:pt x="46" y="39"/>
                  </a:cubicBezTo>
                  <a:cubicBezTo>
                    <a:pt x="57" y="29"/>
                    <a:pt x="65" y="15"/>
                    <a:pt x="71" y="0"/>
                  </a:cubicBezTo>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Rectangle 21"/>
            <p:cNvSpPr>
              <a:spLocks noChangeArrowheads="1"/>
            </p:cNvSpPr>
            <p:nvPr/>
          </p:nvSpPr>
          <p:spPr bwMode="auto">
            <a:xfrm>
              <a:off x="10653713" y="4814888"/>
              <a:ext cx="1150938" cy="185738"/>
            </a:xfrm>
            <a:prstGeom prst="rect">
              <a:avLst/>
            </a:pr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22"/>
            <p:cNvSpPr>
              <a:spLocks noChangeArrowheads="1"/>
            </p:cNvSpPr>
            <p:nvPr/>
          </p:nvSpPr>
          <p:spPr bwMode="auto">
            <a:xfrm>
              <a:off x="10653713" y="4814888"/>
              <a:ext cx="1150938"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23"/>
            <p:cNvSpPr>
              <a:spLocks noChangeArrowheads="1"/>
            </p:cNvSpPr>
            <p:nvPr/>
          </p:nvSpPr>
          <p:spPr bwMode="auto">
            <a:xfrm>
              <a:off x="10512425" y="5200650"/>
              <a:ext cx="1425575" cy="1811338"/>
            </a:xfrm>
            <a:prstGeom prst="rect">
              <a:avLst/>
            </a:pr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Rectangle 24"/>
            <p:cNvSpPr>
              <a:spLocks noChangeArrowheads="1"/>
            </p:cNvSpPr>
            <p:nvPr/>
          </p:nvSpPr>
          <p:spPr bwMode="auto">
            <a:xfrm>
              <a:off x="10512425" y="5200650"/>
              <a:ext cx="1425575" cy="181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25"/>
            <p:cNvSpPr>
              <a:spLocks noChangeArrowheads="1"/>
            </p:cNvSpPr>
            <p:nvPr/>
          </p:nvSpPr>
          <p:spPr bwMode="auto">
            <a:xfrm>
              <a:off x="10440988" y="5172075"/>
              <a:ext cx="1568450" cy="57150"/>
            </a:xfrm>
            <a:prstGeom prst="rect">
              <a:avLst/>
            </a:pr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26"/>
            <p:cNvSpPr>
              <a:spLocks noChangeArrowheads="1"/>
            </p:cNvSpPr>
            <p:nvPr/>
          </p:nvSpPr>
          <p:spPr bwMode="auto">
            <a:xfrm>
              <a:off x="10440988" y="5172075"/>
              <a:ext cx="1568450" cy="5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27"/>
            <p:cNvSpPr>
              <a:spLocks noChangeArrowheads="1"/>
            </p:cNvSpPr>
            <p:nvPr/>
          </p:nvSpPr>
          <p:spPr bwMode="auto">
            <a:xfrm>
              <a:off x="11296650" y="6650038"/>
              <a:ext cx="184150" cy="357188"/>
            </a:xfrm>
            <a:prstGeom prst="rect">
              <a:avLst/>
            </a:pr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Rectangle 28"/>
            <p:cNvSpPr>
              <a:spLocks noChangeArrowheads="1"/>
            </p:cNvSpPr>
            <p:nvPr/>
          </p:nvSpPr>
          <p:spPr bwMode="auto">
            <a:xfrm>
              <a:off x="10972800" y="6650038"/>
              <a:ext cx="185738" cy="357188"/>
            </a:xfrm>
            <a:prstGeom prst="rect">
              <a:avLst/>
            </a:pr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Rectangle 29"/>
            <p:cNvSpPr>
              <a:spLocks noChangeArrowheads="1"/>
            </p:cNvSpPr>
            <p:nvPr/>
          </p:nvSpPr>
          <p:spPr bwMode="auto">
            <a:xfrm>
              <a:off x="10972800" y="6650038"/>
              <a:ext cx="185738"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Rectangle 30"/>
            <p:cNvSpPr>
              <a:spLocks noChangeArrowheads="1"/>
            </p:cNvSpPr>
            <p:nvPr/>
          </p:nvSpPr>
          <p:spPr bwMode="auto">
            <a:xfrm>
              <a:off x="10653713" y="5389563"/>
              <a:ext cx="1150938" cy="185738"/>
            </a:xfrm>
            <a:prstGeom prst="rect">
              <a:avLst/>
            </a:pr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Rectangle 31"/>
            <p:cNvSpPr>
              <a:spLocks noChangeArrowheads="1"/>
            </p:cNvSpPr>
            <p:nvPr/>
          </p:nvSpPr>
          <p:spPr bwMode="auto">
            <a:xfrm>
              <a:off x="10653713" y="5389563"/>
              <a:ext cx="1150938"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32"/>
            <p:cNvSpPr>
              <a:spLocks noChangeArrowheads="1"/>
            </p:cNvSpPr>
            <p:nvPr/>
          </p:nvSpPr>
          <p:spPr bwMode="auto">
            <a:xfrm>
              <a:off x="10653713" y="5708650"/>
              <a:ext cx="1150938" cy="185738"/>
            </a:xfrm>
            <a:prstGeom prst="rect">
              <a:avLst/>
            </a:pr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Rectangle 33"/>
            <p:cNvSpPr>
              <a:spLocks noChangeArrowheads="1"/>
            </p:cNvSpPr>
            <p:nvPr/>
          </p:nvSpPr>
          <p:spPr bwMode="auto">
            <a:xfrm>
              <a:off x="10653713" y="5708650"/>
              <a:ext cx="1150938"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Rectangle 34"/>
            <p:cNvSpPr>
              <a:spLocks noChangeArrowheads="1"/>
            </p:cNvSpPr>
            <p:nvPr/>
          </p:nvSpPr>
          <p:spPr bwMode="auto">
            <a:xfrm>
              <a:off x="10653713" y="6027738"/>
              <a:ext cx="1150938" cy="185738"/>
            </a:xfrm>
            <a:prstGeom prst="rect">
              <a:avLst/>
            </a:pr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Rectangle 35"/>
            <p:cNvSpPr>
              <a:spLocks noChangeArrowheads="1"/>
            </p:cNvSpPr>
            <p:nvPr/>
          </p:nvSpPr>
          <p:spPr bwMode="auto">
            <a:xfrm>
              <a:off x="10653713" y="6027738"/>
              <a:ext cx="1150938"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Rectangle 36"/>
            <p:cNvSpPr>
              <a:spLocks noChangeArrowheads="1"/>
            </p:cNvSpPr>
            <p:nvPr/>
          </p:nvSpPr>
          <p:spPr bwMode="auto">
            <a:xfrm>
              <a:off x="10653713" y="6350000"/>
              <a:ext cx="1150938" cy="185738"/>
            </a:xfrm>
            <a:prstGeom prst="rect">
              <a:avLst/>
            </a:pr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Rectangle 37"/>
            <p:cNvSpPr>
              <a:spLocks noChangeArrowheads="1"/>
            </p:cNvSpPr>
            <p:nvPr/>
          </p:nvSpPr>
          <p:spPr bwMode="auto">
            <a:xfrm>
              <a:off x="10653713" y="6350000"/>
              <a:ext cx="1150938"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38"/>
            <p:cNvSpPr>
              <a:spLocks noChangeArrowheads="1"/>
            </p:cNvSpPr>
            <p:nvPr/>
          </p:nvSpPr>
          <p:spPr bwMode="auto">
            <a:xfrm>
              <a:off x="10198100" y="6726238"/>
              <a:ext cx="76200" cy="2857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Oval 39"/>
            <p:cNvSpPr>
              <a:spLocks noChangeArrowheads="1"/>
            </p:cNvSpPr>
            <p:nvPr/>
          </p:nvSpPr>
          <p:spPr bwMode="auto">
            <a:xfrm>
              <a:off x="10045700" y="6478588"/>
              <a:ext cx="376238" cy="376238"/>
            </a:xfrm>
            <a:prstGeom prst="ellipse">
              <a:avLst/>
            </a:pr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Oval 40"/>
            <p:cNvSpPr>
              <a:spLocks noChangeArrowheads="1"/>
            </p:cNvSpPr>
            <p:nvPr/>
          </p:nvSpPr>
          <p:spPr bwMode="auto">
            <a:xfrm>
              <a:off x="10093325" y="6284913"/>
              <a:ext cx="276225" cy="274638"/>
            </a:xfrm>
            <a:prstGeom prst="ellipse">
              <a:avLst/>
            </a:pr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Rectangle 41"/>
            <p:cNvSpPr>
              <a:spLocks noChangeArrowheads="1"/>
            </p:cNvSpPr>
            <p:nvPr/>
          </p:nvSpPr>
          <p:spPr bwMode="auto">
            <a:xfrm>
              <a:off x="9736138" y="6726238"/>
              <a:ext cx="76200" cy="2857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Oval 42"/>
            <p:cNvSpPr>
              <a:spLocks noChangeArrowheads="1"/>
            </p:cNvSpPr>
            <p:nvPr/>
          </p:nvSpPr>
          <p:spPr bwMode="auto">
            <a:xfrm>
              <a:off x="9585325" y="6478588"/>
              <a:ext cx="374650" cy="376238"/>
            </a:xfrm>
            <a:prstGeom prst="ellipse">
              <a:avLst/>
            </a:pr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Oval 43"/>
            <p:cNvSpPr>
              <a:spLocks noChangeArrowheads="1"/>
            </p:cNvSpPr>
            <p:nvPr/>
          </p:nvSpPr>
          <p:spPr bwMode="auto">
            <a:xfrm>
              <a:off x="9631363" y="6284913"/>
              <a:ext cx="276225" cy="274638"/>
            </a:xfrm>
            <a:prstGeom prst="ellipse">
              <a:avLst/>
            </a:pr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4"/>
            <p:cNvSpPr>
              <a:spLocks noEditPoints="1"/>
            </p:cNvSpPr>
            <p:nvPr/>
          </p:nvSpPr>
          <p:spPr bwMode="auto">
            <a:xfrm>
              <a:off x="10317163" y="3825875"/>
              <a:ext cx="465138" cy="395288"/>
            </a:xfrm>
            <a:custGeom>
              <a:avLst/>
              <a:gdLst>
                <a:gd name="T0" fmla="*/ 93 w 98"/>
                <a:gd name="T1" fmla="*/ 78 h 83"/>
                <a:gd name="T2" fmla="*/ 0 w 98"/>
                <a:gd name="T3" fmla="*/ 15 h 83"/>
                <a:gd name="T4" fmla="*/ 0 w 98"/>
                <a:gd name="T5" fmla="*/ 83 h 83"/>
                <a:gd name="T6" fmla="*/ 98 w 98"/>
                <a:gd name="T7" fmla="*/ 0 h 83"/>
                <a:gd name="T8" fmla="*/ 0 w 98"/>
                <a:gd name="T9" fmla="*/ 0 h 83"/>
                <a:gd name="T10" fmla="*/ 57 w 98"/>
                <a:gd name="T11" fmla="*/ 47 h 83"/>
                <a:gd name="T12" fmla="*/ 54 w 98"/>
                <a:gd name="T13" fmla="*/ 42 h 83"/>
                <a:gd name="T14" fmla="*/ 51 w 98"/>
                <a:gd name="T15" fmla="*/ 40 h 83"/>
                <a:gd name="T16" fmla="*/ 46 w 98"/>
                <a:gd name="T17" fmla="*/ 37 h 83"/>
                <a:gd name="T18" fmla="*/ 41 w 98"/>
                <a:gd name="T19" fmla="*/ 37 h 83"/>
                <a:gd name="T20" fmla="*/ 36 w 98"/>
                <a:gd name="T21" fmla="*/ 40 h 83"/>
                <a:gd name="T22" fmla="*/ 33 w 98"/>
                <a:gd name="T23" fmla="*/ 42 h 83"/>
                <a:gd name="T24" fmla="*/ 30 w 98"/>
                <a:gd name="T25" fmla="*/ 47 h 83"/>
                <a:gd name="T26" fmla="*/ 29 w 98"/>
                <a:gd name="T27" fmla="*/ 51 h 83"/>
                <a:gd name="T28" fmla="*/ 30 w 98"/>
                <a:gd name="T29" fmla="*/ 57 h 83"/>
                <a:gd name="T30" fmla="*/ 32 w 98"/>
                <a:gd name="T31" fmla="*/ 60 h 83"/>
                <a:gd name="T32" fmla="*/ 37 w 98"/>
                <a:gd name="T33" fmla="*/ 64 h 83"/>
                <a:gd name="T34" fmla="*/ 41 w 98"/>
                <a:gd name="T35" fmla="*/ 66 h 83"/>
                <a:gd name="T36" fmla="*/ 44 w 98"/>
                <a:gd name="T37" fmla="*/ 62 h 83"/>
                <a:gd name="T38" fmla="*/ 50 w 98"/>
                <a:gd name="T39" fmla="*/ 65 h 83"/>
                <a:gd name="T40" fmla="*/ 51 w 98"/>
                <a:gd name="T41" fmla="*/ 59 h 83"/>
                <a:gd name="T42" fmla="*/ 57 w 98"/>
                <a:gd name="T43" fmla="*/ 58 h 83"/>
                <a:gd name="T44" fmla="*/ 54 w 98"/>
                <a:gd name="T45" fmla="*/ 53 h 83"/>
                <a:gd name="T46" fmla="*/ 49 w 98"/>
                <a:gd name="T47" fmla="*/ 52 h 83"/>
                <a:gd name="T48" fmla="*/ 40 w 98"/>
                <a:gd name="T49" fmla="*/ 56 h 83"/>
                <a:gd name="T50" fmla="*/ 44 w 98"/>
                <a:gd name="T51" fmla="*/ 46 h 83"/>
                <a:gd name="T52" fmla="*/ 41 w 98"/>
                <a:gd name="T53" fmla="*/ 52 h 83"/>
                <a:gd name="T54" fmla="*/ 44 w 98"/>
                <a:gd name="T55" fmla="*/ 54 h 83"/>
                <a:gd name="T56" fmla="*/ 67 w 98"/>
                <a:gd name="T57" fmla="*/ 41 h 83"/>
                <a:gd name="T58" fmla="*/ 69 w 98"/>
                <a:gd name="T59" fmla="*/ 38 h 83"/>
                <a:gd name="T60" fmla="*/ 67 w 98"/>
                <a:gd name="T61" fmla="*/ 36 h 83"/>
                <a:gd name="T62" fmla="*/ 63 w 98"/>
                <a:gd name="T63" fmla="*/ 36 h 83"/>
                <a:gd name="T64" fmla="*/ 61 w 98"/>
                <a:gd name="T65" fmla="*/ 33 h 83"/>
                <a:gd name="T66" fmla="*/ 58 w 98"/>
                <a:gd name="T67" fmla="*/ 37 h 83"/>
                <a:gd name="T68" fmla="*/ 55 w 98"/>
                <a:gd name="T69" fmla="*/ 37 h 83"/>
                <a:gd name="T70" fmla="*/ 54 w 98"/>
                <a:gd name="T71" fmla="*/ 39 h 83"/>
                <a:gd name="T72" fmla="*/ 56 w 98"/>
                <a:gd name="T73" fmla="*/ 42 h 83"/>
                <a:gd name="T74" fmla="*/ 54 w 98"/>
                <a:gd name="T75" fmla="*/ 45 h 83"/>
                <a:gd name="T76" fmla="*/ 56 w 98"/>
                <a:gd name="T77" fmla="*/ 46 h 83"/>
                <a:gd name="T78" fmla="*/ 60 w 98"/>
                <a:gd name="T79" fmla="*/ 49 h 83"/>
                <a:gd name="T80" fmla="*/ 63 w 98"/>
                <a:gd name="T81" fmla="*/ 49 h 83"/>
                <a:gd name="T82" fmla="*/ 67 w 98"/>
                <a:gd name="T83" fmla="*/ 46 h 83"/>
                <a:gd name="T84" fmla="*/ 69 w 98"/>
                <a:gd name="T85" fmla="*/ 45 h 83"/>
                <a:gd name="T86" fmla="*/ 67 w 98"/>
                <a:gd name="T87" fmla="*/ 42 h 83"/>
                <a:gd name="T88" fmla="*/ 59 w 98"/>
                <a:gd name="T89"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8" h="83">
                  <a:moveTo>
                    <a:pt x="5" y="20"/>
                  </a:moveTo>
                  <a:cubicBezTo>
                    <a:pt x="5" y="78"/>
                    <a:pt x="5" y="78"/>
                    <a:pt x="5" y="78"/>
                  </a:cubicBezTo>
                  <a:cubicBezTo>
                    <a:pt x="93" y="78"/>
                    <a:pt x="93" y="78"/>
                    <a:pt x="93" y="78"/>
                  </a:cubicBezTo>
                  <a:cubicBezTo>
                    <a:pt x="93" y="20"/>
                    <a:pt x="93" y="20"/>
                    <a:pt x="93" y="20"/>
                  </a:cubicBezTo>
                  <a:cubicBezTo>
                    <a:pt x="5" y="20"/>
                    <a:pt x="5" y="20"/>
                    <a:pt x="5" y="20"/>
                  </a:cubicBezTo>
                  <a:close/>
                  <a:moveTo>
                    <a:pt x="0" y="15"/>
                  </a:moveTo>
                  <a:cubicBezTo>
                    <a:pt x="98" y="15"/>
                    <a:pt x="98" y="15"/>
                    <a:pt x="98" y="15"/>
                  </a:cubicBezTo>
                  <a:cubicBezTo>
                    <a:pt x="98" y="83"/>
                    <a:pt x="98" y="83"/>
                    <a:pt x="98" y="83"/>
                  </a:cubicBezTo>
                  <a:cubicBezTo>
                    <a:pt x="0" y="83"/>
                    <a:pt x="0" y="83"/>
                    <a:pt x="0" y="83"/>
                  </a:cubicBezTo>
                  <a:cubicBezTo>
                    <a:pt x="0" y="15"/>
                    <a:pt x="0" y="15"/>
                    <a:pt x="0" y="15"/>
                  </a:cubicBezTo>
                  <a:close/>
                  <a:moveTo>
                    <a:pt x="0" y="0"/>
                  </a:moveTo>
                  <a:cubicBezTo>
                    <a:pt x="98" y="0"/>
                    <a:pt x="98" y="0"/>
                    <a:pt x="98" y="0"/>
                  </a:cubicBezTo>
                  <a:cubicBezTo>
                    <a:pt x="98" y="10"/>
                    <a:pt x="98" y="10"/>
                    <a:pt x="98" y="10"/>
                  </a:cubicBezTo>
                  <a:cubicBezTo>
                    <a:pt x="0" y="10"/>
                    <a:pt x="0" y="10"/>
                    <a:pt x="0" y="10"/>
                  </a:cubicBezTo>
                  <a:cubicBezTo>
                    <a:pt x="0" y="0"/>
                    <a:pt x="0" y="0"/>
                    <a:pt x="0" y="0"/>
                  </a:cubicBezTo>
                  <a:close/>
                  <a:moveTo>
                    <a:pt x="58" y="50"/>
                  </a:moveTo>
                  <a:cubicBezTo>
                    <a:pt x="58" y="48"/>
                    <a:pt x="58" y="48"/>
                    <a:pt x="58" y="48"/>
                  </a:cubicBezTo>
                  <a:cubicBezTo>
                    <a:pt x="58" y="48"/>
                    <a:pt x="57" y="47"/>
                    <a:pt x="57" y="47"/>
                  </a:cubicBezTo>
                  <a:cubicBezTo>
                    <a:pt x="53" y="47"/>
                    <a:pt x="53" y="47"/>
                    <a:pt x="53" y="47"/>
                  </a:cubicBezTo>
                  <a:cubicBezTo>
                    <a:pt x="52" y="46"/>
                    <a:pt x="52" y="46"/>
                    <a:pt x="52" y="46"/>
                  </a:cubicBezTo>
                  <a:cubicBezTo>
                    <a:pt x="54" y="42"/>
                    <a:pt x="54" y="42"/>
                    <a:pt x="54" y="42"/>
                  </a:cubicBezTo>
                  <a:cubicBezTo>
                    <a:pt x="54" y="41"/>
                    <a:pt x="54" y="41"/>
                    <a:pt x="54" y="41"/>
                  </a:cubicBezTo>
                  <a:cubicBezTo>
                    <a:pt x="52" y="40"/>
                    <a:pt x="52" y="40"/>
                    <a:pt x="52" y="40"/>
                  </a:cubicBezTo>
                  <a:cubicBezTo>
                    <a:pt x="51" y="40"/>
                    <a:pt x="51" y="40"/>
                    <a:pt x="51" y="40"/>
                  </a:cubicBezTo>
                  <a:cubicBezTo>
                    <a:pt x="48" y="42"/>
                    <a:pt x="48" y="42"/>
                    <a:pt x="48" y="42"/>
                  </a:cubicBezTo>
                  <a:cubicBezTo>
                    <a:pt x="47" y="42"/>
                    <a:pt x="47" y="42"/>
                    <a:pt x="47" y="42"/>
                  </a:cubicBezTo>
                  <a:cubicBezTo>
                    <a:pt x="46" y="37"/>
                    <a:pt x="46" y="37"/>
                    <a:pt x="46" y="37"/>
                  </a:cubicBezTo>
                  <a:cubicBezTo>
                    <a:pt x="45" y="37"/>
                    <a:pt x="45" y="37"/>
                    <a:pt x="45" y="37"/>
                  </a:cubicBezTo>
                  <a:cubicBezTo>
                    <a:pt x="42" y="37"/>
                    <a:pt x="42" y="37"/>
                    <a:pt x="42" y="37"/>
                  </a:cubicBezTo>
                  <a:cubicBezTo>
                    <a:pt x="41" y="37"/>
                    <a:pt x="41" y="37"/>
                    <a:pt x="41" y="37"/>
                  </a:cubicBezTo>
                  <a:cubicBezTo>
                    <a:pt x="41" y="42"/>
                    <a:pt x="41" y="42"/>
                    <a:pt x="41" y="42"/>
                  </a:cubicBezTo>
                  <a:cubicBezTo>
                    <a:pt x="40" y="42"/>
                    <a:pt x="40" y="42"/>
                    <a:pt x="40" y="42"/>
                  </a:cubicBezTo>
                  <a:cubicBezTo>
                    <a:pt x="36" y="40"/>
                    <a:pt x="36" y="40"/>
                    <a:pt x="36" y="40"/>
                  </a:cubicBezTo>
                  <a:cubicBezTo>
                    <a:pt x="35" y="40"/>
                    <a:pt x="35" y="40"/>
                    <a:pt x="35" y="40"/>
                  </a:cubicBezTo>
                  <a:cubicBezTo>
                    <a:pt x="33" y="41"/>
                    <a:pt x="33" y="41"/>
                    <a:pt x="33" y="41"/>
                  </a:cubicBezTo>
                  <a:cubicBezTo>
                    <a:pt x="33" y="42"/>
                    <a:pt x="33" y="42"/>
                    <a:pt x="33" y="42"/>
                  </a:cubicBezTo>
                  <a:cubicBezTo>
                    <a:pt x="35" y="46"/>
                    <a:pt x="35" y="46"/>
                    <a:pt x="35" y="46"/>
                  </a:cubicBezTo>
                  <a:cubicBezTo>
                    <a:pt x="34" y="47"/>
                    <a:pt x="34" y="47"/>
                    <a:pt x="34" y="47"/>
                  </a:cubicBezTo>
                  <a:cubicBezTo>
                    <a:pt x="30" y="47"/>
                    <a:pt x="30" y="47"/>
                    <a:pt x="30" y="47"/>
                  </a:cubicBezTo>
                  <a:cubicBezTo>
                    <a:pt x="30" y="47"/>
                    <a:pt x="30" y="48"/>
                    <a:pt x="29" y="48"/>
                  </a:cubicBezTo>
                  <a:cubicBezTo>
                    <a:pt x="29" y="50"/>
                    <a:pt x="29" y="50"/>
                    <a:pt x="29" y="50"/>
                  </a:cubicBezTo>
                  <a:cubicBezTo>
                    <a:pt x="29" y="51"/>
                    <a:pt x="29" y="51"/>
                    <a:pt x="29" y="51"/>
                  </a:cubicBezTo>
                  <a:cubicBezTo>
                    <a:pt x="33" y="53"/>
                    <a:pt x="33" y="53"/>
                    <a:pt x="33" y="53"/>
                  </a:cubicBezTo>
                  <a:cubicBezTo>
                    <a:pt x="33" y="53"/>
                    <a:pt x="33" y="54"/>
                    <a:pt x="33" y="54"/>
                  </a:cubicBezTo>
                  <a:cubicBezTo>
                    <a:pt x="30" y="57"/>
                    <a:pt x="30" y="57"/>
                    <a:pt x="30" y="57"/>
                  </a:cubicBezTo>
                  <a:cubicBezTo>
                    <a:pt x="30" y="58"/>
                    <a:pt x="30" y="58"/>
                    <a:pt x="30" y="58"/>
                  </a:cubicBezTo>
                  <a:cubicBezTo>
                    <a:pt x="32" y="60"/>
                    <a:pt x="32" y="60"/>
                    <a:pt x="32" y="60"/>
                  </a:cubicBezTo>
                  <a:cubicBezTo>
                    <a:pt x="32" y="60"/>
                    <a:pt x="32" y="60"/>
                    <a:pt x="32" y="60"/>
                  </a:cubicBezTo>
                  <a:cubicBezTo>
                    <a:pt x="36" y="59"/>
                    <a:pt x="36" y="59"/>
                    <a:pt x="36" y="59"/>
                  </a:cubicBezTo>
                  <a:cubicBezTo>
                    <a:pt x="37" y="60"/>
                    <a:pt x="37" y="60"/>
                    <a:pt x="37" y="60"/>
                  </a:cubicBezTo>
                  <a:cubicBezTo>
                    <a:pt x="37" y="64"/>
                    <a:pt x="37" y="64"/>
                    <a:pt x="37" y="64"/>
                  </a:cubicBezTo>
                  <a:cubicBezTo>
                    <a:pt x="37" y="65"/>
                    <a:pt x="37" y="65"/>
                    <a:pt x="37" y="65"/>
                  </a:cubicBezTo>
                  <a:cubicBezTo>
                    <a:pt x="40" y="66"/>
                    <a:pt x="40" y="66"/>
                    <a:pt x="40" y="66"/>
                  </a:cubicBezTo>
                  <a:cubicBezTo>
                    <a:pt x="41" y="66"/>
                    <a:pt x="41" y="66"/>
                    <a:pt x="41" y="66"/>
                  </a:cubicBezTo>
                  <a:cubicBezTo>
                    <a:pt x="43" y="62"/>
                    <a:pt x="43" y="62"/>
                    <a:pt x="43" y="62"/>
                  </a:cubicBezTo>
                  <a:cubicBezTo>
                    <a:pt x="44" y="62"/>
                    <a:pt x="44" y="62"/>
                    <a:pt x="44" y="62"/>
                  </a:cubicBezTo>
                  <a:cubicBezTo>
                    <a:pt x="44" y="62"/>
                    <a:pt x="44" y="62"/>
                    <a:pt x="44" y="62"/>
                  </a:cubicBezTo>
                  <a:cubicBezTo>
                    <a:pt x="46" y="66"/>
                    <a:pt x="46" y="66"/>
                    <a:pt x="46" y="66"/>
                  </a:cubicBezTo>
                  <a:cubicBezTo>
                    <a:pt x="47" y="66"/>
                    <a:pt x="47" y="66"/>
                    <a:pt x="47" y="66"/>
                  </a:cubicBezTo>
                  <a:cubicBezTo>
                    <a:pt x="50" y="65"/>
                    <a:pt x="50" y="65"/>
                    <a:pt x="50" y="65"/>
                  </a:cubicBezTo>
                  <a:cubicBezTo>
                    <a:pt x="50" y="64"/>
                    <a:pt x="50" y="64"/>
                    <a:pt x="50" y="64"/>
                  </a:cubicBezTo>
                  <a:cubicBezTo>
                    <a:pt x="50" y="60"/>
                    <a:pt x="50" y="60"/>
                    <a:pt x="50" y="60"/>
                  </a:cubicBezTo>
                  <a:cubicBezTo>
                    <a:pt x="51" y="59"/>
                    <a:pt x="51" y="59"/>
                    <a:pt x="51" y="59"/>
                  </a:cubicBezTo>
                  <a:cubicBezTo>
                    <a:pt x="55" y="60"/>
                    <a:pt x="55" y="60"/>
                    <a:pt x="55" y="60"/>
                  </a:cubicBezTo>
                  <a:cubicBezTo>
                    <a:pt x="55" y="60"/>
                    <a:pt x="55" y="60"/>
                    <a:pt x="55" y="60"/>
                  </a:cubicBezTo>
                  <a:cubicBezTo>
                    <a:pt x="57" y="58"/>
                    <a:pt x="57" y="58"/>
                    <a:pt x="57" y="58"/>
                  </a:cubicBezTo>
                  <a:cubicBezTo>
                    <a:pt x="57" y="57"/>
                    <a:pt x="57" y="57"/>
                    <a:pt x="57" y="57"/>
                  </a:cubicBezTo>
                  <a:cubicBezTo>
                    <a:pt x="54" y="54"/>
                    <a:pt x="54" y="54"/>
                    <a:pt x="54" y="54"/>
                  </a:cubicBezTo>
                  <a:cubicBezTo>
                    <a:pt x="54" y="54"/>
                    <a:pt x="54" y="53"/>
                    <a:pt x="54" y="53"/>
                  </a:cubicBezTo>
                  <a:cubicBezTo>
                    <a:pt x="58" y="51"/>
                    <a:pt x="58" y="51"/>
                    <a:pt x="58" y="51"/>
                  </a:cubicBezTo>
                  <a:cubicBezTo>
                    <a:pt x="58" y="51"/>
                    <a:pt x="58" y="51"/>
                    <a:pt x="58" y="50"/>
                  </a:cubicBezTo>
                  <a:close/>
                  <a:moveTo>
                    <a:pt x="49" y="52"/>
                  </a:moveTo>
                  <a:cubicBezTo>
                    <a:pt x="49" y="53"/>
                    <a:pt x="49" y="55"/>
                    <a:pt x="48" y="56"/>
                  </a:cubicBezTo>
                  <a:cubicBezTo>
                    <a:pt x="47" y="57"/>
                    <a:pt x="45" y="58"/>
                    <a:pt x="44" y="58"/>
                  </a:cubicBezTo>
                  <a:cubicBezTo>
                    <a:pt x="42" y="58"/>
                    <a:pt x="41" y="57"/>
                    <a:pt x="40" y="56"/>
                  </a:cubicBezTo>
                  <a:cubicBezTo>
                    <a:pt x="39" y="55"/>
                    <a:pt x="38" y="53"/>
                    <a:pt x="38" y="52"/>
                  </a:cubicBezTo>
                  <a:cubicBezTo>
                    <a:pt x="38" y="50"/>
                    <a:pt x="39" y="49"/>
                    <a:pt x="40" y="48"/>
                  </a:cubicBezTo>
                  <a:cubicBezTo>
                    <a:pt x="41" y="47"/>
                    <a:pt x="42" y="46"/>
                    <a:pt x="44" y="46"/>
                  </a:cubicBezTo>
                  <a:cubicBezTo>
                    <a:pt x="45" y="46"/>
                    <a:pt x="47" y="47"/>
                    <a:pt x="48" y="48"/>
                  </a:cubicBezTo>
                  <a:cubicBezTo>
                    <a:pt x="49" y="49"/>
                    <a:pt x="49" y="50"/>
                    <a:pt x="49" y="52"/>
                  </a:cubicBezTo>
                  <a:close/>
                  <a:moveTo>
                    <a:pt x="41" y="52"/>
                  </a:moveTo>
                  <a:cubicBezTo>
                    <a:pt x="41" y="50"/>
                    <a:pt x="42" y="49"/>
                    <a:pt x="44" y="49"/>
                  </a:cubicBezTo>
                  <a:cubicBezTo>
                    <a:pt x="45" y="49"/>
                    <a:pt x="46" y="50"/>
                    <a:pt x="46" y="52"/>
                  </a:cubicBezTo>
                  <a:cubicBezTo>
                    <a:pt x="46" y="53"/>
                    <a:pt x="45" y="54"/>
                    <a:pt x="44" y="54"/>
                  </a:cubicBezTo>
                  <a:cubicBezTo>
                    <a:pt x="42" y="54"/>
                    <a:pt x="41" y="53"/>
                    <a:pt x="41" y="52"/>
                  </a:cubicBezTo>
                  <a:close/>
                  <a:moveTo>
                    <a:pt x="67" y="42"/>
                  </a:moveTo>
                  <a:cubicBezTo>
                    <a:pt x="67" y="41"/>
                    <a:pt x="67" y="41"/>
                    <a:pt x="67" y="41"/>
                  </a:cubicBezTo>
                  <a:cubicBezTo>
                    <a:pt x="67" y="40"/>
                    <a:pt x="67" y="40"/>
                    <a:pt x="67" y="40"/>
                  </a:cubicBezTo>
                  <a:cubicBezTo>
                    <a:pt x="69" y="39"/>
                    <a:pt x="69" y="39"/>
                    <a:pt x="69" y="39"/>
                  </a:cubicBezTo>
                  <a:cubicBezTo>
                    <a:pt x="69" y="38"/>
                    <a:pt x="69" y="38"/>
                    <a:pt x="69" y="38"/>
                  </a:cubicBezTo>
                  <a:cubicBezTo>
                    <a:pt x="69" y="38"/>
                    <a:pt x="69" y="38"/>
                    <a:pt x="69" y="38"/>
                  </a:cubicBezTo>
                  <a:cubicBezTo>
                    <a:pt x="68" y="37"/>
                    <a:pt x="68" y="37"/>
                    <a:pt x="68" y="37"/>
                  </a:cubicBezTo>
                  <a:cubicBezTo>
                    <a:pt x="67" y="36"/>
                    <a:pt x="67" y="36"/>
                    <a:pt x="67" y="36"/>
                  </a:cubicBezTo>
                  <a:cubicBezTo>
                    <a:pt x="67" y="36"/>
                    <a:pt x="67" y="36"/>
                    <a:pt x="67" y="36"/>
                  </a:cubicBezTo>
                  <a:cubicBezTo>
                    <a:pt x="65" y="37"/>
                    <a:pt x="65" y="37"/>
                    <a:pt x="65" y="37"/>
                  </a:cubicBezTo>
                  <a:cubicBezTo>
                    <a:pt x="65" y="37"/>
                    <a:pt x="64" y="36"/>
                    <a:pt x="63" y="36"/>
                  </a:cubicBezTo>
                  <a:cubicBezTo>
                    <a:pt x="63" y="34"/>
                    <a:pt x="63" y="34"/>
                    <a:pt x="63" y="34"/>
                  </a:cubicBezTo>
                  <a:cubicBezTo>
                    <a:pt x="62" y="33"/>
                    <a:pt x="62" y="33"/>
                    <a:pt x="62" y="33"/>
                  </a:cubicBezTo>
                  <a:cubicBezTo>
                    <a:pt x="61" y="33"/>
                    <a:pt x="61" y="33"/>
                    <a:pt x="61" y="33"/>
                  </a:cubicBezTo>
                  <a:cubicBezTo>
                    <a:pt x="60" y="34"/>
                    <a:pt x="60" y="34"/>
                    <a:pt x="60" y="34"/>
                  </a:cubicBezTo>
                  <a:cubicBezTo>
                    <a:pt x="60" y="36"/>
                    <a:pt x="60" y="36"/>
                    <a:pt x="60" y="36"/>
                  </a:cubicBezTo>
                  <a:cubicBezTo>
                    <a:pt x="59" y="36"/>
                    <a:pt x="58" y="37"/>
                    <a:pt x="58" y="37"/>
                  </a:cubicBezTo>
                  <a:cubicBezTo>
                    <a:pt x="56" y="36"/>
                    <a:pt x="56" y="36"/>
                    <a:pt x="56" y="36"/>
                  </a:cubicBezTo>
                  <a:cubicBezTo>
                    <a:pt x="56" y="36"/>
                    <a:pt x="56" y="36"/>
                    <a:pt x="56" y="36"/>
                  </a:cubicBezTo>
                  <a:cubicBezTo>
                    <a:pt x="55" y="37"/>
                    <a:pt x="55" y="37"/>
                    <a:pt x="55" y="37"/>
                  </a:cubicBezTo>
                  <a:cubicBezTo>
                    <a:pt x="54" y="38"/>
                    <a:pt x="54" y="38"/>
                    <a:pt x="54" y="38"/>
                  </a:cubicBezTo>
                  <a:cubicBezTo>
                    <a:pt x="54" y="38"/>
                    <a:pt x="54" y="38"/>
                    <a:pt x="54" y="38"/>
                  </a:cubicBezTo>
                  <a:cubicBezTo>
                    <a:pt x="54" y="39"/>
                    <a:pt x="54" y="39"/>
                    <a:pt x="54" y="39"/>
                  </a:cubicBezTo>
                  <a:cubicBezTo>
                    <a:pt x="56" y="40"/>
                    <a:pt x="56" y="40"/>
                    <a:pt x="56" y="40"/>
                  </a:cubicBezTo>
                  <a:cubicBezTo>
                    <a:pt x="56" y="41"/>
                    <a:pt x="56" y="41"/>
                    <a:pt x="56" y="41"/>
                  </a:cubicBezTo>
                  <a:cubicBezTo>
                    <a:pt x="56" y="42"/>
                    <a:pt x="56" y="42"/>
                    <a:pt x="56" y="42"/>
                  </a:cubicBezTo>
                  <a:cubicBezTo>
                    <a:pt x="54" y="44"/>
                    <a:pt x="54" y="44"/>
                    <a:pt x="54" y="44"/>
                  </a:cubicBezTo>
                  <a:cubicBezTo>
                    <a:pt x="54" y="44"/>
                    <a:pt x="54" y="44"/>
                    <a:pt x="54" y="44"/>
                  </a:cubicBezTo>
                  <a:cubicBezTo>
                    <a:pt x="54" y="45"/>
                    <a:pt x="54" y="45"/>
                    <a:pt x="54" y="45"/>
                  </a:cubicBezTo>
                  <a:cubicBezTo>
                    <a:pt x="55" y="46"/>
                    <a:pt x="55" y="46"/>
                    <a:pt x="55" y="46"/>
                  </a:cubicBezTo>
                  <a:cubicBezTo>
                    <a:pt x="56" y="46"/>
                    <a:pt x="56" y="46"/>
                    <a:pt x="56" y="46"/>
                  </a:cubicBezTo>
                  <a:cubicBezTo>
                    <a:pt x="56" y="46"/>
                    <a:pt x="56" y="46"/>
                    <a:pt x="56" y="46"/>
                  </a:cubicBezTo>
                  <a:cubicBezTo>
                    <a:pt x="58" y="46"/>
                    <a:pt x="58" y="46"/>
                    <a:pt x="58" y="46"/>
                  </a:cubicBezTo>
                  <a:cubicBezTo>
                    <a:pt x="58" y="46"/>
                    <a:pt x="59" y="46"/>
                    <a:pt x="60" y="47"/>
                  </a:cubicBezTo>
                  <a:cubicBezTo>
                    <a:pt x="60" y="49"/>
                    <a:pt x="60" y="49"/>
                    <a:pt x="60" y="49"/>
                  </a:cubicBezTo>
                  <a:cubicBezTo>
                    <a:pt x="61" y="49"/>
                    <a:pt x="61" y="49"/>
                    <a:pt x="61" y="49"/>
                  </a:cubicBezTo>
                  <a:cubicBezTo>
                    <a:pt x="62" y="49"/>
                    <a:pt x="62" y="49"/>
                    <a:pt x="62" y="49"/>
                  </a:cubicBezTo>
                  <a:cubicBezTo>
                    <a:pt x="63" y="49"/>
                    <a:pt x="63" y="49"/>
                    <a:pt x="63" y="49"/>
                  </a:cubicBezTo>
                  <a:cubicBezTo>
                    <a:pt x="63" y="47"/>
                    <a:pt x="63" y="47"/>
                    <a:pt x="63" y="47"/>
                  </a:cubicBezTo>
                  <a:cubicBezTo>
                    <a:pt x="64" y="46"/>
                    <a:pt x="65" y="46"/>
                    <a:pt x="65" y="46"/>
                  </a:cubicBezTo>
                  <a:cubicBezTo>
                    <a:pt x="67" y="46"/>
                    <a:pt x="67" y="46"/>
                    <a:pt x="67" y="46"/>
                  </a:cubicBezTo>
                  <a:cubicBezTo>
                    <a:pt x="67" y="46"/>
                    <a:pt x="67" y="46"/>
                    <a:pt x="67" y="46"/>
                  </a:cubicBezTo>
                  <a:cubicBezTo>
                    <a:pt x="68" y="46"/>
                    <a:pt x="68" y="46"/>
                    <a:pt x="68" y="46"/>
                  </a:cubicBezTo>
                  <a:cubicBezTo>
                    <a:pt x="69" y="45"/>
                    <a:pt x="69" y="45"/>
                    <a:pt x="69" y="45"/>
                  </a:cubicBezTo>
                  <a:cubicBezTo>
                    <a:pt x="69" y="44"/>
                    <a:pt x="69" y="44"/>
                    <a:pt x="69" y="44"/>
                  </a:cubicBezTo>
                  <a:cubicBezTo>
                    <a:pt x="69" y="44"/>
                    <a:pt x="69" y="44"/>
                    <a:pt x="69" y="44"/>
                  </a:cubicBezTo>
                  <a:cubicBezTo>
                    <a:pt x="67" y="42"/>
                    <a:pt x="67" y="42"/>
                    <a:pt x="67" y="42"/>
                  </a:cubicBezTo>
                  <a:close/>
                  <a:moveTo>
                    <a:pt x="64" y="41"/>
                  </a:moveTo>
                  <a:cubicBezTo>
                    <a:pt x="64" y="42"/>
                    <a:pt x="63" y="43"/>
                    <a:pt x="62" y="43"/>
                  </a:cubicBezTo>
                  <a:cubicBezTo>
                    <a:pt x="60" y="43"/>
                    <a:pt x="59" y="42"/>
                    <a:pt x="59" y="41"/>
                  </a:cubicBezTo>
                  <a:cubicBezTo>
                    <a:pt x="59" y="40"/>
                    <a:pt x="60" y="39"/>
                    <a:pt x="62" y="39"/>
                  </a:cubicBezTo>
                  <a:cubicBezTo>
                    <a:pt x="63" y="39"/>
                    <a:pt x="64" y="40"/>
                    <a:pt x="64" y="4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Oval 45"/>
            <p:cNvSpPr>
              <a:spLocks noChangeArrowheads="1"/>
            </p:cNvSpPr>
            <p:nvPr/>
          </p:nvSpPr>
          <p:spPr bwMode="auto">
            <a:xfrm>
              <a:off x="10002838" y="3479800"/>
              <a:ext cx="931863" cy="927100"/>
            </a:xfrm>
            <a:prstGeom prst="ellipse">
              <a:avLst/>
            </a:pr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6"/>
            <p:cNvSpPr>
              <a:spLocks noEditPoints="1"/>
            </p:cNvSpPr>
            <p:nvPr/>
          </p:nvSpPr>
          <p:spPr bwMode="auto">
            <a:xfrm>
              <a:off x="10236200" y="3744913"/>
              <a:ext cx="465138" cy="395288"/>
            </a:xfrm>
            <a:custGeom>
              <a:avLst/>
              <a:gdLst>
                <a:gd name="T0" fmla="*/ 93 w 98"/>
                <a:gd name="T1" fmla="*/ 78 h 83"/>
                <a:gd name="T2" fmla="*/ 0 w 98"/>
                <a:gd name="T3" fmla="*/ 15 h 83"/>
                <a:gd name="T4" fmla="*/ 0 w 98"/>
                <a:gd name="T5" fmla="*/ 83 h 83"/>
                <a:gd name="T6" fmla="*/ 98 w 98"/>
                <a:gd name="T7" fmla="*/ 0 h 83"/>
                <a:gd name="T8" fmla="*/ 0 w 98"/>
                <a:gd name="T9" fmla="*/ 0 h 83"/>
                <a:gd name="T10" fmla="*/ 57 w 98"/>
                <a:gd name="T11" fmla="*/ 47 h 83"/>
                <a:gd name="T12" fmla="*/ 54 w 98"/>
                <a:gd name="T13" fmla="*/ 42 h 83"/>
                <a:gd name="T14" fmla="*/ 51 w 98"/>
                <a:gd name="T15" fmla="*/ 40 h 83"/>
                <a:gd name="T16" fmla="*/ 46 w 98"/>
                <a:gd name="T17" fmla="*/ 37 h 83"/>
                <a:gd name="T18" fmla="*/ 41 w 98"/>
                <a:gd name="T19" fmla="*/ 37 h 83"/>
                <a:gd name="T20" fmla="*/ 36 w 98"/>
                <a:gd name="T21" fmla="*/ 40 h 83"/>
                <a:gd name="T22" fmla="*/ 33 w 98"/>
                <a:gd name="T23" fmla="*/ 42 h 83"/>
                <a:gd name="T24" fmla="*/ 30 w 98"/>
                <a:gd name="T25" fmla="*/ 47 h 83"/>
                <a:gd name="T26" fmla="*/ 29 w 98"/>
                <a:gd name="T27" fmla="*/ 51 h 83"/>
                <a:gd name="T28" fmla="*/ 30 w 98"/>
                <a:gd name="T29" fmla="*/ 57 h 83"/>
                <a:gd name="T30" fmla="*/ 32 w 98"/>
                <a:gd name="T31" fmla="*/ 60 h 83"/>
                <a:gd name="T32" fmla="*/ 37 w 98"/>
                <a:gd name="T33" fmla="*/ 64 h 83"/>
                <a:gd name="T34" fmla="*/ 41 w 98"/>
                <a:gd name="T35" fmla="*/ 66 h 83"/>
                <a:gd name="T36" fmla="*/ 44 w 98"/>
                <a:gd name="T37" fmla="*/ 62 h 83"/>
                <a:gd name="T38" fmla="*/ 50 w 98"/>
                <a:gd name="T39" fmla="*/ 65 h 83"/>
                <a:gd name="T40" fmla="*/ 51 w 98"/>
                <a:gd name="T41" fmla="*/ 59 h 83"/>
                <a:gd name="T42" fmla="*/ 57 w 98"/>
                <a:gd name="T43" fmla="*/ 58 h 83"/>
                <a:gd name="T44" fmla="*/ 54 w 98"/>
                <a:gd name="T45" fmla="*/ 53 h 83"/>
                <a:gd name="T46" fmla="*/ 49 w 98"/>
                <a:gd name="T47" fmla="*/ 52 h 83"/>
                <a:gd name="T48" fmla="*/ 40 w 98"/>
                <a:gd name="T49" fmla="*/ 56 h 83"/>
                <a:gd name="T50" fmla="*/ 44 w 98"/>
                <a:gd name="T51" fmla="*/ 46 h 83"/>
                <a:gd name="T52" fmla="*/ 41 w 98"/>
                <a:gd name="T53" fmla="*/ 52 h 83"/>
                <a:gd name="T54" fmla="*/ 44 w 98"/>
                <a:gd name="T55" fmla="*/ 54 h 83"/>
                <a:gd name="T56" fmla="*/ 67 w 98"/>
                <a:gd name="T57" fmla="*/ 41 h 83"/>
                <a:gd name="T58" fmla="*/ 69 w 98"/>
                <a:gd name="T59" fmla="*/ 38 h 83"/>
                <a:gd name="T60" fmla="*/ 67 w 98"/>
                <a:gd name="T61" fmla="*/ 36 h 83"/>
                <a:gd name="T62" fmla="*/ 63 w 98"/>
                <a:gd name="T63" fmla="*/ 36 h 83"/>
                <a:gd name="T64" fmla="*/ 61 w 98"/>
                <a:gd name="T65" fmla="*/ 33 h 83"/>
                <a:gd name="T66" fmla="*/ 58 w 98"/>
                <a:gd name="T67" fmla="*/ 37 h 83"/>
                <a:gd name="T68" fmla="*/ 55 w 98"/>
                <a:gd name="T69" fmla="*/ 37 h 83"/>
                <a:gd name="T70" fmla="*/ 54 w 98"/>
                <a:gd name="T71" fmla="*/ 39 h 83"/>
                <a:gd name="T72" fmla="*/ 56 w 98"/>
                <a:gd name="T73" fmla="*/ 42 h 83"/>
                <a:gd name="T74" fmla="*/ 54 w 98"/>
                <a:gd name="T75" fmla="*/ 45 h 83"/>
                <a:gd name="T76" fmla="*/ 56 w 98"/>
                <a:gd name="T77" fmla="*/ 46 h 83"/>
                <a:gd name="T78" fmla="*/ 60 w 98"/>
                <a:gd name="T79" fmla="*/ 49 h 83"/>
                <a:gd name="T80" fmla="*/ 63 w 98"/>
                <a:gd name="T81" fmla="*/ 49 h 83"/>
                <a:gd name="T82" fmla="*/ 67 w 98"/>
                <a:gd name="T83" fmla="*/ 46 h 83"/>
                <a:gd name="T84" fmla="*/ 69 w 98"/>
                <a:gd name="T85" fmla="*/ 45 h 83"/>
                <a:gd name="T86" fmla="*/ 67 w 98"/>
                <a:gd name="T87" fmla="*/ 42 h 83"/>
                <a:gd name="T88" fmla="*/ 59 w 98"/>
                <a:gd name="T89"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8" h="83">
                  <a:moveTo>
                    <a:pt x="5" y="20"/>
                  </a:moveTo>
                  <a:cubicBezTo>
                    <a:pt x="5" y="78"/>
                    <a:pt x="5" y="78"/>
                    <a:pt x="5" y="78"/>
                  </a:cubicBezTo>
                  <a:cubicBezTo>
                    <a:pt x="93" y="78"/>
                    <a:pt x="93" y="78"/>
                    <a:pt x="93" y="78"/>
                  </a:cubicBezTo>
                  <a:cubicBezTo>
                    <a:pt x="93" y="20"/>
                    <a:pt x="93" y="20"/>
                    <a:pt x="93" y="20"/>
                  </a:cubicBezTo>
                  <a:cubicBezTo>
                    <a:pt x="5" y="20"/>
                    <a:pt x="5" y="20"/>
                    <a:pt x="5" y="20"/>
                  </a:cubicBezTo>
                  <a:close/>
                  <a:moveTo>
                    <a:pt x="0" y="15"/>
                  </a:moveTo>
                  <a:cubicBezTo>
                    <a:pt x="98" y="15"/>
                    <a:pt x="98" y="15"/>
                    <a:pt x="98" y="15"/>
                  </a:cubicBezTo>
                  <a:cubicBezTo>
                    <a:pt x="98" y="83"/>
                    <a:pt x="98" y="83"/>
                    <a:pt x="98" y="83"/>
                  </a:cubicBezTo>
                  <a:cubicBezTo>
                    <a:pt x="0" y="83"/>
                    <a:pt x="0" y="83"/>
                    <a:pt x="0" y="83"/>
                  </a:cubicBezTo>
                  <a:cubicBezTo>
                    <a:pt x="0" y="15"/>
                    <a:pt x="0" y="15"/>
                    <a:pt x="0" y="15"/>
                  </a:cubicBezTo>
                  <a:close/>
                  <a:moveTo>
                    <a:pt x="0" y="0"/>
                  </a:moveTo>
                  <a:cubicBezTo>
                    <a:pt x="98" y="0"/>
                    <a:pt x="98" y="0"/>
                    <a:pt x="98" y="0"/>
                  </a:cubicBezTo>
                  <a:cubicBezTo>
                    <a:pt x="98" y="10"/>
                    <a:pt x="98" y="10"/>
                    <a:pt x="98" y="10"/>
                  </a:cubicBezTo>
                  <a:cubicBezTo>
                    <a:pt x="0" y="10"/>
                    <a:pt x="0" y="10"/>
                    <a:pt x="0" y="10"/>
                  </a:cubicBezTo>
                  <a:cubicBezTo>
                    <a:pt x="0" y="0"/>
                    <a:pt x="0" y="0"/>
                    <a:pt x="0" y="0"/>
                  </a:cubicBezTo>
                  <a:close/>
                  <a:moveTo>
                    <a:pt x="58" y="50"/>
                  </a:moveTo>
                  <a:cubicBezTo>
                    <a:pt x="58" y="48"/>
                    <a:pt x="58" y="48"/>
                    <a:pt x="58" y="48"/>
                  </a:cubicBezTo>
                  <a:cubicBezTo>
                    <a:pt x="58" y="48"/>
                    <a:pt x="57" y="47"/>
                    <a:pt x="57" y="47"/>
                  </a:cubicBezTo>
                  <a:cubicBezTo>
                    <a:pt x="53" y="47"/>
                    <a:pt x="53" y="47"/>
                    <a:pt x="53" y="47"/>
                  </a:cubicBezTo>
                  <a:cubicBezTo>
                    <a:pt x="52" y="46"/>
                    <a:pt x="52" y="46"/>
                    <a:pt x="52" y="46"/>
                  </a:cubicBezTo>
                  <a:cubicBezTo>
                    <a:pt x="54" y="42"/>
                    <a:pt x="54" y="42"/>
                    <a:pt x="54" y="42"/>
                  </a:cubicBezTo>
                  <a:cubicBezTo>
                    <a:pt x="54" y="41"/>
                    <a:pt x="54" y="41"/>
                    <a:pt x="54" y="41"/>
                  </a:cubicBezTo>
                  <a:cubicBezTo>
                    <a:pt x="52" y="40"/>
                    <a:pt x="52" y="40"/>
                    <a:pt x="52" y="40"/>
                  </a:cubicBezTo>
                  <a:cubicBezTo>
                    <a:pt x="51" y="40"/>
                    <a:pt x="51" y="40"/>
                    <a:pt x="51" y="40"/>
                  </a:cubicBezTo>
                  <a:cubicBezTo>
                    <a:pt x="48" y="42"/>
                    <a:pt x="48" y="42"/>
                    <a:pt x="48" y="42"/>
                  </a:cubicBezTo>
                  <a:cubicBezTo>
                    <a:pt x="47" y="42"/>
                    <a:pt x="47" y="42"/>
                    <a:pt x="47" y="42"/>
                  </a:cubicBezTo>
                  <a:cubicBezTo>
                    <a:pt x="46" y="37"/>
                    <a:pt x="46" y="37"/>
                    <a:pt x="46" y="37"/>
                  </a:cubicBezTo>
                  <a:cubicBezTo>
                    <a:pt x="45" y="37"/>
                    <a:pt x="45" y="37"/>
                    <a:pt x="45" y="37"/>
                  </a:cubicBezTo>
                  <a:cubicBezTo>
                    <a:pt x="42" y="37"/>
                    <a:pt x="42" y="37"/>
                    <a:pt x="42" y="37"/>
                  </a:cubicBezTo>
                  <a:cubicBezTo>
                    <a:pt x="41" y="37"/>
                    <a:pt x="41" y="37"/>
                    <a:pt x="41" y="37"/>
                  </a:cubicBezTo>
                  <a:cubicBezTo>
                    <a:pt x="41" y="42"/>
                    <a:pt x="41" y="42"/>
                    <a:pt x="41" y="42"/>
                  </a:cubicBezTo>
                  <a:cubicBezTo>
                    <a:pt x="40" y="42"/>
                    <a:pt x="40" y="42"/>
                    <a:pt x="40" y="42"/>
                  </a:cubicBezTo>
                  <a:cubicBezTo>
                    <a:pt x="36" y="40"/>
                    <a:pt x="36" y="40"/>
                    <a:pt x="36" y="40"/>
                  </a:cubicBezTo>
                  <a:cubicBezTo>
                    <a:pt x="35" y="40"/>
                    <a:pt x="35" y="40"/>
                    <a:pt x="35" y="40"/>
                  </a:cubicBezTo>
                  <a:cubicBezTo>
                    <a:pt x="33" y="41"/>
                    <a:pt x="33" y="41"/>
                    <a:pt x="33" y="41"/>
                  </a:cubicBezTo>
                  <a:cubicBezTo>
                    <a:pt x="33" y="42"/>
                    <a:pt x="33" y="42"/>
                    <a:pt x="33" y="42"/>
                  </a:cubicBezTo>
                  <a:cubicBezTo>
                    <a:pt x="35" y="46"/>
                    <a:pt x="35" y="46"/>
                    <a:pt x="35" y="46"/>
                  </a:cubicBezTo>
                  <a:cubicBezTo>
                    <a:pt x="34" y="47"/>
                    <a:pt x="34" y="47"/>
                    <a:pt x="34" y="47"/>
                  </a:cubicBezTo>
                  <a:cubicBezTo>
                    <a:pt x="30" y="47"/>
                    <a:pt x="30" y="47"/>
                    <a:pt x="30" y="47"/>
                  </a:cubicBezTo>
                  <a:cubicBezTo>
                    <a:pt x="30" y="47"/>
                    <a:pt x="30" y="48"/>
                    <a:pt x="29" y="48"/>
                  </a:cubicBezTo>
                  <a:cubicBezTo>
                    <a:pt x="29" y="50"/>
                    <a:pt x="29" y="50"/>
                    <a:pt x="29" y="50"/>
                  </a:cubicBezTo>
                  <a:cubicBezTo>
                    <a:pt x="29" y="51"/>
                    <a:pt x="29" y="51"/>
                    <a:pt x="29" y="51"/>
                  </a:cubicBezTo>
                  <a:cubicBezTo>
                    <a:pt x="33" y="53"/>
                    <a:pt x="33" y="53"/>
                    <a:pt x="33" y="53"/>
                  </a:cubicBezTo>
                  <a:cubicBezTo>
                    <a:pt x="33" y="53"/>
                    <a:pt x="33" y="54"/>
                    <a:pt x="33" y="54"/>
                  </a:cubicBezTo>
                  <a:cubicBezTo>
                    <a:pt x="30" y="57"/>
                    <a:pt x="30" y="57"/>
                    <a:pt x="30" y="57"/>
                  </a:cubicBezTo>
                  <a:cubicBezTo>
                    <a:pt x="30" y="58"/>
                    <a:pt x="30" y="58"/>
                    <a:pt x="30" y="58"/>
                  </a:cubicBezTo>
                  <a:cubicBezTo>
                    <a:pt x="32" y="60"/>
                    <a:pt x="32" y="60"/>
                    <a:pt x="32" y="60"/>
                  </a:cubicBezTo>
                  <a:cubicBezTo>
                    <a:pt x="32" y="60"/>
                    <a:pt x="32" y="60"/>
                    <a:pt x="32" y="60"/>
                  </a:cubicBezTo>
                  <a:cubicBezTo>
                    <a:pt x="36" y="59"/>
                    <a:pt x="36" y="59"/>
                    <a:pt x="36" y="59"/>
                  </a:cubicBezTo>
                  <a:cubicBezTo>
                    <a:pt x="37" y="60"/>
                    <a:pt x="37" y="60"/>
                    <a:pt x="37" y="60"/>
                  </a:cubicBezTo>
                  <a:cubicBezTo>
                    <a:pt x="37" y="64"/>
                    <a:pt x="37" y="64"/>
                    <a:pt x="37" y="64"/>
                  </a:cubicBezTo>
                  <a:cubicBezTo>
                    <a:pt x="37" y="65"/>
                    <a:pt x="37" y="65"/>
                    <a:pt x="37" y="65"/>
                  </a:cubicBezTo>
                  <a:cubicBezTo>
                    <a:pt x="40" y="66"/>
                    <a:pt x="40" y="66"/>
                    <a:pt x="40" y="66"/>
                  </a:cubicBezTo>
                  <a:cubicBezTo>
                    <a:pt x="41" y="66"/>
                    <a:pt x="41" y="66"/>
                    <a:pt x="41" y="66"/>
                  </a:cubicBezTo>
                  <a:cubicBezTo>
                    <a:pt x="43" y="62"/>
                    <a:pt x="43" y="62"/>
                    <a:pt x="43" y="62"/>
                  </a:cubicBezTo>
                  <a:cubicBezTo>
                    <a:pt x="44" y="62"/>
                    <a:pt x="44" y="62"/>
                    <a:pt x="44" y="62"/>
                  </a:cubicBezTo>
                  <a:cubicBezTo>
                    <a:pt x="44" y="62"/>
                    <a:pt x="44" y="62"/>
                    <a:pt x="44" y="62"/>
                  </a:cubicBezTo>
                  <a:cubicBezTo>
                    <a:pt x="46" y="66"/>
                    <a:pt x="46" y="66"/>
                    <a:pt x="46" y="66"/>
                  </a:cubicBezTo>
                  <a:cubicBezTo>
                    <a:pt x="47" y="66"/>
                    <a:pt x="47" y="66"/>
                    <a:pt x="47" y="66"/>
                  </a:cubicBezTo>
                  <a:cubicBezTo>
                    <a:pt x="50" y="65"/>
                    <a:pt x="50" y="65"/>
                    <a:pt x="50" y="65"/>
                  </a:cubicBezTo>
                  <a:cubicBezTo>
                    <a:pt x="50" y="64"/>
                    <a:pt x="50" y="64"/>
                    <a:pt x="50" y="64"/>
                  </a:cubicBezTo>
                  <a:cubicBezTo>
                    <a:pt x="50" y="60"/>
                    <a:pt x="50" y="60"/>
                    <a:pt x="50" y="60"/>
                  </a:cubicBezTo>
                  <a:cubicBezTo>
                    <a:pt x="51" y="59"/>
                    <a:pt x="51" y="59"/>
                    <a:pt x="51" y="59"/>
                  </a:cubicBezTo>
                  <a:cubicBezTo>
                    <a:pt x="55" y="60"/>
                    <a:pt x="55" y="60"/>
                    <a:pt x="55" y="60"/>
                  </a:cubicBezTo>
                  <a:cubicBezTo>
                    <a:pt x="55" y="60"/>
                    <a:pt x="55" y="60"/>
                    <a:pt x="55" y="60"/>
                  </a:cubicBezTo>
                  <a:cubicBezTo>
                    <a:pt x="57" y="58"/>
                    <a:pt x="57" y="58"/>
                    <a:pt x="57" y="58"/>
                  </a:cubicBezTo>
                  <a:cubicBezTo>
                    <a:pt x="57" y="57"/>
                    <a:pt x="57" y="57"/>
                    <a:pt x="57" y="57"/>
                  </a:cubicBezTo>
                  <a:cubicBezTo>
                    <a:pt x="54" y="54"/>
                    <a:pt x="54" y="54"/>
                    <a:pt x="54" y="54"/>
                  </a:cubicBezTo>
                  <a:cubicBezTo>
                    <a:pt x="54" y="54"/>
                    <a:pt x="54" y="53"/>
                    <a:pt x="54" y="53"/>
                  </a:cubicBezTo>
                  <a:cubicBezTo>
                    <a:pt x="58" y="51"/>
                    <a:pt x="58" y="51"/>
                    <a:pt x="58" y="51"/>
                  </a:cubicBezTo>
                  <a:cubicBezTo>
                    <a:pt x="58" y="51"/>
                    <a:pt x="58" y="51"/>
                    <a:pt x="58" y="50"/>
                  </a:cubicBezTo>
                  <a:close/>
                  <a:moveTo>
                    <a:pt x="49" y="52"/>
                  </a:moveTo>
                  <a:cubicBezTo>
                    <a:pt x="49" y="53"/>
                    <a:pt x="49" y="55"/>
                    <a:pt x="48" y="56"/>
                  </a:cubicBezTo>
                  <a:cubicBezTo>
                    <a:pt x="47" y="57"/>
                    <a:pt x="45" y="58"/>
                    <a:pt x="44" y="58"/>
                  </a:cubicBezTo>
                  <a:cubicBezTo>
                    <a:pt x="42" y="58"/>
                    <a:pt x="41" y="57"/>
                    <a:pt x="40" y="56"/>
                  </a:cubicBezTo>
                  <a:cubicBezTo>
                    <a:pt x="39" y="55"/>
                    <a:pt x="38" y="53"/>
                    <a:pt x="38" y="52"/>
                  </a:cubicBezTo>
                  <a:cubicBezTo>
                    <a:pt x="38" y="50"/>
                    <a:pt x="39" y="49"/>
                    <a:pt x="40" y="48"/>
                  </a:cubicBezTo>
                  <a:cubicBezTo>
                    <a:pt x="41" y="47"/>
                    <a:pt x="42" y="46"/>
                    <a:pt x="44" y="46"/>
                  </a:cubicBezTo>
                  <a:cubicBezTo>
                    <a:pt x="45" y="46"/>
                    <a:pt x="47" y="47"/>
                    <a:pt x="48" y="48"/>
                  </a:cubicBezTo>
                  <a:cubicBezTo>
                    <a:pt x="49" y="49"/>
                    <a:pt x="49" y="50"/>
                    <a:pt x="49" y="52"/>
                  </a:cubicBezTo>
                  <a:close/>
                  <a:moveTo>
                    <a:pt x="41" y="52"/>
                  </a:moveTo>
                  <a:cubicBezTo>
                    <a:pt x="41" y="50"/>
                    <a:pt x="42" y="49"/>
                    <a:pt x="44" y="49"/>
                  </a:cubicBezTo>
                  <a:cubicBezTo>
                    <a:pt x="45" y="49"/>
                    <a:pt x="46" y="50"/>
                    <a:pt x="46" y="52"/>
                  </a:cubicBezTo>
                  <a:cubicBezTo>
                    <a:pt x="46" y="53"/>
                    <a:pt x="45" y="54"/>
                    <a:pt x="44" y="54"/>
                  </a:cubicBezTo>
                  <a:cubicBezTo>
                    <a:pt x="42" y="54"/>
                    <a:pt x="41" y="53"/>
                    <a:pt x="41" y="52"/>
                  </a:cubicBezTo>
                  <a:close/>
                  <a:moveTo>
                    <a:pt x="67" y="42"/>
                  </a:moveTo>
                  <a:cubicBezTo>
                    <a:pt x="67" y="41"/>
                    <a:pt x="67" y="41"/>
                    <a:pt x="67" y="41"/>
                  </a:cubicBezTo>
                  <a:cubicBezTo>
                    <a:pt x="67" y="40"/>
                    <a:pt x="67" y="40"/>
                    <a:pt x="67" y="40"/>
                  </a:cubicBezTo>
                  <a:cubicBezTo>
                    <a:pt x="69" y="39"/>
                    <a:pt x="69" y="39"/>
                    <a:pt x="69" y="39"/>
                  </a:cubicBezTo>
                  <a:cubicBezTo>
                    <a:pt x="69" y="38"/>
                    <a:pt x="69" y="38"/>
                    <a:pt x="69" y="38"/>
                  </a:cubicBezTo>
                  <a:cubicBezTo>
                    <a:pt x="69" y="38"/>
                    <a:pt x="69" y="38"/>
                    <a:pt x="69" y="38"/>
                  </a:cubicBezTo>
                  <a:cubicBezTo>
                    <a:pt x="68" y="37"/>
                    <a:pt x="68" y="37"/>
                    <a:pt x="68" y="37"/>
                  </a:cubicBezTo>
                  <a:cubicBezTo>
                    <a:pt x="67" y="36"/>
                    <a:pt x="67" y="36"/>
                    <a:pt x="67" y="36"/>
                  </a:cubicBezTo>
                  <a:cubicBezTo>
                    <a:pt x="67" y="36"/>
                    <a:pt x="67" y="36"/>
                    <a:pt x="67" y="36"/>
                  </a:cubicBezTo>
                  <a:cubicBezTo>
                    <a:pt x="65" y="37"/>
                    <a:pt x="65" y="37"/>
                    <a:pt x="65" y="37"/>
                  </a:cubicBezTo>
                  <a:cubicBezTo>
                    <a:pt x="65" y="37"/>
                    <a:pt x="64" y="36"/>
                    <a:pt x="63" y="36"/>
                  </a:cubicBezTo>
                  <a:cubicBezTo>
                    <a:pt x="63" y="34"/>
                    <a:pt x="63" y="34"/>
                    <a:pt x="63" y="34"/>
                  </a:cubicBezTo>
                  <a:cubicBezTo>
                    <a:pt x="62" y="33"/>
                    <a:pt x="62" y="33"/>
                    <a:pt x="62" y="33"/>
                  </a:cubicBezTo>
                  <a:cubicBezTo>
                    <a:pt x="61" y="33"/>
                    <a:pt x="61" y="33"/>
                    <a:pt x="61" y="33"/>
                  </a:cubicBezTo>
                  <a:cubicBezTo>
                    <a:pt x="60" y="34"/>
                    <a:pt x="60" y="34"/>
                    <a:pt x="60" y="34"/>
                  </a:cubicBezTo>
                  <a:cubicBezTo>
                    <a:pt x="60" y="36"/>
                    <a:pt x="60" y="36"/>
                    <a:pt x="60" y="36"/>
                  </a:cubicBezTo>
                  <a:cubicBezTo>
                    <a:pt x="59" y="36"/>
                    <a:pt x="58" y="37"/>
                    <a:pt x="58" y="37"/>
                  </a:cubicBezTo>
                  <a:cubicBezTo>
                    <a:pt x="56" y="36"/>
                    <a:pt x="56" y="36"/>
                    <a:pt x="56" y="36"/>
                  </a:cubicBezTo>
                  <a:cubicBezTo>
                    <a:pt x="56" y="36"/>
                    <a:pt x="56" y="36"/>
                    <a:pt x="56" y="36"/>
                  </a:cubicBezTo>
                  <a:cubicBezTo>
                    <a:pt x="55" y="37"/>
                    <a:pt x="55" y="37"/>
                    <a:pt x="55" y="37"/>
                  </a:cubicBezTo>
                  <a:cubicBezTo>
                    <a:pt x="54" y="38"/>
                    <a:pt x="54" y="38"/>
                    <a:pt x="54" y="38"/>
                  </a:cubicBezTo>
                  <a:cubicBezTo>
                    <a:pt x="54" y="38"/>
                    <a:pt x="54" y="38"/>
                    <a:pt x="54" y="38"/>
                  </a:cubicBezTo>
                  <a:cubicBezTo>
                    <a:pt x="54" y="39"/>
                    <a:pt x="54" y="39"/>
                    <a:pt x="54" y="39"/>
                  </a:cubicBezTo>
                  <a:cubicBezTo>
                    <a:pt x="56" y="40"/>
                    <a:pt x="56" y="40"/>
                    <a:pt x="56" y="40"/>
                  </a:cubicBezTo>
                  <a:cubicBezTo>
                    <a:pt x="56" y="41"/>
                    <a:pt x="56" y="41"/>
                    <a:pt x="56" y="41"/>
                  </a:cubicBezTo>
                  <a:cubicBezTo>
                    <a:pt x="56" y="42"/>
                    <a:pt x="56" y="42"/>
                    <a:pt x="56" y="42"/>
                  </a:cubicBezTo>
                  <a:cubicBezTo>
                    <a:pt x="54" y="44"/>
                    <a:pt x="54" y="44"/>
                    <a:pt x="54" y="44"/>
                  </a:cubicBezTo>
                  <a:cubicBezTo>
                    <a:pt x="54" y="44"/>
                    <a:pt x="54" y="44"/>
                    <a:pt x="54" y="44"/>
                  </a:cubicBezTo>
                  <a:cubicBezTo>
                    <a:pt x="54" y="45"/>
                    <a:pt x="54" y="45"/>
                    <a:pt x="54" y="45"/>
                  </a:cubicBezTo>
                  <a:cubicBezTo>
                    <a:pt x="55" y="46"/>
                    <a:pt x="55" y="46"/>
                    <a:pt x="55" y="46"/>
                  </a:cubicBezTo>
                  <a:cubicBezTo>
                    <a:pt x="56" y="46"/>
                    <a:pt x="56" y="46"/>
                    <a:pt x="56" y="46"/>
                  </a:cubicBezTo>
                  <a:cubicBezTo>
                    <a:pt x="56" y="46"/>
                    <a:pt x="56" y="46"/>
                    <a:pt x="56" y="46"/>
                  </a:cubicBezTo>
                  <a:cubicBezTo>
                    <a:pt x="58" y="46"/>
                    <a:pt x="58" y="46"/>
                    <a:pt x="58" y="46"/>
                  </a:cubicBezTo>
                  <a:cubicBezTo>
                    <a:pt x="58" y="46"/>
                    <a:pt x="59" y="46"/>
                    <a:pt x="60" y="47"/>
                  </a:cubicBezTo>
                  <a:cubicBezTo>
                    <a:pt x="60" y="49"/>
                    <a:pt x="60" y="49"/>
                    <a:pt x="60" y="49"/>
                  </a:cubicBezTo>
                  <a:cubicBezTo>
                    <a:pt x="61" y="49"/>
                    <a:pt x="61" y="49"/>
                    <a:pt x="61" y="49"/>
                  </a:cubicBezTo>
                  <a:cubicBezTo>
                    <a:pt x="62" y="49"/>
                    <a:pt x="62" y="49"/>
                    <a:pt x="62" y="49"/>
                  </a:cubicBezTo>
                  <a:cubicBezTo>
                    <a:pt x="63" y="49"/>
                    <a:pt x="63" y="49"/>
                    <a:pt x="63" y="49"/>
                  </a:cubicBezTo>
                  <a:cubicBezTo>
                    <a:pt x="63" y="47"/>
                    <a:pt x="63" y="47"/>
                    <a:pt x="63" y="47"/>
                  </a:cubicBezTo>
                  <a:cubicBezTo>
                    <a:pt x="64" y="46"/>
                    <a:pt x="65" y="46"/>
                    <a:pt x="65" y="46"/>
                  </a:cubicBezTo>
                  <a:cubicBezTo>
                    <a:pt x="67" y="46"/>
                    <a:pt x="67" y="46"/>
                    <a:pt x="67" y="46"/>
                  </a:cubicBezTo>
                  <a:cubicBezTo>
                    <a:pt x="67" y="46"/>
                    <a:pt x="67" y="46"/>
                    <a:pt x="67" y="46"/>
                  </a:cubicBezTo>
                  <a:cubicBezTo>
                    <a:pt x="68" y="46"/>
                    <a:pt x="68" y="46"/>
                    <a:pt x="68" y="46"/>
                  </a:cubicBezTo>
                  <a:cubicBezTo>
                    <a:pt x="69" y="45"/>
                    <a:pt x="69" y="45"/>
                    <a:pt x="69" y="45"/>
                  </a:cubicBezTo>
                  <a:cubicBezTo>
                    <a:pt x="69" y="44"/>
                    <a:pt x="69" y="44"/>
                    <a:pt x="69" y="44"/>
                  </a:cubicBezTo>
                  <a:cubicBezTo>
                    <a:pt x="69" y="44"/>
                    <a:pt x="69" y="44"/>
                    <a:pt x="69" y="44"/>
                  </a:cubicBezTo>
                  <a:cubicBezTo>
                    <a:pt x="67" y="42"/>
                    <a:pt x="67" y="42"/>
                    <a:pt x="67" y="42"/>
                  </a:cubicBezTo>
                  <a:close/>
                  <a:moveTo>
                    <a:pt x="64" y="41"/>
                  </a:moveTo>
                  <a:cubicBezTo>
                    <a:pt x="64" y="42"/>
                    <a:pt x="63" y="43"/>
                    <a:pt x="62" y="43"/>
                  </a:cubicBezTo>
                  <a:cubicBezTo>
                    <a:pt x="60" y="43"/>
                    <a:pt x="59" y="42"/>
                    <a:pt x="59" y="41"/>
                  </a:cubicBezTo>
                  <a:cubicBezTo>
                    <a:pt x="59" y="40"/>
                    <a:pt x="60" y="39"/>
                    <a:pt x="62" y="39"/>
                  </a:cubicBezTo>
                  <a:cubicBezTo>
                    <a:pt x="63" y="39"/>
                    <a:pt x="64" y="40"/>
                    <a:pt x="64" y="41"/>
                  </a:cubicBez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7"/>
            <p:cNvSpPr>
              <a:spLocks noEditPoints="1"/>
            </p:cNvSpPr>
            <p:nvPr/>
          </p:nvSpPr>
          <p:spPr bwMode="auto">
            <a:xfrm>
              <a:off x="10729913" y="5229225"/>
              <a:ext cx="604838" cy="479425"/>
            </a:xfrm>
            <a:custGeom>
              <a:avLst/>
              <a:gdLst>
                <a:gd name="T0" fmla="*/ 127 w 127"/>
                <a:gd name="T1" fmla="*/ 73 h 101"/>
                <a:gd name="T2" fmla="*/ 0 w 127"/>
                <a:gd name="T3" fmla="*/ 73 h 101"/>
                <a:gd name="T4" fmla="*/ 16 w 127"/>
                <a:gd name="T5" fmla="*/ 101 h 101"/>
                <a:gd name="T6" fmla="*/ 112 w 127"/>
                <a:gd name="T7" fmla="*/ 101 h 101"/>
                <a:gd name="T8" fmla="*/ 127 w 127"/>
                <a:gd name="T9" fmla="*/ 73 h 101"/>
                <a:gd name="T10" fmla="*/ 95 w 127"/>
                <a:gd name="T11" fmla="*/ 0 h 101"/>
                <a:gd name="T12" fmla="*/ 33 w 127"/>
                <a:gd name="T13" fmla="*/ 0 h 101"/>
                <a:gd name="T14" fmla="*/ 3 w 127"/>
                <a:gd name="T15" fmla="*/ 34 h 101"/>
                <a:gd name="T16" fmla="*/ 124 w 127"/>
                <a:gd name="T17" fmla="*/ 34 h 101"/>
                <a:gd name="T18" fmla="*/ 95 w 127"/>
                <a:gd name="T19"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7" h="101">
                  <a:moveTo>
                    <a:pt x="127" y="73"/>
                  </a:moveTo>
                  <a:cubicBezTo>
                    <a:pt x="0" y="73"/>
                    <a:pt x="0" y="73"/>
                    <a:pt x="0" y="73"/>
                  </a:cubicBezTo>
                  <a:cubicBezTo>
                    <a:pt x="3" y="83"/>
                    <a:pt x="8" y="93"/>
                    <a:pt x="16" y="101"/>
                  </a:cubicBezTo>
                  <a:cubicBezTo>
                    <a:pt x="112" y="101"/>
                    <a:pt x="112" y="101"/>
                    <a:pt x="112" y="101"/>
                  </a:cubicBezTo>
                  <a:cubicBezTo>
                    <a:pt x="119" y="93"/>
                    <a:pt x="124" y="83"/>
                    <a:pt x="127" y="73"/>
                  </a:cubicBezTo>
                  <a:moveTo>
                    <a:pt x="95" y="0"/>
                  </a:moveTo>
                  <a:cubicBezTo>
                    <a:pt x="33" y="0"/>
                    <a:pt x="33" y="0"/>
                    <a:pt x="33" y="0"/>
                  </a:cubicBezTo>
                  <a:cubicBezTo>
                    <a:pt x="19" y="7"/>
                    <a:pt x="9" y="19"/>
                    <a:pt x="3" y="34"/>
                  </a:cubicBezTo>
                  <a:cubicBezTo>
                    <a:pt x="124" y="34"/>
                    <a:pt x="124" y="34"/>
                    <a:pt x="124" y="34"/>
                  </a:cubicBezTo>
                  <a:cubicBezTo>
                    <a:pt x="119" y="19"/>
                    <a:pt x="108" y="7"/>
                    <a:pt x="95" y="0"/>
                  </a:cubicBezTo>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48"/>
            <p:cNvSpPr>
              <a:spLocks/>
            </p:cNvSpPr>
            <p:nvPr/>
          </p:nvSpPr>
          <p:spPr bwMode="auto">
            <a:xfrm>
              <a:off x="10887075" y="5191125"/>
              <a:ext cx="295275" cy="38100"/>
            </a:xfrm>
            <a:custGeom>
              <a:avLst/>
              <a:gdLst>
                <a:gd name="T0" fmla="*/ 31 w 62"/>
                <a:gd name="T1" fmla="*/ 0 h 8"/>
                <a:gd name="T2" fmla="*/ 0 w 62"/>
                <a:gd name="T3" fmla="*/ 8 h 8"/>
                <a:gd name="T4" fmla="*/ 62 w 62"/>
                <a:gd name="T5" fmla="*/ 8 h 8"/>
                <a:gd name="T6" fmla="*/ 31 w 62"/>
                <a:gd name="T7" fmla="*/ 0 h 8"/>
              </a:gdLst>
              <a:ahLst/>
              <a:cxnLst>
                <a:cxn ang="0">
                  <a:pos x="T0" y="T1"/>
                </a:cxn>
                <a:cxn ang="0">
                  <a:pos x="T2" y="T3"/>
                </a:cxn>
                <a:cxn ang="0">
                  <a:pos x="T4" y="T5"/>
                </a:cxn>
                <a:cxn ang="0">
                  <a:pos x="T6" y="T7"/>
                </a:cxn>
              </a:cxnLst>
              <a:rect l="0" t="0" r="r" b="b"/>
              <a:pathLst>
                <a:path w="62" h="8">
                  <a:moveTo>
                    <a:pt x="31" y="0"/>
                  </a:moveTo>
                  <a:cubicBezTo>
                    <a:pt x="19" y="0"/>
                    <a:pt x="9" y="3"/>
                    <a:pt x="0" y="8"/>
                  </a:cubicBezTo>
                  <a:cubicBezTo>
                    <a:pt x="62" y="8"/>
                    <a:pt x="62" y="8"/>
                    <a:pt x="62" y="8"/>
                  </a:cubicBezTo>
                  <a:cubicBezTo>
                    <a:pt x="53" y="3"/>
                    <a:pt x="42" y="0"/>
                    <a:pt x="31" y="0"/>
                  </a:cubicBezTo>
                </a:path>
              </a:pathLst>
            </a:custGeom>
            <a:solidFill>
              <a:srgbClr val="7C3F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49"/>
            <p:cNvSpPr>
              <a:spLocks/>
            </p:cNvSpPr>
            <p:nvPr/>
          </p:nvSpPr>
          <p:spPr bwMode="auto">
            <a:xfrm>
              <a:off x="10725150" y="5389563"/>
              <a:ext cx="619125" cy="185738"/>
            </a:xfrm>
            <a:custGeom>
              <a:avLst/>
              <a:gdLst>
                <a:gd name="T0" fmla="*/ 125 w 130"/>
                <a:gd name="T1" fmla="*/ 0 h 39"/>
                <a:gd name="T2" fmla="*/ 4 w 130"/>
                <a:gd name="T3" fmla="*/ 0 h 39"/>
                <a:gd name="T4" fmla="*/ 0 w 130"/>
                <a:gd name="T5" fmla="*/ 23 h 39"/>
                <a:gd name="T6" fmla="*/ 1 w 130"/>
                <a:gd name="T7" fmla="*/ 39 h 39"/>
                <a:gd name="T8" fmla="*/ 128 w 130"/>
                <a:gd name="T9" fmla="*/ 39 h 39"/>
                <a:gd name="T10" fmla="*/ 130 w 130"/>
                <a:gd name="T11" fmla="*/ 23 h 39"/>
                <a:gd name="T12" fmla="*/ 125 w 130"/>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30" h="39">
                  <a:moveTo>
                    <a:pt x="125" y="0"/>
                  </a:moveTo>
                  <a:cubicBezTo>
                    <a:pt x="4" y="0"/>
                    <a:pt x="4" y="0"/>
                    <a:pt x="4" y="0"/>
                  </a:cubicBezTo>
                  <a:cubicBezTo>
                    <a:pt x="1" y="7"/>
                    <a:pt x="0" y="15"/>
                    <a:pt x="0" y="23"/>
                  </a:cubicBezTo>
                  <a:cubicBezTo>
                    <a:pt x="0" y="28"/>
                    <a:pt x="0" y="34"/>
                    <a:pt x="1" y="39"/>
                  </a:cubicBezTo>
                  <a:cubicBezTo>
                    <a:pt x="128" y="39"/>
                    <a:pt x="128" y="39"/>
                    <a:pt x="128" y="39"/>
                  </a:cubicBezTo>
                  <a:cubicBezTo>
                    <a:pt x="129" y="34"/>
                    <a:pt x="130" y="28"/>
                    <a:pt x="130" y="23"/>
                  </a:cubicBezTo>
                  <a:cubicBezTo>
                    <a:pt x="130" y="15"/>
                    <a:pt x="128" y="7"/>
                    <a:pt x="125" y="0"/>
                  </a:cubicBezTo>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50"/>
            <p:cNvSpPr>
              <a:spLocks/>
            </p:cNvSpPr>
            <p:nvPr/>
          </p:nvSpPr>
          <p:spPr bwMode="auto">
            <a:xfrm>
              <a:off x="10806113" y="5708650"/>
              <a:ext cx="457200" cy="100013"/>
            </a:xfrm>
            <a:custGeom>
              <a:avLst/>
              <a:gdLst>
                <a:gd name="T0" fmla="*/ 96 w 96"/>
                <a:gd name="T1" fmla="*/ 0 h 21"/>
                <a:gd name="T2" fmla="*/ 0 w 96"/>
                <a:gd name="T3" fmla="*/ 0 h 21"/>
                <a:gd name="T4" fmla="*/ 48 w 96"/>
                <a:gd name="T5" fmla="*/ 21 h 21"/>
                <a:gd name="T6" fmla="*/ 96 w 96"/>
                <a:gd name="T7" fmla="*/ 0 h 21"/>
              </a:gdLst>
              <a:ahLst/>
              <a:cxnLst>
                <a:cxn ang="0">
                  <a:pos x="T0" y="T1"/>
                </a:cxn>
                <a:cxn ang="0">
                  <a:pos x="T2" y="T3"/>
                </a:cxn>
                <a:cxn ang="0">
                  <a:pos x="T4" y="T5"/>
                </a:cxn>
                <a:cxn ang="0">
                  <a:pos x="T6" y="T7"/>
                </a:cxn>
              </a:cxnLst>
              <a:rect l="0" t="0" r="r" b="b"/>
              <a:pathLst>
                <a:path w="96" h="21">
                  <a:moveTo>
                    <a:pt x="96" y="0"/>
                  </a:moveTo>
                  <a:cubicBezTo>
                    <a:pt x="0" y="0"/>
                    <a:pt x="0" y="0"/>
                    <a:pt x="0" y="0"/>
                  </a:cubicBezTo>
                  <a:cubicBezTo>
                    <a:pt x="12" y="13"/>
                    <a:pt x="29" y="21"/>
                    <a:pt x="48" y="21"/>
                  </a:cubicBezTo>
                  <a:cubicBezTo>
                    <a:pt x="67" y="21"/>
                    <a:pt x="84" y="13"/>
                    <a:pt x="96" y="0"/>
                  </a:cubicBezTo>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Oval 51"/>
            <p:cNvSpPr>
              <a:spLocks noChangeArrowheads="1"/>
            </p:cNvSpPr>
            <p:nvPr/>
          </p:nvSpPr>
          <p:spPr bwMode="auto">
            <a:xfrm>
              <a:off x="10687050" y="5153025"/>
              <a:ext cx="619125" cy="617538"/>
            </a:xfrm>
            <a:prstGeom prst="ellipse">
              <a:avLst/>
            </a:pr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52"/>
            <p:cNvSpPr>
              <a:spLocks noEditPoints="1"/>
            </p:cNvSpPr>
            <p:nvPr/>
          </p:nvSpPr>
          <p:spPr bwMode="auto">
            <a:xfrm>
              <a:off x="10839450" y="5329238"/>
              <a:ext cx="309563" cy="265113"/>
            </a:xfrm>
            <a:custGeom>
              <a:avLst/>
              <a:gdLst>
                <a:gd name="T0" fmla="*/ 62 w 65"/>
                <a:gd name="T1" fmla="*/ 53 h 56"/>
                <a:gd name="T2" fmla="*/ 0 w 65"/>
                <a:gd name="T3" fmla="*/ 10 h 56"/>
                <a:gd name="T4" fmla="*/ 0 w 65"/>
                <a:gd name="T5" fmla="*/ 56 h 56"/>
                <a:gd name="T6" fmla="*/ 65 w 65"/>
                <a:gd name="T7" fmla="*/ 0 h 56"/>
                <a:gd name="T8" fmla="*/ 0 w 65"/>
                <a:gd name="T9" fmla="*/ 0 h 56"/>
                <a:gd name="T10" fmla="*/ 38 w 65"/>
                <a:gd name="T11" fmla="*/ 32 h 56"/>
                <a:gd name="T12" fmla="*/ 36 w 65"/>
                <a:gd name="T13" fmla="*/ 28 h 56"/>
                <a:gd name="T14" fmla="*/ 34 w 65"/>
                <a:gd name="T15" fmla="*/ 27 h 56"/>
                <a:gd name="T16" fmla="*/ 31 w 65"/>
                <a:gd name="T17" fmla="*/ 25 h 56"/>
                <a:gd name="T18" fmla="*/ 28 w 65"/>
                <a:gd name="T19" fmla="*/ 25 h 56"/>
                <a:gd name="T20" fmla="*/ 24 w 65"/>
                <a:gd name="T21" fmla="*/ 27 h 56"/>
                <a:gd name="T22" fmla="*/ 22 w 65"/>
                <a:gd name="T23" fmla="*/ 28 h 56"/>
                <a:gd name="T24" fmla="*/ 20 w 65"/>
                <a:gd name="T25" fmla="*/ 32 h 56"/>
                <a:gd name="T26" fmla="*/ 20 w 65"/>
                <a:gd name="T27" fmla="*/ 34 h 56"/>
                <a:gd name="T28" fmla="*/ 20 w 65"/>
                <a:gd name="T29" fmla="*/ 38 h 56"/>
                <a:gd name="T30" fmla="*/ 22 w 65"/>
                <a:gd name="T31" fmla="*/ 41 h 56"/>
                <a:gd name="T32" fmla="*/ 25 w 65"/>
                <a:gd name="T33" fmla="*/ 43 h 56"/>
                <a:gd name="T34" fmla="*/ 27 w 65"/>
                <a:gd name="T35" fmla="*/ 44 h 56"/>
                <a:gd name="T36" fmla="*/ 30 w 65"/>
                <a:gd name="T37" fmla="*/ 42 h 56"/>
                <a:gd name="T38" fmla="*/ 33 w 65"/>
                <a:gd name="T39" fmla="*/ 43 h 56"/>
                <a:gd name="T40" fmla="*/ 34 w 65"/>
                <a:gd name="T41" fmla="*/ 40 h 56"/>
                <a:gd name="T42" fmla="*/ 38 w 65"/>
                <a:gd name="T43" fmla="*/ 39 h 56"/>
                <a:gd name="T44" fmla="*/ 36 w 65"/>
                <a:gd name="T45" fmla="*/ 36 h 56"/>
                <a:gd name="T46" fmla="*/ 32 w 65"/>
                <a:gd name="T47" fmla="*/ 38 h 56"/>
                <a:gd name="T48" fmla="*/ 25 w 65"/>
                <a:gd name="T49" fmla="*/ 35 h 56"/>
                <a:gd name="T50" fmla="*/ 32 w 65"/>
                <a:gd name="T51" fmla="*/ 32 h 56"/>
                <a:gd name="T52" fmla="*/ 29 w 65"/>
                <a:gd name="T53" fmla="*/ 33 h 56"/>
                <a:gd name="T54" fmla="*/ 27 w 65"/>
                <a:gd name="T55" fmla="*/ 35 h 56"/>
                <a:gd name="T56" fmla="*/ 45 w 65"/>
                <a:gd name="T57" fmla="*/ 27 h 56"/>
                <a:gd name="T58" fmla="*/ 46 w 65"/>
                <a:gd name="T59" fmla="*/ 26 h 56"/>
                <a:gd name="T60" fmla="*/ 45 w 65"/>
                <a:gd name="T61" fmla="*/ 25 h 56"/>
                <a:gd name="T62" fmla="*/ 42 w 65"/>
                <a:gd name="T63" fmla="*/ 23 h 56"/>
                <a:gd name="T64" fmla="*/ 40 w 65"/>
                <a:gd name="T65" fmla="*/ 23 h 56"/>
                <a:gd name="T66" fmla="*/ 37 w 65"/>
                <a:gd name="T67" fmla="*/ 25 h 56"/>
                <a:gd name="T68" fmla="*/ 36 w 65"/>
                <a:gd name="T69" fmla="*/ 26 h 56"/>
                <a:gd name="T70" fmla="*/ 38 w 65"/>
                <a:gd name="T71" fmla="*/ 27 h 56"/>
                <a:gd name="T72" fmla="*/ 36 w 65"/>
                <a:gd name="T73" fmla="*/ 29 h 56"/>
                <a:gd name="T74" fmla="*/ 37 w 65"/>
                <a:gd name="T75" fmla="*/ 31 h 56"/>
                <a:gd name="T76" fmla="*/ 39 w 65"/>
                <a:gd name="T77" fmla="*/ 31 h 56"/>
                <a:gd name="T78" fmla="*/ 41 w 65"/>
                <a:gd name="T79" fmla="*/ 33 h 56"/>
                <a:gd name="T80" fmla="*/ 42 w 65"/>
                <a:gd name="T81" fmla="*/ 31 h 56"/>
                <a:gd name="T82" fmla="*/ 45 w 65"/>
                <a:gd name="T83" fmla="*/ 31 h 56"/>
                <a:gd name="T84" fmla="*/ 46 w 65"/>
                <a:gd name="T85" fmla="*/ 30 h 56"/>
                <a:gd name="T86" fmla="*/ 43 w 65"/>
                <a:gd name="T87" fmla="*/ 28 h 56"/>
                <a:gd name="T88" fmla="*/ 41 w 65"/>
                <a:gd name="T89"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5" h="56">
                  <a:moveTo>
                    <a:pt x="3" y="14"/>
                  </a:moveTo>
                  <a:cubicBezTo>
                    <a:pt x="3" y="53"/>
                    <a:pt x="3" y="53"/>
                    <a:pt x="3" y="53"/>
                  </a:cubicBezTo>
                  <a:cubicBezTo>
                    <a:pt x="62" y="53"/>
                    <a:pt x="62" y="53"/>
                    <a:pt x="62" y="53"/>
                  </a:cubicBezTo>
                  <a:cubicBezTo>
                    <a:pt x="62" y="14"/>
                    <a:pt x="62" y="14"/>
                    <a:pt x="62" y="14"/>
                  </a:cubicBezTo>
                  <a:cubicBezTo>
                    <a:pt x="3" y="14"/>
                    <a:pt x="3" y="14"/>
                    <a:pt x="3" y="14"/>
                  </a:cubicBezTo>
                  <a:close/>
                  <a:moveTo>
                    <a:pt x="0" y="10"/>
                  </a:moveTo>
                  <a:cubicBezTo>
                    <a:pt x="65" y="10"/>
                    <a:pt x="65" y="10"/>
                    <a:pt x="65" y="10"/>
                  </a:cubicBezTo>
                  <a:cubicBezTo>
                    <a:pt x="65" y="56"/>
                    <a:pt x="65" y="56"/>
                    <a:pt x="65" y="56"/>
                  </a:cubicBezTo>
                  <a:cubicBezTo>
                    <a:pt x="0" y="56"/>
                    <a:pt x="0" y="56"/>
                    <a:pt x="0" y="56"/>
                  </a:cubicBezTo>
                  <a:cubicBezTo>
                    <a:pt x="0" y="10"/>
                    <a:pt x="0" y="10"/>
                    <a:pt x="0" y="10"/>
                  </a:cubicBezTo>
                  <a:close/>
                  <a:moveTo>
                    <a:pt x="0" y="0"/>
                  </a:moveTo>
                  <a:cubicBezTo>
                    <a:pt x="65" y="0"/>
                    <a:pt x="65" y="0"/>
                    <a:pt x="65" y="0"/>
                  </a:cubicBezTo>
                  <a:cubicBezTo>
                    <a:pt x="65" y="7"/>
                    <a:pt x="65" y="7"/>
                    <a:pt x="65" y="7"/>
                  </a:cubicBezTo>
                  <a:cubicBezTo>
                    <a:pt x="0" y="7"/>
                    <a:pt x="0" y="7"/>
                    <a:pt x="0" y="7"/>
                  </a:cubicBezTo>
                  <a:cubicBezTo>
                    <a:pt x="0" y="0"/>
                    <a:pt x="0" y="0"/>
                    <a:pt x="0" y="0"/>
                  </a:cubicBezTo>
                  <a:close/>
                  <a:moveTo>
                    <a:pt x="39" y="34"/>
                  </a:moveTo>
                  <a:cubicBezTo>
                    <a:pt x="39" y="32"/>
                    <a:pt x="39" y="32"/>
                    <a:pt x="39" y="32"/>
                  </a:cubicBezTo>
                  <a:cubicBezTo>
                    <a:pt x="38" y="32"/>
                    <a:pt x="38" y="32"/>
                    <a:pt x="38" y="32"/>
                  </a:cubicBezTo>
                  <a:cubicBezTo>
                    <a:pt x="35" y="32"/>
                    <a:pt x="35" y="32"/>
                    <a:pt x="35" y="32"/>
                  </a:cubicBezTo>
                  <a:cubicBezTo>
                    <a:pt x="35" y="31"/>
                    <a:pt x="35" y="31"/>
                    <a:pt x="35" y="31"/>
                  </a:cubicBezTo>
                  <a:cubicBezTo>
                    <a:pt x="36" y="28"/>
                    <a:pt x="36" y="28"/>
                    <a:pt x="36" y="28"/>
                  </a:cubicBezTo>
                  <a:cubicBezTo>
                    <a:pt x="36" y="28"/>
                    <a:pt x="36" y="28"/>
                    <a:pt x="36" y="28"/>
                  </a:cubicBezTo>
                  <a:cubicBezTo>
                    <a:pt x="35" y="27"/>
                    <a:pt x="35" y="27"/>
                    <a:pt x="35" y="27"/>
                  </a:cubicBezTo>
                  <a:cubicBezTo>
                    <a:pt x="34" y="27"/>
                    <a:pt x="34" y="27"/>
                    <a:pt x="34" y="27"/>
                  </a:cubicBezTo>
                  <a:cubicBezTo>
                    <a:pt x="32" y="28"/>
                    <a:pt x="32" y="28"/>
                    <a:pt x="32" y="28"/>
                  </a:cubicBezTo>
                  <a:cubicBezTo>
                    <a:pt x="31" y="28"/>
                    <a:pt x="31" y="28"/>
                    <a:pt x="31" y="28"/>
                  </a:cubicBezTo>
                  <a:cubicBezTo>
                    <a:pt x="31" y="25"/>
                    <a:pt x="31" y="25"/>
                    <a:pt x="31" y="25"/>
                  </a:cubicBezTo>
                  <a:cubicBezTo>
                    <a:pt x="30" y="25"/>
                    <a:pt x="30" y="25"/>
                    <a:pt x="30" y="25"/>
                  </a:cubicBezTo>
                  <a:cubicBezTo>
                    <a:pt x="28" y="25"/>
                    <a:pt x="28" y="25"/>
                    <a:pt x="28" y="25"/>
                  </a:cubicBezTo>
                  <a:cubicBezTo>
                    <a:pt x="28" y="25"/>
                    <a:pt x="28" y="25"/>
                    <a:pt x="28" y="25"/>
                  </a:cubicBezTo>
                  <a:cubicBezTo>
                    <a:pt x="27" y="28"/>
                    <a:pt x="27" y="28"/>
                    <a:pt x="27" y="28"/>
                  </a:cubicBezTo>
                  <a:cubicBezTo>
                    <a:pt x="26" y="28"/>
                    <a:pt x="26" y="28"/>
                    <a:pt x="26" y="28"/>
                  </a:cubicBezTo>
                  <a:cubicBezTo>
                    <a:pt x="24" y="27"/>
                    <a:pt x="24" y="27"/>
                    <a:pt x="24" y="27"/>
                  </a:cubicBezTo>
                  <a:cubicBezTo>
                    <a:pt x="24" y="27"/>
                    <a:pt x="24" y="27"/>
                    <a:pt x="24" y="27"/>
                  </a:cubicBezTo>
                  <a:cubicBezTo>
                    <a:pt x="22" y="28"/>
                    <a:pt x="22" y="28"/>
                    <a:pt x="22" y="28"/>
                  </a:cubicBezTo>
                  <a:cubicBezTo>
                    <a:pt x="22" y="28"/>
                    <a:pt x="22" y="28"/>
                    <a:pt x="22" y="28"/>
                  </a:cubicBezTo>
                  <a:cubicBezTo>
                    <a:pt x="23" y="31"/>
                    <a:pt x="23" y="31"/>
                    <a:pt x="23" y="31"/>
                  </a:cubicBezTo>
                  <a:cubicBezTo>
                    <a:pt x="23" y="32"/>
                    <a:pt x="23" y="32"/>
                    <a:pt x="23" y="32"/>
                  </a:cubicBezTo>
                  <a:cubicBezTo>
                    <a:pt x="20" y="32"/>
                    <a:pt x="20" y="32"/>
                    <a:pt x="20" y="32"/>
                  </a:cubicBezTo>
                  <a:cubicBezTo>
                    <a:pt x="20" y="32"/>
                    <a:pt x="20" y="32"/>
                    <a:pt x="20" y="32"/>
                  </a:cubicBezTo>
                  <a:cubicBezTo>
                    <a:pt x="19" y="34"/>
                    <a:pt x="19" y="34"/>
                    <a:pt x="19" y="34"/>
                  </a:cubicBezTo>
                  <a:cubicBezTo>
                    <a:pt x="20" y="34"/>
                    <a:pt x="20" y="34"/>
                    <a:pt x="20" y="34"/>
                  </a:cubicBezTo>
                  <a:cubicBezTo>
                    <a:pt x="22" y="36"/>
                    <a:pt x="22" y="36"/>
                    <a:pt x="22" y="36"/>
                  </a:cubicBezTo>
                  <a:cubicBezTo>
                    <a:pt x="22" y="36"/>
                    <a:pt x="22" y="36"/>
                    <a:pt x="22" y="36"/>
                  </a:cubicBezTo>
                  <a:cubicBezTo>
                    <a:pt x="20" y="38"/>
                    <a:pt x="20" y="38"/>
                    <a:pt x="20" y="38"/>
                  </a:cubicBezTo>
                  <a:cubicBezTo>
                    <a:pt x="20" y="39"/>
                    <a:pt x="20" y="39"/>
                    <a:pt x="20" y="39"/>
                  </a:cubicBezTo>
                  <a:cubicBezTo>
                    <a:pt x="21" y="40"/>
                    <a:pt x="21" y="40"/>
                    <a:pt x="21" y="40"/>
                  </a:cubicBezTo>
                  <a:cubicBezTo>
                    <a:pt x="22" y="41"/>
                    <a:pt x="22" y="41"/>
                    <a:pt x="22" y="41"/>
                  </a:cubicBezTo>
                  <a:cubicBezTo>
                    <a:pt x="24" y="40"/>
                    <a:pt x="24" y="40"/>
                    <a:pt x="24" y="40"/>
                  </a:cubicBezTo>
                  <a:cubicBezTo>
                    <a:pt x="25" y="40"/>
                    <a:pt x="25" y="40"/>
                    <a:pt x="25" y="40"/>
                  </a:cubicBezTo>
                  <a:cubicBezTo>
                    <a:pt x="25" y="43"/>
                    <a:pt x="25" y="43"/>
                    <a:pt x="25" y="43"/>
                  </a:cubicBezTo>
                  <a:cubicBezTo>
                    <a:pt x="25" y="43"/>
                    <a:pt x="25" y="43"/>
                    <a:pt x="25" y="43"/>
                  </a:cubicBezTo>
                  <a:cubicBezTo>
                    <a:pt x="27" y="44"/>
                    <a:pt x="27" y="44"/>
                    <a:pt x="27" y="44"/>
                  </a:cubicBezTo>
                  <a:cubicBezTo>
                    <a:pt x="27" y="44"/>
                    <a:pt x="27" y="44"/>
                    <a:pt x="27" y="44"/>
                  </a:cubicBezTo>
                  <a:cubicBezTo>
                    <a:pt x="29" y="42"/>
                    <a:pt x="29" y="42"/>
                    <a:pt x="29" y="42"/>
                  </a:cubicBezTo>
                  <a:cubicBezTo>
                    <a:pt x="29" y="42"/>
                    <a:pt x="29" y="42"/>
                    <a:pt x="29" y="42"/>
                  </a:cubicBezTo>
                  <a:cubicBezTo>
                    <a:pt x="30" y="42"/>
                    <a:pt x="30" y="42"/>
                    <a:pt x="30" y="42"/>
                  </a:cubicBezTo>
                  <a:cubicBezTo>
                    <a:pt x="31" y="44"/>
                    <a:pt x="31" y="44"/>
                    <a:pt x="31" y="44"/>
                  </a:cubicBezTo>
                  <a:cubicBezTo>
                    <a:pt x="32" y="44"/>
                    <a:pt x="32" y="44"/>
                    <a:pt x="32" y="44"/>
                  </a:cubicBezTo>
                  <a:cubicBezTo>
                    <a:pt x="33" y="43"/>
                    <a:pt x="33" y="43"/>
                    <a:pt x="33" y="43"/>
                  </a:cubicBezTo>
                  <a:cubicBezTo>
                    <a:pt x="34" y="43"/>
                    <a:pt x="34" y="43"/>
                    <a:pt x="34" y="43"/>
                  </a:cubicBezTo>
                  <a:cubicBezTo>
                    <a:pt x="33" y="40"/>
                    <a:pt x="33" y="40"/>
                    <a:pt x="33" y="40"/>
                  </a:cubicBezTo>
                  <a:cubicBezTo>
                    <a:pt x="34" y="40"/>
                    <a:pt x="34" y="40"/>
                    <a:pt x="34" y="40"/>
                  </a:cubicBezTo>
                  <a:cubicBezTo>
                    <a:pt x="37" y="41"/>
                    <a:pt x="37" y="41"/>
                    <a:pt x="37" y="41"/>
                  </a:cubicBezTo>
                  <a:cubicBezTo>
                    <a:pt x="37" y="40"/>
                    <a:pt x="37" y="40"/>
                    <a:pt x="37" y="40"/>
                  </a:cubicBezTo>
                  <a:cubicBezTo>
                    <a:pt x="38" y="39"/>
                    <a:pt x="38" y="39"/>
                    <a:pt x="38" y="39"/>
                  </a:cubicBezTo>
                  <a:cubicBezTo>
                    <a:pt x="38" y="38"/>
                    <a:pt x="38" y="38"/>
                    <a:pt x="38" y="38"/>
                  </a:cubicBezTo>
                  <a:cubicBezTo>
                    <a:pt x="36" y="36"/>
                    <a:pt x="36" y="36"/>
                    <a:pt x="36" y="36"/>
                  </a:cubicBezTo>
                  <a:cubicBezTo>
                    <a:pt x="36" y="36"/>
                    <a:pt x="36" y="36"/>
                    <a:pt x="36" y="36"/>
                  </a:cubicBezTo>
                  <a:cubicBezTo>
                    <a:pt x="39" y="34"/>
                    <a:pt x="39" y="34"/>
                    <a:pt x="39" y="34"/>
                  </a:cubicBezTo>
                  <a:close/>
                  <a:moveTo>
                    <a:pt x="33" y="35"/>
                  </a:moveTo>
                  <a:cubicBezTo>
                    <a:pt x="33" y="36"/>
                    <a:pt x="33" y="37"/>
                    <a:pt x="32" y="38"/>
                  </a:cubicBezTo>
                  <a:cubicBezTo>
                    <a:pt x="31" y="38"/>
                    <a:pt x="30" y="39"/>
                    <a:pt x="29" y="39"/>
                  </a:cubicBezTo>
                  <a:cubicBezTo>
                    <a:pt x="28" y="39"/>
                    <a:pt x="27" y="38"/>
                    <a:pt x="26" y="38"/>
                  </a:cubicBezTo>
                  <a:cubicBezTo>
                    <a:pt x="26" y="37"/>
                    <a:pt x="25" y="36"/>
                    <a:pt x="25" y="35"/>
                  </a:cubicBezTo>
                  <a:cubicBezTo>
                    <a:pt x="25" y="34"/>
                    <a:pt x="26" y="33"/>
                    <a:pt x="26" y="32"/>
                  </a:cubicBezTo>
                  <a:cubicBezTo>
                    <a:pt x="27" y="31"/>
                    <a:pt x="28" y="31"/>
                    <a:pt x="29" y="31"/>
                  </a:cubicBezTo>
                  <a:cubicBezTo>
                    <a:pt x="30" y="31"/>
                    <a:pt x="31" y="31"/>
                    <a:pt x="32" y="32"/>
                  </a:cubicBezTo>
                  <a:cubicBezTo>
                    <a:pt x="33" y="33"/>
                    <a:pt x="33" y="34"/>
                    <a:pt x="33" y="35"/>
                  </a:cubicBezTo>
                  <a:close/>
                  <a:moveTo>
                    <a:pt x="27" y="35"/>
                  </a:moveTo>
                  <a:cubicBezTo>
                    <a:pt x="27" y="34"/>
                    <a:pt x="28" y="33"/>
                    <a:pt x="29" y="33"/>
                  </a:cubicBezTo>
                  <a:cubicBezTo>
                    <a:pt x="30" y="33"/>
                    <a:pt x="31" y="34"/>
                    <a:pt x="31" y="35"/>
                  </a:cubicBezTo>
                  <a:cubicBezTo>
                    <a:pt x="31" y="36"/>
                    <a:pt x="30" y="36"/>
                    <a:pt x="29" y="36"/>
                  </a:cubicBezTo>
                  <a:cubicBezTo>
                    <a:pt x="28" y="36"/>
                    <a:pt x="27" y="36"/>
                    <a:pt x="27" y="35"/>
                  </a:cubicBezTo>
                  <a:close/>
                  <a:moveTo>
                    <a:pt x="45" y="28"/>
                  </a:moveTo>
                  <a:cubicBezTo>
                    <a:pt x="45" y="28"/>
                    <a:pt x="45" y="28"/>
                    <a:pt x="45" y="28"/>
                  </a:cubicBezTo>
                  <a:cubicBezTo>
                    <a:pt x="45" y="27"/>
                    <a:pt x="45" y="27"/>
                    <a:pt x="45" y="27"/>
                  </a:cubicBezTo>
                  <a:cubicBezTo>
                    <a:pt x="46" y="26"/>
                    <a:pt x="46" y="26"/>
                    <a:pt x="46" y="26"/>
                  </a:cubicBezTo>
                  <a:cubicBezTo>
                    <a:pt x="46" y="26"/>
                    <a:pt x="46" y="26"/>
                    <a:pt x="46" y="26"/>
                  </a:cubicBezTo>
                  <a:cubicBezTo>
                    <a:pt x="46" y="26"/>
                    <a:pt x="46" y="26"/>
                    <a:pt x="46" y="26"/>
                  </a:cubicBezTo>
                  <a:cubicBezTo>
                    <a:pt x="46" y="25"/>
                    <a:pt x="46" y="25"/>
                    <a:pt x="46" y="25"/>
                  </a:cubicBezTo>
                  <a:cubicBezTo>
                    <a:pt x="45" y="25"/>
                    <a:pt x="45" y="25"/>
                    <a:pt x="45" y="25"/>
                  </a:cubicBezTo>
                  <a:cubicBezTo>
                    <a:pt x="45" y="25"/>
                    <a:pt x="45" y="25"/>
                    <a:pt x="45" y="25"/>
                  </a:cubicBezTo>
                  <a:cubicBezTo>
                    <a:pt x="44" y="25"/>
                    <a:pt x="44" y="25"/>
                    <a:pt x="44" y="25"/>
                  </a:cubicBezTo>
                  <a:cubicBezTo>
                    <a:pt x="43" y="25"/>
                    <a:pt x="43" y="24"/>
                    <a:pt x="42" y="24"/>
                  </a:cubicBezTo>
                  <a:cubicBezTo>
                    <a:pt x="42" y="23"/>
                    <a:pt x="42" y="23"/>
                    <a:pt x="42" y="23"/>
                  </a:cubicBezTo>
                  <a:cubicBezTo>
                    <a:pt x="42" y="22"/>
                    <a:pt x="42" y="22"/>
                    <a:pt x="42" y="22"/>
                  </a:cubicBezTo>
                  <a:cubicBezTo>
                    <a:pt x="41" y="22"/>
                    <a:pt x="41" y="22"/>
                    <a:pt x="41" y="22"/>
                  </a:cubicBezTo>
                  <a:cubicBezTo>
                    <a:pt x="40" y="23"/>
                    <a:pt x="40" y="23"/>
                    <a:pt x="40" y="23"/>
                  </a:cubicBezTo>
                  <a:cubicBezTo>
                    <a:pt x="40" y="24"/>
                    <a:pt x="40" y="24"/>
                    <a:pt x="40" y="24"/>
                  </a:cubicBezTo>
                  <a:cubicBezTo>
                    <a:pt x="39" y="24"/>
                    <a:pt x="39" y="25"/>
                    <a:pt x="39" y="25"/>
                  </a:cubicBezTo>
                  <a:cubicBezTo>
                    <a:pt x="37" y="25"/>
                    <a:pt x="37" y="25"/>
                    <a:pt x="37" y="25"/>
                  </a:cubicBezTo>
                  <a:cubicBezTo>
                    <a:pt x="37" y="25"/>
                    <a:pt x="37" y="25"/>
                    <a:pt x="37" y="25"/>
                  </a:cubicBezTo>
                  <a:cubicBezTo>
                    <a:pt x="37" y="25"/>
                    <a:pt x="37" y="25"/>
                    <a:pt x="37" y="25"/>
                  </a:cubicBezTo>
                  <a:cubicBezTo>
                    <a:pt x="36" y="26"/>
                    <a:pt x="36" y="26"/>
                    <a:pt x="36" y="26"/>
                  </a:cubicBezTo>
                  <a:cubicBezTo>
                    <a:pt x="36" y="26"/>
                    <a:pt x="36" y="26"/>
                    <a:pt x="36" y="26"/>
                  </a:cubicBezTo>
                  <a:cubicBezTo>
                    <a:pt x="36" y="26"/>
                    <a:pt x="36" y="26"/>
                    <a:pt x="36" y="26"/>
                  </a:cubicBezTo>
                  <a:cubicBezTo>
                    <a:pt x="38" y="27"/>
                    <a:pt x="38" y="27"/>
                    <a:pt x="38" y="27"/>
                  </a:cubicBezTo>
                  <a:cubicBezTo>
                    <a:pt x="37" y="28"/>
                    <a:pt x="37" y="28"/>
                    <a:pt x="37" y="28"/>
                  </a:cubicBezTo>
                  <a:cubicBezTo>
                    <a:pt x="38" y="28"/>
                    <a:pt x="38" y="28"/>
                    <a:pt x="38" y="28"/>
                  </a:cubicBezTo>
                  <a:cubicBezTo>
                    <a:pt x="36" y="29"/>
                    <a:pt x="36" y="29"/>
                    <a:pt x="36" y="29"/>
                  </a:cubicBezTo>
                  <a:cubicBezTo>
                    <a:pt x="36" y="30"/>
                    <a:pt x="36" y="30"/>
                    <a:pt x="36" y="30"/>
                  </a:cubicBezTo>
                  <a:cubicBezTo>
                    <a:pt x="36" y="30"/>
                    <a:pt x="36" y="30"/>
                    <a:pt x="36" y="30"/>
                  </a:cubicBezTo>
                  <a:cubicBezTo>
                    <a:pt x="37" y="31"/>
                    <a:pt x="37" y="31"/>
                    <a:pt x="37" y="31"/>
                  </a:cubicBezTo>
                  <a:cubicBezTo>
                    <a:pt x="37" y="31"/>
                    <a:pt x="37" y="31"/>
                    <a:pt x="37" y="31"/>
                  </a:cubicBezTo>
                  <a:cubicBezTo>
                    <a:pt x="37" y="31"/>
                    <a:pt x="37" y="31"/>
                    <a:pt x="37" y="31"/>
                  </a:cubicBezTo>
                  <a:cubicBezTo>
                    <a:pt x="39" y="31"/>
                    <a:pt x="39" y="31"/>
                    <a:pt x="39" y="31"/>
                  </a:cubicBezTo>
                  <a:cubicBezTo>
                    <a:pt x="39" y="31"/>
                    <a:pt x="39" y="31"/>
                    <a:pt x="40" y="31"/>
                  </a:cubicBezTo>
                  <a:cubicBezTo>
                    <a:pt x="40" y="33"/>
                    <a:pt x="40" y="33"/>
                    <a:pt x="40" y="33"/>
                  </a:cubicBezTo>
                  <a:cubicBezTo>
                    <a:pt x="41" y="33"/>
                    <a:pt x="41" y="33"/>
                    <a:pt x="41" y="33"/>
                  </a:cubicBezTo>
                  <a:cubicBezTo>
                    <a:pt x="42" y="33"/>
                    <a:pt x="42" y="33"/>
                    <a:pt x="42" y="33"/>
                  </a:cubicBezTo>
                  <a:cubicBezTo>
                    <a:pt x="42" y="33"/>
                    <a:pt x="42" y="33"/>
                    <a:pt x="42" y="33"/>
                  </a:cubicBezTo>
                  <a:cubicBezTo>
                    <a:pt x="42" y="31"/>
                    <a:pt x="42" y="31"/>
                    <a:pt x="42" y="31"/>
                  </a:cubicBezTo>
                  <a:cubicBezTo>
                    <a:pt x="43" y="31"/>
                    <a:pt x="43" y="31"/>
                    <a:pt x="44" y="31"/>
                  </a:cubicBezTo>
                  <a:cubicBezTo>
                    <a:pt x="45" y="31"/>
                    <a:pt x="45" y="31"/>
                    <a:pt x="45" y="31"/>
                  </a:cubicBezTo>
                  <a:cubicBezTo>
                    <a:pt x="45" y="31"/>
                    <a:pt x="45" y="31"/>
                    <a:pt x="45" y="31"/>
                  </a:cubicBezTo>
                  <a:cubicBezTo>
                    <a:pt x="46" y="31"/>
                    <a:pt x="46" y="31"/>
                    <a:pt x="46" y="31"/>
                  </a:cubicBezTo>
                  <a:cubicBezTo>
                    <a:pt x="46" y="30"/>
                    <a:pt x="46" y="30"/>
                    <a:pt x="46" y="30"/>
                  </a:cubicBezTo>
                  <a:cubicBezTo>
                    <a:pt x="46" y="30"/>
                    <a:pt x="46" y="30"/>
                    <a:pt x="46" y="30"/>
                  </a:cubicBezTo>
                  <a:cubicBezTo>
                    <a:pt x="46" y="29"/>
                    <a:pt x="46" y="29"/>
                    <a:pt x="46" y="29"/>
                  </a:cubicBezTo>
                  <a:cubicBezTo>
                    <a:pt x="45" y="28"/>
                    <a:pt x="45" y="28"/>
                    <a:pt x="45" y="28"/>
                  </a:cubicBezTo>
                  <a:close/>
                  <a:moveTo>
                    <a:pt x="43" y="28"/>
                  </a:moveTo>
                  <a:cubicBezTo>
                    <a:pt x="43" y="29"/>
                    <a:pt x="42" y="29"/>
                    <a:pt x="41" y="29"/>
                  </a:cubicBezTo>
                  <a:cubicBezTo>
                    <a:pt x="40" y="29"/>
                    <a:pt x="40" y="29"/>
                    <a:pt x="40" y="28"/>
                  </a:cubicBezTo>
                  <a:cubicBezTo>
                    <a:pt x="40" y="27"/>
                    <a:pt x="40" y="26"/>
                    <a:pt x="41" y="26"/>
                  </a:cubicBezTo>
                  <a:cubicBezTo>
                    <a:pt x="42" y="26"/>
                    <a:pt x="43" y="27"/>
                    <a:pt x="43" y="28"/>
                  </a:cubicBez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Oval 53"/>
            <p:cNvSpPr>
              <a:spLocks noChangeArrowheads="1"/>
            </p:cNvSpPr>
            <p:nvPr/>
          </p:nvSpPr>
          <p:spPr bwMode="auto">
            <a:xfrm>
              <a:off x="11704638" y="4197350"/>
              <a:ext cx="660400" cy="660400"/>
            </a:xfrm>
            <a:prstGeom prst="ellipse">
              <a:avLst/>
            </a:pr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54"/>
            <p:cNvSpPr>
              <a:spLocks noEditPoints="1"/>
            </p:cNvSpPr>
            <p:nvPr/>
          </p:nvSpPr>
          <p:spPr bwMode="auto">
            <a:xfrm>
              <a:off x="11871325" y="4387850"/>
              <a:ext cx="328613" cy="279400"/>
            </a:xfrm>
            <a:custGeom>
              <a:avLst/>
              <a:gdLst>
                <a:gd name="T0" fmla="*/ 66 w 69"/>
                <a:gd name="T1" fmla="*/ 56 h 59"/>
                <a:gd name="T2" fmla="*/ 0 w 69"/>
                <a:gd name="T3" fmla="*/ 10 h 59"/>
                <a:gd name="T4" fmla="*/ 0 w 69"/>
                <a:gd name="T5" fmla="*/ 59 h 59"/>
                <a:gd name="T6" fmla="*/ 69 w 69"/>
                <a:gd name="T7" fmla="*/ 0 h 59"/>
                <a:gd name="T8" fmla="*/ 0 w 69"/>
                <a:gd name="T9" fmla="*/ 0 h 59"/>
                <a:gd name="T10" fmla="*/ 40 w 69"/>
                <a:gd name="T11" fmla="*/ 33 h 59"/>
                <a:gd name="T12" fmla="*/ 38 w 69"/>
                <a:gd name="T13" fmla="*/ 30 h 59"/>
                <a:gd name="T14" fmla="*/ 36 w 69"/>
                <a:gd name="T15" fmla="*/ 28 h 59"/>
                <a:gd name="T16" fmla="*/ 32 w 69"/>
                <a:gd name="T17" fmla="*/ 26 h 59"/>
                <a:gd name="T18" fmla="*/ 29 w 69"/>
                <a:gd name="T19" fmla="*/ 26 h 59"/>
                <a:gd name="T20" fmla="*/ 25 w 69"/>
                <a:gd name="T21" fmla="*/ 28 h 59"/>
                <a:gd name="T22" fmla="*/ 23 w 69"/>
                <a:gd name="T23" fmla="*/ 30 h 59"/>
                <a:gd name="T24" fmla="*/ 21 w 69"/>
                <a:gd name="T25" fmla="*/ 33 h 59"/>
                <a:gd name="T26" fmla="*/ 21 w 69"/>
                <a:gd name="T27" fmla="*/ 36 h 59"/>
                <a:gd name="T28" fmla="*/ 21 w 69"/>
                <a:gd name="T29" fmla="*/ 40 h 59"/>
                <a:gd name="T30" fmla="*/ 23 w 69"/>
                <a:gd name="T31" fmla="*/ 43 h 59"/>
                <a:gd name="T32" fmla="*/ 26 w 69"/>
                <a:gd name="T33" fmla="*/ 46 h 59"/>
                <a:gd name="T34" fmla="*/ 29 w 69"/>
                <a:gd name="T35" fmla="*/ 47 h 59"/>
                <a:gd name="T36" fmla="*/ 31 w 69"/>
                <a:gd name="T37" fmla="*/ 44 h 59"/>
                <a:gd name="T38" fmla="*/ 35 w 69"/>
                <a:gd name="T39" fmla="*/ 46 h 59"/>
                <a:gd name="T40" fmla="*/ 36 w 69"/>
                <a:gd name="T41" fmla="*/ 42 h 59"/>
                <a:gd name="T42" fmla="*/ 40 w 69"/>
                <a:gd name="T43" fmla="*/ 41 h 59"/>
                <a:gd name="T44" fmla="*/ 38 w 69"/>
                <a:gd name="T45" fmla="*/ 38 h 59"/>
                <a:gd name="T46" fmla="*/ 34 w 69"/>
                <a:gd name="T47" fmla="*/ 40 h 59"/>
                <a:gd name="T48" fmla="*/ 27 w 69"/>
                <a:gd name="T49" fmla="*/ 37 h 59"/>
                <a:gd name="T50" fmla="*/ 34 w 69"/>
                <a:gd name="T51" fmla="*/ 34 h 59"/>
                <a:gd name="T52" fmla="*/ 31 w 69"/>
                <a:gd name="T53" fmla="*/ 35 h 59"/>
                <a:gd name="T54" fmla="*/ 29 w 69"/>
                <a:gd name="T55" fmla="*/ 37 h 59"/>
                <a:gd name="T56" fmla="*/ 48 w 69"/>
                <a:gd name="T57" fmla="*/ 28 h 59"/>
                <a:gd name="T58" fmla="*/ 49 w 69"/>
                <a:gd name="T59" fmla="*/ 27 h 59"/>
                <a:gd name="T60" fmla="*/ 48 w 69"/>
                <a:gd name="T61" fmla="*/ 26 h 59"/>
                <a:gd name="T62" fmla="*/ 45 w 69"/>
                <a:gd name="T63" fmla="*/ 24 h 59"/>
                <a:gd name="T64" fmla="*/ 43 w 69"/>
                <a:gd name="T65" fmla="*/ 24 h 59"/>
                <a:gd name="T66" fmla="*/ 39 w 69"/>
                <a:gd name="T67" fmla="*/ 26 h 59"/>
                <a:gd name="T68" fmla="*/ 38 w 69"/>
                <a:gd name="T69" fmla="*/ 27 h 59"/>
                <a:gd name="T70" fmla="*/ 40 w 69"/>
                <a:gd name="T71" fmla="*/ 28 h 59"/>
                <a:gd name="T72" fmla="*/ 38 w 69"/>
                <a:gd name="T73" fmla="*/ 31 h 59"/>
                <a:gd name="T74" fmla="*/ 39 w 69"/>
                <a:gd name="T75" fmla="*/ 32 h 59"/>
                <a:gd name="T76" fmla="*/ 41 w 69"/>
                <a:gd name="T77" fmla="*/ 32 h 59"/>
                <a:gd name="T78" fmla="*/ 43 w 69"/>
                <a:gd name="T79" fmla="*/ 35 h 59"/>
                <a:gd name="T80" fmla="*/ 45 w 69"/>
                <a:gd name="T81" fmla="*/ 33 h 59"/>
                <a:gd name="T82" fmla="*/ 48 w 69"/>
                <a:gd name="T83" fmla="*/ 33 h 59"/>
                <a:gd name="T84" fmla="*/ 49 w 69"/>
                <a:gd name="T85" fmla="*/ 31 h 59"/>
                <a:gd name="T86" fmla="*/ 45 w 69"/>
                <a:gd name="T87" fmla="*/ 29 h 59"/>
                <a:gd name="T88" fmla="*/ 44 w 69"/>
                <a:gd name="T89" fmla="*/ 28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9" h="59">
                  <a:moveTo>
                    <a:pt x="3" y="14"/>
                  </a:moveTo>
                  <a:cubicBezTo>
                    <a:pt x="3" y="56"/>
                    <a:pt x="3" y="56"/>
                    <a:pt x="3" y="56"/>
                  </a:cubicBezTo>
                  <a:cubicBezTo>
                    <a:pt x="66" y="56"/>
                    <a:pt x="66" y="56"/>
                    <a:pt x="66" y="56"/>
                  </a:cubicBezTo>
                  <a:cubicBezTo>
                    <a:pt x="66" y="14"/>
                    <a:pt x="66" y="14"/>
                    <a:pt x="66" y="14"/>
                  </a:cubicBezTo>
                  <a:cubicBezTo>
                    <a:pt x="3" y="14"/>
                    <a:pt x="3" y="14"/>
                    <a:pt x="3" y="14"/>
                  </a:cubicBezTo>
                  <a:close/>
                  <a:moveTo>
                    <a:pt x="0" y="10"/>
                  </a:moveTo>
                  <a:cubicBezTo>
                    <a:pt x="69" y="10"/>
                    <a:pt x="69" y="10"/>
                    <a:pt x="69" y="10"/>
                  </a:cubicBezTo>
                  <a:cubicBezTo>
                    <a:pt x="69" y="59"/>
                    <a:pt x="69" y="59"/>
                    <a:pt x="69" y="59"/>
                  </a:cubicBezTo>
                  <a:cubicBezTo>
                    <a:pt x="0" y="59"/>
                    <a:pt x="0" y="59"/>
                    <a:pt x="0" y="59"/>
                  </a:cubicBezTo>
                  <a:cubicBezTo>
                    <a:pt x="0" y="10"/>
                    <a:pt x="0" y="10"/>
                    <a:pt x="0" y="10"/>
                  </a:cubicBezTo>
                  <a:close/>
                  <a:moveTo>
                    <a:pt x="0" y="0"/>
                  </a:moveTo>
                  <a:cubicBezTo>
                    <a:pt x="69" y="0"/>
                    <a:pt x="69" y="0"/>
                    <a:pt x="69" y="0"/>
                  </a:cubicBezTo>
                  <a:cubicBezTo>
                    <a:pt x="69" y="7"/>
                    <a:pt x="69" y="7"/>
                    <a:pt x="69" y="7"/>
                  </a:cubicBezTo>
                  <a:cubicBezTo>
                    <a:pt x="0" y="7"/>
                    <a:pt x="0" y="7"/>
                    <a:pt x="0" y="7"/>
                  </a:cubicBezTo>
                  <a:cubicBezTo>
                    <a:pt x="0" y="0"/>
                    <a:pt x="0" y="0"/>
                    <a:pt x="0" y="0"/>
                  </a:cubicBezTo>
                  <a:close/>
                  <a:moveTo>
                    <a:pt x="41" y="36"/>
                  </a:moveTo>
                  <a:cubicBezTo>
                    <a:pt x="41" y="34"/>
                    <a:pt x="41" y="34"/>
                    <a:pt x="41" y="34"/>
                  </a:cubicBezTo>
                  <a:cubicBezTo>
                    <a:pt x="41" y="34"/>
                    <a:pt x="41" y="33"/>
                    <a:pt x="40" y="33"/>
                  </a:cubicBezTo>
                  <a:cubicBezTo>
                    <a:pt x="37" y="33"/>
                    <a:pt x="37" y="33"/>
                    <a:pt x="37" y="33"/>
                  </a:cubicBezTo>
                  <a:cubicBezTo>
                    <a:pt x="37" y="33"/>
                    <a:pt x="37" y="33"/>
                    <a:pt x="37" y="33"/>
                  </a:cubicBezTo>
                  <a:cubicBezTo>
                    <a:pt x="38" y="30"/>
                    <a:pt x="38" y="30"/>
                    <a:pt x="38" y="30"/>
                  </a:cubicBezTo>
                  <a:cubicBezTo>
                    <a:pt x="38" y="29"/>
                    <a:pt x="38" y="29"/>
                    <a:pt x="38" y="29"/>
                  </a:cubicBezTo>
                  <a:cubicBezTo>
                    <a:pt x="37" y="28"/>
                    <a:pt x="37" y="28"/>
                    <a:pt x="37" y="28"/>
                  </a:cubicBezTo>
                  <a:cubicBezTo>
                    <a:pt x="36" y="28"/>
                    <a:pt x="36" y="28"/>
                    <a:pt x="36" y="28"/>
                  </a:cubicBezTo>
                  <a:cubicBezTo>
                    <a:pt x="34" y="30"/>
                    <a:pt x="34" y="30"/>
                    <a:pt x="34" y="30"/>
                  </a:cubicBezTo>
                  <a:cubicBezTo>
                    <a:pt x="33" y="30"/>
                    <a:pt x="33" y="30"/>
                    <a:pt x="33" y="30"/>
                  </a:cubicBezTo>
                  <a:cubicBezTo>
                    <a:pt x="32" y="26"/>
                    <a:pt x="32" y="26"/>
                    <a:pt x="32" y="26"/>
                  </a:cubicBezTo>
                  <a:cubicBezTo>
                    <a:pt x="32" y="26"/>
                    <a:pt x="32" y="26"/>
                    <a:pt x="32" y="26"/>
                  </a:cubicBezTo>
                  <a:cubicBezTo>
                    <a:pt x="30" y="26"/>
                    <a:pt x="30" y="26"/>
                    <a:pt x="30" y="26"/>
                  </a:cubicBezTo>
                  <a:cubicBezTo>
                    <a:pt x="29" y="26"/>
                    <a:pt x="29" y="26"/>
                    <a:pt x="29" y="26"/>
                  </a:cubicBezTo>
                  <a:cubicBezTo>
                    <a:pt x="29" y="30"/>
                    <a:pt x="29" y="30"/>
                    <a:pt x="29" y="30"/>
                  </a:cubicBezTo>
                  <a:cubicBezTo>
                    <a:pt x="28" y="30"/>
                    <a:pt x="28" y="30"/>
                    <a:pt x="28" y="30"/>
                  </a:cubicBezTo>
                  <a:cubicBezTo>
                    <a:pt x="25" y="28"/>
                    <a:pt x="25" y="28"/>
                    <a:pt x="25" y="28"/>
                  </a:cubicBezTo>
                  <a:cubicBezTo>
                    <a:pt x="25" y="28"/>
                    <a:pt x="25" y="28"/>
                    <a:pt x="25" y="28"/>
                  </a:cubicBezTo>
                  <a:cubicBezTo>
                    <a:pt x="23" y="29"/>
                    <a:pt x="23" y="29"/>
                    <a:pt x="23" y="29"/>
                  </a:cubicBezTo>
                  <a:cubicBezTo>
                    <a:pt x="23" y="30"/>
                    <a:pt x="23" y="30"/>
                    <a:pt x="23" y="30"/>
                  </a:cubicBezTo>
                  <a:cubicBezTo>
                    <a:pt x="25" y="33"/>
                    <a:pt x="25" y="33"/>
                    <a:pt x="25" y="33"/>
                  </a:cubicBezTo>
                  <a:cubicBezTo>
                    <a:pt x="24" y="33"/>
                    <a:pt x="24" y="33"/>
                    <a:pt x="24" y="33"/>
                  </a:cubicBezTo>
                  <a:cubicBezTo>
                    <a:pt x="21" y="33"/>
                    <a:pt x="21" y="33"/>
                    <a:pt x="21" y="33"/>
                  </a:cubicBezTo>
                  <a:cubicBezTo>
                    <a:pt x="21" y="34"/>
                    <a:pt x="21" y="34"/>
                    <a:pt x="21" y="34"/>
                  </a:cubicBezTo>
                  <a:cubicBezTo>
                    <a:pt x="20" y="36"/>
                    <a:pt x="20" y="36"/>
                    <a:pt x="20" y="36"/>
                  </a:cubicBezTo>
                  <a:cubicBezTo>
                    <a:pt x="21" y="36"/>
                    <a:pt x="21" y="36"/>
                    <a:pt x="21" y="36"/>
                  </a:cubicBezTo>
                  <a:cubicBezTo>
                    <a:pt x="23" y="38"/>
                    <a:pt x="23" y="38"/>
                    <a:pt x="23" y="38"/>
                  </a:cubicBezTo>
                  <a:cubicBezTo>
                    <a:pt x="23" y="38"/>
                    <a:pt x="23" y="38"/>
                    <a:pt x="24" y="38"/>
                  </a:cubicBezTo>
                  <a:cubicBezTo>
                    <a:pt x="21" y="40"/>
                    <a:pt x="21" y="40"/>
                    <a:pt x="21" y="40"/>
                  </a:cubicBezTo>
                  <a:cubicBezTo>
                    <a:pt x="21" y="41"/>
                    <a:pt x="21" y="41"/>
                    <a:pt x="21" y="41"/>
                  </a:cubicBezTo>
                  <a:cubicBezTo>
                    <a:pt x="22" y="43"/>
                    <a:pt x="22" y="43"/>
                    <a:pt x="22" y="43"/>
                  </a:cubicBezTo>
                  <a:cubicBezTo>
                    <a:pt x="23" y="43"/>
                    <a:pt x="23" y="43"/>
                    <a:pt x="23" y="43"/>
                  </a:cubicBezTo>
                  <a:cubicBezTo>
                    <a:pt x="26" y="42"/>
                    <a:pt x="26" y="42"/>
                    <a:pt x="26" y="42"/>
                  </a:cubicBezTo>
                  <a:cubicBezTo>
                    <a:pt x="26" y="43"/>
                    <a:pt x="26" y="43"/>
                    <a:pt x="26" y="43"/>
                  </a:cubicBezTo>
                  <a:cubicBezTo>
                    <a:pt x="26" y="46"/>
                    <a:pt x="26" y="46"/>
                    <a:pt x="26" y="46"/>
                  </a:cubicBezTo>
                  <a:cubicBezTo>
                    <a:pt x="26" y="46"/>
                    <a:pt x="26" y="46"/>
                    <a:pt x="26" y="46"/>
                  </a:cubicBezTo>
                  <a:cubicBezTo>
                    <a:pt x="28" y="47"/>
                    <a:pt x="28" y="47"/>
                    <a:pt x="28" y="47"/>
                  </a:cubicBezTo>
                  <a:cubicBezTo>
                    <a:pt x="29" y="47"/>
                    <a:pt x="29" y="47"/>
                    <a:pt x="29" y="47"/>
                  </a:cubicBezTo>
                  <a:cubicBezTo>
                    <a:pt x="30" y="44"/>
                    <a:pt x="30" y="44"/>
                    <a:pt x="30" y="44"/>
                  </a:cubicBezTo>
                  <a:cubicBezTo>
                    <a:pt x="31" y="44"/>
                    <a:pt x="31" y="44"/>
                    <a:pt x="31" y="44"/>
                  </a:cubicBezTo>
                  <a:cubicBezTo>
                    <a:pt x="31" y="44"/>
                    <a:pt x="31" y="44"/>
                    <a:pt x="31" y="44"/>
                  </a:cubicBezTo>
                  <a:cubicBezTo>
                    <a:pt x="33" y="47"/>
                    <a:pt x="33" y="47"/>
                    <a:pt x="33" y="47"/>
                  </a:cubicBezTo>
                  <a:cubicBezTo>
                    <a:pt x="33" y="47"/>
                    <a:pt x="33" y="47"/>
                    <a:pt x="33" y="47"/>
                  </a:cubicBezTo>
                  <a:cubicBezTo>
                    <a:pt x="35" y="46"/>
                    <a:pt x="35" y="46"/>
                    <a:pt x="35" y="46"/>
                  </a:cubicBezTo>
                  <a:cubicBezTo>
                    <a:pt x="36" y="46"/>
                    <a:pt x="36" y="46"/>
                    <a:pt x="36" y="46"/>
                  </a:cubicBezTo>
                  <a:cubicBezTo>
                    <a:pt x="35" y="43"/>
                    <a:pt x="35" y="43"/>
                    <a:pt x="35" y="43"/>
                  </a:cubicBezTo>
                  <a:cubicBezTo>
                    <a:pt x="36" y="42"/>
                    <a:pt x="36" y="42"/>
                    <a:pt x="36" y="42"/>
                  </a:cubicBezTo>
                  <a:cubicBezTo>
                    <a:pt x="39" y="43"/>
                    <a:pt x="39" y="43"/>
                    <a:pt x="39" y="43"/>
                  </a:cubicBezTo>
                  <a:cubicBezTo>
                    <a:pt x="39" y="43"/>
                    <a:pt x="39" y="43"/>
                    <a:pt x="39" y="43"/>
                  </a:cubicBezTo>
                  <a:cubicBezTo>
                    <a:pt x="40" y="41"/>
                    <a:pt x="40" y="41"/>
                    <a:pt x="40" y="41"/>
                  </a:cubicBezTo>
                  <a:cubicBezTo>
                    <a:pt x="40" y="40"/>
                    <a:pt x="40" y="40"/>
                    <a:pt x="40" y="40"/>
                  </a:cubicBezTo>
                  <a:cubicBezTo>
                    <a:pt x="38" y="38"/>
                    <a:pt x="38" y="38"/>
                    <a:pt x="38" y="38"/>
                  </a:cubicBezTo>
                  <a:cubicBezTo>
                    <a:pt x="38" y="38"/>
                    <a:pt x="38" y="38"/>
                    <a:pt x="38" y="38"/>
                  </a:cubicBezTo>
                  <a:cubicBezTo>
                    <a:pt x="41" y="36"/>
                    <a:pt x="41" y="36"/>
                    <a:pt x="41" y="36"/>
                  </a:cubicBezTo>
                  <a:close/>
                  <a:moveTo>
                    <a:pt x="35" y="37"/>
                  </a:moveTo>
                  <a:cubicBezTo>
                    <a:pt x="35" y="38"/>
                    <a:pt x="34" y="39"/>
                    <a:pt x="34" y="40"/>
                  </a:cubicBezTo>
                  <a:cubicBezTo>
                    <a:pt x="33" y="40"/>
                    <a:pt x="32" y="41"/>
                    <a:pt x="31" y="41"/>
                  </a:cubicBezTo>
                  <a:cubicBezTo>
                    <a:pt x="30" y="41"/>
                    <a:pt x="29" y="40"/>
                    <a:pt x="28" y="40"/>
                  </a:cubicBezTo>
                  <a:cubicBezTo>
                    <a:pt x="27" y="39"/>
                    <a:pt x="27" y="38"/>
                    <a:pt x="27" y="37"/>
                  </a:cubicBezTo>
                  <a:cubicBezTo>
                    <a:pt x="27" y="35"/>
                    <a:pt x="27" y="34"/>
                    <a:pt x="28" y="34"/>
                  </a:cubicBezTo>
                  <a:cubicBezTo>
                    <a:pt x="29" y="33"/>
                    <a:pt x="30" y="32"/>
                    <a:pt x="31" y="32"/>
                  </a:cubicBezTo>
                  <a:cubicBezTo>
                    <a:pt x="32" y="32"/>
                    <a:pt x="33" y="33"/>
                    <a:pt x="34" y="34"/>
                  </a:cubicBezTo>
                  <a:cubicBezTo>
                    <a:pt x="34" y="34"/>
                    <a:pt x="35" y="35"/>
                    <a:pt x="35" y="37"/>
                  </a:cubicBezTo>
                  <a:close/>
                  <a:moveTo>
                    <a:pt x="29" y="37"/>
                  </a:moveTo>
                  <a:cubicBezTo>
                    <a:pt x="29" y="36"/>
                    <a:pt x="30" y="35"/>
                    <a:pt x="31" y="35"/>
                  </a:cubicBezTo>
                  <a:cubicBezTo>
                    <a:pt x="32" y="35"/>
                    <a:pt x="33" y="36"/>
                    <a:pt x="33" y="37"/>
                  </a:cubicBezTo>
                  <a:cubicBezTo>
                    <a:pt x="33" y="38"/>
                    <a:pt x="32" y="39"/>
                    <a:pt x="31" y="39"/>
                  </a:cubicBezTo>
                  <a:cubicBezTo>
                    <a:pt x="30" y="39"/>
                    <a:pt x="29" y="38"/>
                    <a:pt x="29" y="37"/>
                  </a:cubicBezTo>
                  <a:close/>
                  <a:moveTo>
                    <a:pt x="48" y="30"/>
                  </a:moveTo>
                  <a:cubicBezTo>
                    <a:pt x="48" y="29"/>
                    <a:pt x="48" y="29"/>
                    <a:pt x="48" y="29"/>
                  </a:cubicBezTo>
                  <a:cubicBezTo>
                    <a:pt x="48" y="28"/>
                    <a:pt x="48" y="28"/>
                    <a:pt x="48" y="28"/>
                  </a:cubicBezTo>
                  <a:cubicBezTo>
                    <a:pt x="49" y="27"/>
                    <a:pt x="49" y="27"/>
                    <a:pt x="49" y="27"/>
                  </a:cubicBezTo>
                  <a:cubicBezTo>
                    <a:pt x="49" y="27"/>
                    <a:pt x="49" y="27"/>
                    <a:pt x="49" y="27"/>
                  </a:cubicBezTo>
                  <a:cubicBezTo>
                    <a:pt x="49" y="27"/>
                    <a:pt x="49" y="27"/>
                    <a:pt x="49" y="27"/>
                  </a:cubicBezTo>
                  <a:cubicBezTo>
                    <a:pt x="48" y="26"/>
                    <a:pt x="48" y="26"/>
                    <a:pt x="48" y="26"/>
                  </a:cubicBezTo>
                  <a:cubicBezTo>
                    <a:pt x="48" y="26"/>
                    <a:pt x="48" y="26"/>
                    <a:pt x="48" y="26"/>
                  </a:cubicBezTo>
                  <a:cubicBezTo>
                    <a:pt x="48" y="26"/>
                    <a:pt x="48" y="26"/>
                    <a:pt x="48" y="26"/>
                  </a:cubicBezTo>
                  <a:cubicBezTo>
                    <a:pt x="46" y="26"/>
                    <a:pt x="46" y="26"/>
                    <a:pt x="46" y="26"/>
                  </a:cubicBezTo>
                  <a:cubicBezTo>
                    <a:pt x="46" y="26"/>
                    <a:pt x="45" y="26"/>
                    <a:pt x="45" y="25"/>
                  </a:cubicBezTo>
                  <a:cubicBezTo>
                    <a:pt x="45" y="24"/>
                    <a:pt x="45" y="24"/>
                    <a:pt x="45" y="24"/>
                  </a:cubicBezTo>
                  <a:cubicBezTo>
                    <a:pt x="44" y="24"/>
                    <a:pt x="44" y="24"/>
                    <a:pt x="44" y="24"/>
                  </a:cubicBezTo>
                  <a:cubicBezTo>
                    <a:pt x="43" y="24"/>
                    <a:pt x="43" y="24"/>
                    <a:pt x="43" y="24"/>
                  </a:cubicBezTo>
                  <a:cubicBezTo>
                    <a:pt x="43" y="24"/>
                    <a:pt x="43" y="24"/>
                    <a:pt x="43" y="24"/>
                  </a:cubicBezTo>
                  <a:cubicBezTo>
                    <a:pt x="42" y="25"/>
                    <a:pt x="42" y="25"/>
                    <a:pt x="42" y="25"/>
                  </a:cubicBezTo>
                  <a:cubicBezTo>
                    <a:pt x="42" y="26"/>
                    <a:pt x="41" y="26"/>
                    <a:pt x="41" y="26"/>
                  </a:cubicBezTo>
                  <a:cubicBezTo>
                    <a:pt x="39" y="26"/>
                    <a:pt x="39" y="26"/>
                    <a:pt x="39" y="26"/>
                  </a:cubicBezTo>
                  <a:cubicBezTo>
                    <a:pt x="39" y="26"/>
                    <a:pt x="39" y="26"/>
                    <a:pt x="39" y="26"/>
                  </a:cubicBezTo>
                  <a:cubicBezTo>
                    <a:pt x="39" y="26"/>
                    <a:pt x="39" y="26"/>
                    <a:pt x="39" y="26"/>
                  </a:cubicBezTo>
                  <a:cubicBezTo>
                    <a:pt x="38" y="27"/>
                    <a:pt x="38" y="27"/>
                    <a:pt x="38" y="27"/>
                  </a:cubicBezTo>
                  <a:cubicBezTo>
                    <a:pt x="38" y="27"/>
                    <a:pt x="38" y="27"/>
                    <a:pt x="38" y="27"/>
                  </a:cubicBezTo>
                  <a:cubicBezTo>
                    <a:pt x="38" y="27"/>
                    <a:pt x="38" y="27"/>
                    <a:pt x="38" y="27"/>
                  </a:cubicBezTo>
                  <a:cubicBezTo>
                    <a:pt x="40" y="28"/>
                    <a:pt x="40" y="28"/>
                    <a:pt x="40" y="28"/>
                  </a:cubicBezTo>
                  <a:cubicBezTo>
                    <a:pt x="39" y="29"/>
                    <a:pt x="39" y="29"/>
                    <a:pt x="39" y="29"/>
                  </a:cubicBezTo>
                  <a:cubicBezTo>
                    <a:pt x="40" y="30"/>
                    <a:pt x="40" y="30"/>
                    <a:pt x="40" y="30"/>
                  </a:cubicBezTo>
                  <a:cubicBezTo>
                    <a:pt x="38" y="31"/>
                    <a:pt x="38" y="31"/>
                    <a:pt x="38" y="31"/>
                  </a:cubicBezTo>
                  <a:cubicBezTo>
                    <a:pt x="38" y="31"/>
                    <a:pt x="38" y="31"/>
                    <a:pt x="38" y="31"/>
                  </a:cubicBezTo>
                  <a:cubicBezTo>
                    <a:pt x="38" y="32"/>
                    <a:pt x="38" y="32"/>
                    <a:pt x="38" y="32"/>
                  </a:cubicBezTo>
                  <a:cubicBezTo>
                    <a:pt x="39" y="32"/>
                    <a:pt x="39" y="32"/>
                    <a:pt x="39" y="32"/>
                  </a:cubicBezTo>
                  <a:cubicBezTo>
                    <a:pt x="39" y="33"/>
                    <a:pt x="39" y="33"/>
                    <a:pt x="39" y="33"/>
                  </a:cubicBezTo>
                  <a:cubicBezTo>
                    <a:pt x="39" y="33"/>
                    <a:pt x="39" y="33"/>
                    <a:pt x="39" y="33"/>
                  </a:cubicBezTo>
                  <a:cubicBezTo>
                    <a:pt x="41" y="32"/>
                    <a:pt x="41" y="32"/>
                    <a:pt x="41" y="32"/>
                  </a:cubicBezTo>
                  <a:cubicBezTo>
                    <a:pt x="41" y="33"/>
                    <a:pt x="42" y="33"/>
                    <a:pt x="42" y="33"/>
                  </a:cubicBezTo>
                  <a:cubicBezTo>
                    <a:pt x="43" y="35"/>
                    <a:pt x="43" y="35"/>
                    <a:pt x="43" y="35"/>
                  </a:cubicBezTo>
                  <a:cubicBezTo>
                    <a:pt x="43" y="35"/>
                    <a:pt x="43" y="35"/>
                    <a:pt x="43" y="35"/>
                  </a:cubicBezTo>
                  <a:cubicBezTo>
                    <a:pt x="44" y="35"/>
                    <a:pt x="44" y="35"/>
                    <a:pt x="44" y="35"/>
                  </a:cubicBezTo>
                  <a:cubicBezTo>
                    <a:pt x="45" y="35"/>
                    <a:pt x="45" y="35"/>
                    <a:pt x="45" y="35"/>
                  </a:cubicBezTo>
                  <a:cubicBezTo>
                    <a:pt x="45" y="33"/>
                    <a:pt x="45" y="33"/>
                    <a:pt x="45" y="33"/>
                  </a:cubicBezTo>
                  <a:cubicBezTo>
                    <a:pt x="45" y="33"/>
                    <a:pt x="46" y="33"/>
                    <a:pt x="46" y="32"/>
                  </a:cubicBezTo>
                  <a:cubicBezTo>
                    <a:pt x="48" y="33"/>
                    <a:pt x="48" y="33"/>
                    <a:pt x="48" y="33"/>
                  </a:cubicBezTo>
                  <a:cubicBezTo>
                    <a:pt x="48" y="33"/>
                    <a:pt x="48" y="33"/>
                    <a:pt x="48" y="33"/>
                  </a:cubicBezTo>
                  <a:cubicBezTo>
                    <a:pt x="48" y="32"/>
                    <a:pt x="48" y="32"/>
                    <a:pt x="48" y="32"/>
                  </a:cubicBezTo>
                  <a:cubicBezTo>
                    <a:pt x="49" y="32"/>
                    <a:pt x="49" y="32"/>
                    <a:pt x="49" y="32"/>
                  </a:cubicBezTo>
                  <a:cubicBezTo>
                    <a:pt x="49" y="31"/>
                    <a:pt x="49" y="31"/>
                    <a:pt x="49" y="31"/>
                  </a:cubicBezTo>
                  <a:cubicBezTo>
                    <a:pt x="49" y="31"/>
                    <a:pt x="49" y="31"/>
                    <a:pt x="49" y="31"/>
                  </a:cubicBezTo>
                  <a:cubicBezTo>
                    <a:pt x="48" y="30"/>
                    <a:pt x="48" y="30"/>
                    <a:pt x="48" y="30"/>
                  </a:cubicBezTo>
                  <a:close/>
                  <a:moveTo>
                    <a:pt x="45" y="29"/>
                  </a:moveTo>
                  <a:cubicBezTo>
                    <a:pt x="45" y="30"/>
                    <a:pt x="44" y="31"/>
                    <a:pt x="44" y="31"/>
                  </a:cubicBezTo>
                  <a:cubicBezTo>
                    <a:pt x="43" y="31"/>
                    <a:pt x="42" y="30"/>
                    <a:pt x="42" y="29"/>
                  </a:cubicBezTo>
                  <a:cubicBezTo>
                    <a:pt x="42" y="28"/>
                    <a:pt x="43" y="28"/>
                    <a:pt x="44" y="28"/>
                  </a:cubicBezTo>
                  <a:cubicBezTo>
                    <a:pt x="44" y="28"/>
                    <a:pt x="45" y="28"/>
                    <a:pt x="45" y="29"/>
                  </a:cubicBez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55"/>
            <p:cNvSpPr>
              <a:spLocks/>
            </p:cNvSpPr>
            <p:nvPr/>
          </p:nvSpPr>
          <p:spPr bwMode="auto">
            <a:xfrm>
              <a:off x="11476038" y="5751513"/>
              <a:ext cx="404813" cy="323850"/>
            </a:xfrm>
            <a:custGeom>
              <a:avLst/>
              <a:gdLst>
                <a:gd name="T0" fmla="*/ 69 w 85"/>
                <a:gd name="T1" fmla="*/ 0 h 68"/>
                <a:gd name="T2" fmla="*/ 69 w 85"/>
                <a:gd name="T3" fmla="*/ 30 h 68"/>
                <a:gd name="T4" fmla="*/ 1 w 85"/>
                <a:gd name="T5" fmla="*/ 30 h 68"/>
                <a:gd name="T6" fmla="*/ 0 w 85"/>
                <a:gd name="T7" fmla="*/ 34 h 68"/>
                <a:gd name="T8" fmla="*/ 8 w 85"/>
                <a:gd name="T9" fmla="*/ 58 h 68"/>
                <a:gd name="T10" fmla="*/ 69 w 85"/>
                <a:gd name="T11" fmla="*/ 58 h 68"/>
                <a:gd name="T12" fmla="*/ 69 w 85"/>
                <a:gd name="T13" fmla="*/ 68 h 68"/>
                <a:gd name="T14" fmla="*/ 85 w 85"/>
                <a:gd name="T15" fmla="*/ 34 h 68"/>
                <a:gd name="T16" fmla="*/ 69 w 85"/>
                <a:gd name="T17"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68">
                  <a:moveTo>
                    <a:pt x="69" y="0"/>
                  </a:moveTo>
                  <a:cubicBezTo>
                    <a:pt x="69" y="30"/>
                    <a:pt x="69" y="30"/>
                    <a:pt x="69" y="30"/>
                  </a:cubicBezTo>
                  <a:cubicBezTo>
                    <a:pt x="1" y="30"/>
                    <a:pt x="1" y="30"/>
                    <a:pt x="1" y="30"/>
                  </a:cubicBezTo>
                  <a:cubicBezTo>
                    <a:pt x="0" y="31"/>
                    <a:pt x="0" y="33"/>
                    <a:pt x="0" y="34"/>
                  </a:cubicBezTo>
                  <a:cubicBezTo>
                    <a:pt x="0" y="43"/>
                    <a:pt x="3" y="51"/>
                    <a:pt x="8" y="58"/>
                  </a:cubicBezTo>
                  <a:cubicBezTo>
                    <a:pt x="69" y="58"/>
                    <a:pt x="69" y="58"/>
                    <a:pt x="69" y="58"/>
                  </a:cubicBezTo>
                  <a:cubicBezTo>
                    <a:pt x="69" y="68"/>
                    <a:pt x="69" y="68"/>
                    <a:pt x="69" y="68"/>
                  </a:cubicBezTo>
                  <a:cubicBezTo>
                    <a:pt x="79" y="60"/>
                    <a:pt x="85" y="48"/>
                    <a:pt x="85" y="34"/>
                  </a:cubicBezTo>
                  <a:cubicBezTo>
                    <a:pt x="85" y="20"/>
                    <a:pt x="79" y="8"/>
                    <a:pt x="69" y="0"/>
                  </a:cubicBezTo>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56"/>
            <p:cNvSpPr>
              <a:spLocks/>
            </p:cNvSpPr>
            <p:nvPr/>
          </p:nvSpPr>
          <p:spPr bwMode="auto">
            <a:xfrm>
              <a:off x="11480800" y="5708650"/>
              <a:ext cx="323850" cy="185738"/>
            </a:xfrm>
            <a:custGeom>
              <a:avLst/>
              <a:gdLst>
                <a:gd name="T0" fmla="*/ 42 w 68"/>
                <a:gd name="T1" fmla="*/ 0 h 39"/>
                <a:gd name="T2" fmla="*/ 0 w 68"/>
                <a:gd name="T3" fmla="*/ 39 h 39"/>
                <a:gd name="T4" fmla="*/ 68 w 68"/>
                <a:gd name="T5" fmla="*/ 39 h 39"/>
                <a:gd name="T6" fmla="*/ 68 w 68"/>
                <a:gd name="T7" fmla="*/ 9 h 39"/>
                <a:gd name="T8" fmla="*/ 42 w 68"/>
                <a:gd name="T9" fmla="*/ 0 h 39"/>
              </a:gdLst>
              <a:ahLst/>
              <a:cxnLst>
                <a:cxn ang="0">
                  <a:pos x="T0" y="T1"/>
                </a:cxn>
                <a:cxn ang="0">
                  <a:pos x="T2" y="T3"/>
                </a:cxn>
                <a:cxn ang="0">
                  <a:pos x="T4" y="T5"/>
                </a:cxn>
                <a:cxn ang="0">
                  <a:pos x="T6" y="T7"/>
                </a:cxn>
                <a:cxn ang="0">
                  <a:pos x="T8" y="T9"/>
                </a:cxn>
              </a:cxnLst>
              <a:rect l="0" t="0" r="r" b="b"/>
              <a:pathLst>
                <a:path w="68" h="39">
                  <a:moveTo>
                    <a:pt x="42" y="0"/>
                  </a:moveTo>
                  <a:cubicBezTo>
                    <a:pt x="20" y="0"/>
                    <a:pt x="2" y="17"/>
                    <a:pt x="0" y="39"/>
                  </a:cubicBezTo>
                  <a:cubicBezTo>
                    <a:pt x="68" y="39"/>
                    <a:pt x="68" y="39"/>
                    <a:pt x="68" y="39"/>
                  </a:cubicBezTo>
                  <a:cubicBezTo>
                    <a:pt x="68" y="9"/>
                    <a:pt x="68" y="9"/>
                    <a:pt x="68" y="9"/>
                  </a:cubicBezTo>
                  <a:cubicBezTo>
                    <a:pt x="61" y="4"/>
                    <a:pt x="52" y="0"/>
                    <a:pt x="42" y="0"/>
                  </a:cubicBezTo>
                </a:path>
              </a:pathLst>
            </a:custGeom>
            <a:solidFill>
              <a:srgbClr val="7C3F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57"/>
            <p:cNvSpPr>
              <a:spLocks/>
            </p:cNvSpPr>
            <p:nvPr/>
          </p:nvSpPr>
          <p:spPr bwMode="auto">
            <a:xfrm>
              <a:off x="11514138" y="6027738"/>
              <a:ext cx="290513" cy="85725"/>
            </a:xfrm>
            <a:custGeom>
              <a:avLst/>
              <a:gdLst>
                <a:gd name="T0" fmla="*/ 61 w 61"/>
                <a:gd name="T1" fmla="*/ 0 h 18"/>
                <a:gd name="T2" fmla="*/ 0 w 61"/>
                <a:gd name="T3" fmla="*/ 0 h 18"/>
                <a:gd name="T4" fmla="*/ 35 w 61"/>
                <a:gd name="T5" fmla="*/ 18 h 18"/>
                <a:gd name="T6" fmla="*/ 61 w 61"/>
                <a:gd name="T7" fmla="*/ 10 h 18"/>
                <a:gd name="T8" fmla="*/ 61 w 61"/>
                <a:gd name="T9" fmla="*/ 0 h 18"/>
              </a:gdLst>
              <a:ahLst/>
              <a:cxnLst>
                <a:cxn ang="0">
                  <a:pos x="T0" y="T1"/>
                </a:cxn>
                <a:cxn ang="0">
                  <a:pos x="T2" y="T3"/>
                </a:cxn>
                <a:cxn ang="0">
                  <a:pos x="T4" y="T5"/>
                </a:cxn>
                <a:cxn ang="0">
                  <a:pos x="T6" y="T7"/>
                </a:cxn>
                <a:cxn ang="0">
                  <a:pos x="T8" y="T9"/>
                </a:cxn>
              </a:cxnLst>
              <a:rect l="0" t="0" r="r" b="b"/>
              <a:pathLst>
                <a:path w="61" h="18">
                  <a:moveTo>
                    <a:pt x="61" y="0"/>
                  </a:moveTo>
                  <a:cubicBezTo>
                    <a:pt x="0" y="0"/>
                    <a:pt x="0" y="0"/>
                    <a:pt x="0" y="0"/>
                  </a:cubicBezTo>
                  <a:cubicBezTo>
                    <a:pt x="8" y="11"/>
                    <a:pt x="20" y="18"/>
                    <a:pt x="35" y="18"/>
                  </a:cubicBezTo>
                  <a:cubicBezTo>
                    <a:pt x="45" y="18"/>
                    <a:pt x="54" y="15"/>
                    <a:pt x="61" y="10"/>
                  </a:cubicBezTo>
                  <a:cubicBezTo>
                    <a:pt x="61" y="0"/>
                    <a:pt x="61" y="0"/>
                    <a:pt x="61" y="0"/>
                  </a:cubicBezTo>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Oval 58"/>
            <p:cNvSpPr>
              <a:spLocks noChangeArrowheads="1"/>
            </p:cNvSpPr>
            <p:nvPr/>
          </p:nvSpPr>
          <p:spPr bwMode="auto">
            <a:xfrm>
              <a:off x="11437938" y="5670550"/>
              <a:ext cx="404813" cy="404813"/>
            </a:xfrm>
            <a:prstGeom prst="ellipse">
              <a:avLst/>
            </a:pr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59"/>
            <p:cNvSpPr>
              <a:spLocks noEditPoints="1"/>
            </p:cNvSpPr>
            <p:nvPr/>
          </p:nvSpPr>
          <p:spPr bwMode="auto">
            <a:xfrm>
              <a:off x="11542713" y="5789613"/>
              <a:ext cx="200025" cy="171450"/>
            </a:xfrm>
            <a:custGeom>
              <a:avLst/>
              <a:gdLst>
                <a:gd name="T0" fmla="*/ 40 w 42"/>
                <a:gd name="T1" fmla="*/ 34 h 36"/>
                <a:gd name="T2" fmla="*/ 0 w 42"/>
                <a:gd name="T3" fmla="*/ 6 h 36"/>
                <a:gd name="T4" fmla="*/ 0 w 42"/>
                <a:gd name="T5" fmla="*/ 36 h 36"/>
                <a:gd name="T6" fmla="*/ 42 w 42"/>
                <a:gd name="T7" fmla="*/ 0 h 36"/>
                <a:gd name="T8" fmla="*/ 0 w 42"/>
                <a:gd name="T9" fmla="*/ 0 h 36"/>
                <a:gd name="T10" fmla="*/ 24 w 42"/>
                <a:gd name="T11" fmla="*/ 20 h 36"/>
                <a:gd name="T12" fmla="*/ 23 w 42"/>
                <a:gd name="T13" fmla="*/ 18 h 36"/>
                <a:gd name="T14" fmla="*/ 22 w 42"/>
                <a:gd name="T15" fmla="*/ 17 h 36"/>
                <a:gd name="T16" fmla="*/ 19 w 42"/>
                <a:gd name="T17" fmla="*/ 16 h 36"/>
                <a:gd name="T18" fmla="*/ 18 w 42"/>
                <a:gd name="T19" fmla="*/ 16 h 36"/>
                <a:gd name="T20" fmla="*/ 15 w 42"/>
                <a:gd name="T21" fmla="*/ 17 h 36"/>
                <a:gd name="T22" fmla="*/ 14 w 42"/>
                <a:gd name="T23" fmla="*/ 18 h 36"/>
                <a:gd name="T24" fmla="*/ 13 w 42"/>
                <a:gd name="T25" fmla="*/ 20 h 36"/>
                <a:gd name="T26" fmla="*/ 12 w 42"/>
                <a:gd name="T27" fmla="*/ 22 h 36"/>
                <a:gd name="T28" fmla="*/ 13 w 42"/>
                <a:gd name="T29" fmla="*/ 24 h 36"/>
                <a:gd name="T30" fmla="*/ 14 w 42"/>
                <a:gd name="T31" fmla="*/ 26 h 36"/>
                <a:gd name="T32" fmla="*/ 16 w 42"/>
                <a:gd name="T33" fmla="*/ 28 h 36"/>
                <a:gd name="T34" fmla="*/ 17 w 42"/>
                <a:gd name="T35" fmla="*/ 28 h 36"/>
                <a:gd name="T36" fmla="*/ 19 w 42"/>
                <a:gd name="T37" fmla="*/ 27 h 36"/>
                <a:gd name="T38" fmla="*/ 21 w 42"/>
                <a:gd name="T39" fmla="*/ 28 h 36"/>
                <a:gd name="T40" fmla="*/ 22 w 42"/>
                <a:gd name="T41" fmla="*/ 26 h 36"/>
                <a:gd name="T42" fmla="*/ 24 w 42"/>
                <a:gd name="T43" fmla="*/ 25 h 36"/>
                <a:gd name="T44" fmla="*/ 23 w 42"/>
                <a:gd name="T45" fmla="*/ 23 h 36"/>
                <a:gd name="T46" fmla="*/ 20 w 42"/>
                <a:gd name="T47" fmla="*/ 24 h 36"/>
                <a:gd name="T48" fmla="*/ 16 w 42"/>
                <a:gd name="T49" fmla="*/ 22 h 36"/>
                <a:gd name="T50" fmla="*/ 20 w 42"/>
                <a:gd name="T51" fmla="*/ 20 h 36"/>
                <a:gd name="T52" fmla="*/ 19 w 42"/>
                <a:gd name="T53" fmla="*/ 21 h 36"/>
                <a:gd name="T54" fmla="*/ 17 w 42"/>
                <a:gd name="T55" fmla="*/ 22 h 36"/>
                <a:gd name="T56" fmla="*/ 29 w 42"/>
                <a:gd name="T57" fmla="*/ 17 h 36"/>
                <a:gd name="T58" fmla="*/ 30 w 42"/>
                <a:gd name="T59" fmla="*/ 16 h 36"/>
                <a:gd name="T60" fmla="*/ 29 w 42"/>
                <a:gd name="T61" fmla="*/ 16 h 36"/>
                <a:gd name="T62" fmla="*/ 27 w 42"/>
                <a:gd name="T63" fmla="*/ 14 h 36"/>
                <a:gd name="T64" fmla="*/ 26 w 42"/>
                <a:gd name="T65" fmla="*/ 14 h 36"/>
                <a:gd name="T66" fmla="*/ 24 w 42"/>
                <a:gd name="T67" fmla="*/ 16 h 36"/>
                <a:gd name="T68" fmla="*/ 23 w 42"/>
                <a:gd name="T69" fmla="*/ 16 h 36"/>
                <a:gd name="T70" fmla="*/ 24 w 42"/>
                <a:gd name="T71" fmla="*/ 17 h 36"/>
                <a:gd name="T72" fmla="*/ 23 w 42"/>
                <a:gd name="T73" fmla="*/ 19 h 36"/>
                <a:gd name="T74" fmla="*/ 24 w 42"/>
                <a:gd name="T75" fmla="*/ 20 h 36"/>
                <a:gd name="T76" fmla="*/ 25 w 42"/>
                <a:gd name="T77" fmla="*/ 20 h 36"/>
                <a:gd name="T78" fmla="*/ 26 w 42"/>
                <a:gd name="T79" fmla="*/ 21 h 36"/>
                <a:gd name="T80" fmla="*/ 27 w 42"/>
                <a:gd name="T81" fmla="*/ 20 h 36"/>
                <a:gd name="T82" fmla="*/ 29 w 42"/>
                <a:gd name="T83" fmla="*/ 20 h 36"/>
                <a:gd name="T84" fmla="*/ 30 w 42"/>
                <a:gd name="T85" fmla="*/ 19 h 36"/>
                <a:gd name="T86" fmla="*/ 27 w 42"/>
                <a:gd name="T87" fmla="*/ 18 h 36"/>
                <a:gd name="T88" fmla="*/ 26 w 42"/>
                <a:gd name="T89" fmla="*/ 1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2" h="36">
                  <a:moveTo>
                    <a:pt x="2" y="8"/>
                  </a:moveTo>
                  <a:cubicBezTo>
                    <a:pt x="2" y="34"/>
                    <a:pt x="2" y="34"/>
                    <a:pt x="2" y="34"/>
                  </a:cubicBezTo>
                  <a:cubicBezTo>
                    <a:pt x="40" y="34"/>
                    <a:pt x="40" y="34"/>
                    <a:pt x="40" y="34"/>
                  </a:cubicBezTo>
                  <a:cubicBezTo>
                    <a:pt x="40" y="8"/>
                    <a:pt x="40" y="8"/>
                    <a:pt x="40" y="8"/>
                  </a:cubicBezTo>
                  <a:cubicBezTo>
                    <a:pt x="2" y="8"/>
                    <a:pt x="2" y="8"/>
                    <a:pt x="2" y="8"/>
                  </a:cubicBezTo>
                  <a:close/>
                  <a:moveTo>
                    <a:pt x="0" y="6"/>
                  </a:moveTo>
                  <a:cubicBezTo>
                    <a:pt x="42" y="6"/>
                    <a:pt x="42" y="6"/>
                    <a:pt x="42" y="6"/>
                  </a:cubicBezTo>
                  <a:cubicBezTo>
                    <a:pt x="42" y="36"/>
                    <a:pt x="42" y="36"/>
                    <a:pt x="42" y="36"/>
                  </a:cubicBezTo>
                  <a:cubicBezTo>
                    <a:pt x="0" y="36"/>
                    <a:pt x="0" y="36"/>
                    <a:pt x="0" y="36"/>
                  </a:cubicBezTo>
                  <a:cubicBezTo>
                    <a:pt x="0" y="6"/>
                    <a:pt x="0" y="6"/>
                    <a:pt x="0" y="6"/>
                  </a:cubicBezTo>
                  <a:close/>
                  <a:moveTo>
                    <a:pt x="0" y="0"/>
                  </a:moveTo>
                  <a:cubicBezTo>
                    <a:pt x="42" y="0"/>
                    <a:pt x="42" y="0"/>
                    <a:pt x="42" y="0"/>
                  </a:cubicBezTo>
                  <a:cubicBezTo>
                    <a:pt x="42" y="4"/>
                    <a:pt x="42" y="4"/>
                    <a:pt x="42" y="4"/>
                  </a:cubicBezTo>
                  <a:cubicBezTo>
                    <a:pt x="0" y="4"/>
                    <a:pt x="0" y="4"/>
                    <a:pt x="0" y="4"/>
                  </a:cubicBezTo>
                  <a:cubicBezTo>
                    <a:pt x="0" y="0"/>
                    <a:pt x="0" y="0"/>
                    <a:pt x="0" y="0"/>
                  </a:cubicBezTo>
                  <a:close/>
                  <a:moveTo>
                    <a:pt x="25" y="22"/>
                  </a:moveTo>
                  <a:cubicBezTo>
                    <a:pt x="25" y="21"/>
                    <a:pt x="25" y="21"/>
                    <a:pt x="25" y="21"/>
                  </a:cubicBezTo>
                  <a:cubicBezTo>
                    <a:pt x="24" y="20"/>
                    <a:pt x="24" y="20"/>
                    <a:pt x="24" y="20"/>
                  </a:cubicBezTo>
                  <a:cubicBezTo>
                    <a:pt x="23" y="20"/>
                    <a:pt x="23" y="20"/>
                    <a:pt x="23" y="20"/>
                  </a:cubicBezTo>
                  <a:cubicBezTo>
                    <a:pt x="22" y="20"/>
                    <a:pt x="22" y="20"/>
                    <a:pt x="22" y="20"/>
                  </a:cubicBezTo>
                  <a:cubicBezTo>
                    <a:pt x="23" y="18"/>
                    <a:pt x="23" y="18"/>
                    <a:pt x="23" y="18"/>
                  </a:cubicBezTo>
                  <a:cubicBezTo>
                    <a:pt x="23" y="18"/>
                    <a:pt x="23" y="18"/>
                    <a:pt x="23" y="18"/>
                  </a:cubicBezTo>
                  <a:cubicBezTo>
                    <a:pt x="22" y="17"/>
                    <a:pt x="22" y="17"/>
                    <a:pt x="22" y="17"/>
                  </a:cubicBezTo>
                  <a:cubicBezTo>
                    <a:pt x="22" y="17"/>
                    <a:pt x="22" y="17"/>
                    <a:pt x="22" y="17"/>
                  </a:cubicBezTo>
                  <a:cubicBezTo>
                    <a:pt x="20" y="18"/>
                    <a:pt x="20" y="18"/>
                    <a:pt x="20" y="18"/>
                  </a:cubicBezTo>
                  <a:cubicBezTo>
                    <a:pt x="20" y="18"/>
                    <a:pt x="20" y="18"/>
                    <a:pt x="20" y="18"/>
                  </a:cubicBezTo>
                  <a:cubicBezTo>
                    <a:pt x="19" y="16"/>
                    <a:pt x="19" y="16"/>
                    <a:pt x="19" y="16"/>
                  </a:cubicBezTo>
                  <a:cubicBezTo>
                    <a:pt x="19" y="16"/>
                    <a:pt x="19" y="16"/>
                    <a:pt x="19" y="16"/>
                  </a:cubicBezTo>
                  <a:cubicBezTo>
                    <a:pt x="18" y="16"/>
                    <a:pt x="18" y="16"/>
                    <a:pt x="18" y="16"/>
                  </a:cubicBezTo>
                  <a:cubicBezTo>
                    <a:pt x="18" y="16"/>
                    <a:pt x="18" y="16"/>
                    <a:pt x="18" y="16"/>
                  </a:cubicBezTo>
                  <a:cubicBezTo>
                    <a:pt x="17" y="18"/>
                    <a:pt x="17" y="18"/>
                    <a:pt x="17" y="18"/>
                  </a:cubicBezTo>
                  <a:cubicBezTo>
                    <a:pt x="17" y="18"/>
                    <a:pt x="17" y="18"/>
                    <a:pt x="17" y="18"/>
                  </a:cubicBezTo>
                  <a:cubicBezTo>
                    <a:pt x="15" y="17"/>
                    <a:pt x="15" y="17"/>
                    <a:pt x="15" y="17"/>
                  </a:cubicBezTo>
                  <a:cubicBezTo>
                    <a:pt x="15" y="17"/>
                    <a:pt x="15" y="17"/>
                    <a:pt x="15" y="17"/>
                  </a:cubicBezTo>
                  <a:cubicBezTo>
                    <a:pt x="14" y="18"/>
                    <a:pt x="14" y="18"/>
                    <a:pt x="14" y="18"/>
                  </a:cubicBezTo>
                  <a:cubicBezTo>
                    <a:pt x="14" y="18"/>
                    <a:pt x="14" y="18"/>
                    <a:pt x="14" y="18"/>
                  </a:cubicBezTo>
                  <a:cubicBezTo>
                    <a:pt x="15" y="20"/>
                    <a:pt x="15" y="20"/>
                    <a:pt x="15" y="20"/>
                  </a:cubicBezTo>
                  <a:cubicBezTo>
                    <a:pt x="15" y="20"/>
                    <a:pt x="15" y="20"/>
                    <a:pt x="15" y="20"/>
                  </a:cubicBezTo>
                  <a:cubicBezTo>
                    <a:pt x="13" y="20"/>
                    <a:pt x="13" y="20"/>
                    <a:pt x="13" y="20"/>
                  </a:cubicBezTo>
                  <a:cubicBezTo>
                    <a:pt x="12" y="21"/>
                    <a:pt x="12" y="21"/>
                    <a:pt x="12" y="21"/>
                  </a:cubicBezTo>
                  <a:cubicBezTo>
                    <a:pt x="12" y="22"/>
                    <a:pt x="12" y="22"/>
                    <a:pt x="12" y="22"/>
                  </a:cubicBezTo>
                  <a:cubicBezTo>
                    <a:pt x="12" y="22"/>
                    <a:pt x="12" y="22"/>
                    <a:pt x="12" y="22"/>
                  </a:cubicBezTo>
                  <a:cubicBezTo>
                    <a:pt x="14" y="23"/>
                    <a:pt x="14" y="23"/>
                    <a:pt x="14" y="23"/>
                  </a:cubicBezTo>
                  <a:cubicBezTo>
                    <a:pt x="14" y="23"/>
                    <a:pt x="14" y="23"/>
                    <a:pt x="14" y="23"/>
                  </a:cubicBezTo>
                  <a:cubicBezTo>
                    <a:pt x="13" y="24"/>
                    <a:pt x="13" y="24"/>
                    <a:pt x="13" y="24"/>
                  </a:cubicBezTo>
                  <a:cubicBezTo>
                    <a:pt x="13" y="25"/>
                    <a:pt x="13" y="25"/>
                    <a:pt x="13" y="25"/>
                  </a:cubicBezTo>
                  <a:cubicBezTo>
                    <a:pt x="13" y="26"/>
                    <a:pt x="13" y="26"/>
                    <a:pt x="13" y="26"/>
                  </a:cubicBezTo>
                  <a:cubicBezTo>
                    <a:pt x="14" y="26"/>
                    <a:pt x="14" y="26"/>
                    <a:pt x="14" y="26"/>
                  </a:cubicBezTo>
                  <a:cubicBezTo>
                    <a:pt x="15" y="26"/>
                    <a:pt x="15" y="26"/>
                    <a:pt x="15" y="26"/>
                  </a:cubicBezTo>
                  <a:cubicBezTo>
                    <a:pt x="16" y="26"/>
                    <a:pt x="16" y="26"/>
                    <a:pt x="16" y="26"/>
                  </a:cubicBezTo>
                  <a:cubicBezTo>
                    <a:pt x="16" y="28"/>
                    <a:pt x="16" y="28"/>
                    <a:pt x="16" y="28"/>
                  </a:cubicBezTo>
                  <a:cubicBezTo>
                    <a:pt x="16" y="28"/>
                    <a:pt x="16" y="28"/>
                    <a:pt x="16" y="28"/>
                  </a:cubicBezTo>
                  <a:cubicBezTo>
                    <a:pt x="17" y="28"/>
                    <a:pt x="17" y="28"/>
                    <a:pt x="17" y="28"/>
                  </a:cubicBezTo>
                  <a:cubicBezTo>
                    <a:pt x="17" y="28"/>
                    <a:pt x="17" y="28"/>
                    <a:pt x="17" y="28"/>
                  </a:cubicBezTo>
                  <a:cubicBezTo>
                    <a:pt x="18" y="27"/>
                    <a:pt x="18" y="27"/>
                    <a:pt x="18" y="27"/>
                  </a:cubicBezTo>
                  <a:cubicBezTo>
                    <a:pt x="19" y="27"/>
                    <a:pt x="19" y="27"/>
                    <a:pt x="19" y="27"/>
                  </a:cubicBezTo>
                  <a:cubicBezTo>
                    <a:pt x="19" y="27"/>
                    <a:pt x="19" y="27"/>
                    <a:pt x="19" y="27"/>
                  </a:cubicBezTo>
                  <a:cubicBezTo>
                    <a:pt x="20" y="28"/>
                    <a:pt x="20" y="28"/>
                    <a:pt x="20" y="28"/>
                  </a:cubicBezTo>
                  <a:cubicBezTo>
                    <a:pt x="20" y="28"/>
                    <a:pt x="20" y="28"/>
                    <a:pt x="20" y="28"/>
                  </a:cubicBezTo>
                  <a:cubicBezTo>
                    <a:pt x="21" y="28"/>
                    <a:pt x="21" y="28"/>
                    <a:pt x="21" y="28"/>
                  </a:cubicBezTo>
                  <a:cubicBezTo>
                    <a:pt x="22" y="28"/>
                    <a:pt x="22" y="28"/>
                    <a:pt x="22" y="28"/>
                  </a:cubicBezTo>
                  <a:cubicBezTo>
                    <a:pt x="21" y="26"/>
                    <a:pt x="21" y="26"/>
                    <a:pt x="21" y="26"/>
                  </a:cubicBezTo>
                  <a:cubicBezTo>
                    <a:pt x="22" y="26"/>
                    <a:pt x="22" y="26"/>
                    <a:pt x="22" y="26"/>
                  </a:cubicBezTo>
                  <a:cubicBezTo>
                    <a:pt x="23" y="26"/>
                    <a:pt x="23" y="26"/>
                    <a:pt x="23" y="26"/>
                  </a:cubicBezTo>
                  <a:cubicBezTo>
                    <a:pt x="24" y="26"/>
                    <a:pt x="24" y="26"/>
                    <a:pt x="24" y="26"/>
                  </a:cubicBezTo>
                  <a:cubicBezTo>
                    <a:pt x="24" y="25"/>
                    <a:pt x="24" y="25"/>
                    <a:pt x="24" y="25"/>
                  </a:cubicBezTo>
                  <a:cubicBezTo>
                    <a:pt x="24" y="24"/>
                    <a:pt x="24" y="24"/>
                    <a:pt x="24" y="24"/>
                  </a:cubicBezTo>
                  <a:cubicBezTo>
                    <a:pt x="23" y="23"/>
                    <a:pt x="23" y="23"/>
                    <a:pt x="23" y="23"/>
                  </a:cubicBezTo>
                  <a:cubicBezTo>
                    <a:pt x="23" y="23"/>
                    <a:pt x="23" y="23"/>
                    <a:pt x="23" y="23"/>
                  </a:cubicBezTo>
                  <a:cubicBezTo>
                    <a:pt x="25" y="22"/>
                    <a:pt x="25" y="22"/>
                    <a:pt x="25" y="22"/>
                  </a:cubicBezTo>
                  <a:close/>
                  <a:moveTo>
                    <a:pt x="21" y="22"/>
                  </a:moveTo>
                  <a:cubicBezTo>
                    <a:pt x="21" y="23"/>
                    <a:pt x="21" y="24"/>
                    <a:pt x="20" y="24"/>
                  </a:cubicBezTo>
                  <a:cubicBezTo>
                    <a:pt x="20" y="24"/>
                    <a:pt x="19" y="25"/>
                    <a:pt x="19" y="25"/>
                  </a:cubicBezTo>
                  <a:cubicBezTo>
                    <a:pt x="18" y="25"/>
                    <a:pt x="17" y="24"/>
                    <a:pt x="17" y="24"/>
                  </a:cubicBezTo>
                  <a:cubicBezTo>
                    <a:pt x="16" y="24"/>
                    <a:pt x="16" y="23"/>
                    <a:pt x="16" y="22"/>
                  </a:cubicBezTo>
                  <a:cubicBezTo>
                    <a:pt x="16" y="22"/>
                    <a:pt x="16" y="21"/>
                    <a:pt x="17" y="20"/>
                  </a:cubicBezTo>
                  <a:cubicBezTo>
                    <a:pt x="17" y="20"/>
                    <a:pt x="18" y="20"/>
                    <a:pt x="19" y="20"/>
                  </a:cubicBezTo>
                  <a:cubicBezTo>
                    <a:pt x="19" y="20"/>
                    <a:pt x="20" y="20"/>
                    <a:pt x="20" y="20"/>
                  </a:cubicBezTo>
                  <a:cubicBezTo>
                    <a:pt x="21" y="21"/>
                    <a:pt x="21" y="22"/>
                    <a:pt x="21" y="22"/>
                  </a:cubicBezTo>
                  <a:close/>
                  <a:moveTo>
                    <a:pt x="17" y="22"/>
                  </a:moveTo>
                  <a:cubicBezTo>
                    <a:pt x="17" y="22"/>
                    <a:pt x="18" y="21"/>
                    <a:pt x="19" y="21"/>
                  </a:cubicBezTo>
                  <a:cubicBezTo>
                    <a:pt x="19" y="21"/>
                    <a:pt x="20" y="22"/>
                    <a:pt x="20" y="22"/>
                  </a:cubicBezTo>
                  <a:cubicBezTo>
                    <a:pt x="20" y="23"/>
                    <a:pt x="19" y="23"/>
                    <a:pt x="19" y="23"/>
                  </a:cubicBezTo>
                  <a:cubicBezTo>
                    <a:pt x="18" y="23"/>
                    <a:pt x="17" y="23"/>
                    <a:pt x="17" y="22"/>
                  </a:cubicBezTo>
                  <a:close/>
                  <a:moveTo>
                    <a:pt x="29" y="18"/>
                  </a:moveTo>
                  <a:cubicBezTo>
                    <a:pt x="29" y="18"/>
                    <a:pt x="29" y="18"/>
                    <a:pt x="29" y="18"/>
                  </a:cubicBezTo>
                  <a:cubicBezTo>
                    <a:pt x="29" y="17"/>
                    <a:pt x="29" y="17"/>
                    <a:pt x="29" y="17"/>
                  </a:cubicBezTo>
                  <a:cubicBezTo>
                    <a:pt x="29" y="17"/>
                    <a:pt x="29" y="17"/>
                    <a:pt x="29" y="17"/>
                  </a:cubicBezTo>
                  <a:cubicBezTo>
                    <a:pt x="30" y="16"/>
                    <a:pt x="30" y="16"/>
                    <a:pt x="30" y="16"/>
                  </a:cubicBezTo>
                  <a:cubicBezTo>
                    <a:pt x="30" y="16"/>
                    <a:pt x="30" y="16"/>
                    <a:pt x="30" y="16"/>
                  </a:cubicBezTo>
                  <a:cubicBezTo>
                    <a:pt x="29" y="16"/>
                    <a:pt x="29" y="16"/>
                    <a:pt x="29" y="16"/>
                  </a:cubicBezTo>
                  <a:cubicBezTo>
                    <a:pt x="29" y="16"/>
                    <a:pt x="29" y="16"/>
                    <a:pt x="29" y="16"/>
                  </a:cubicBezTo>
                  <a:cubicBezTo>
                    <a:pt x="29" y="16"/>
                    <a:pt x="29" y="16"/>
                    <a:pt x="29" y="16"/>
                  </a:cubicBezTo>
                  <a:cubicBezTo>
                    <a:pt x="28" y="16"/>
                    <a:pt x="28" y="16"/>
                    <a:pt x="28" y="16"/>
                  </a:cubicBezTo>
                  <a:cubicBezTo>
                    <a:pt x="27" y="15"/>
                    <a:pt x="27" y="15"/>
                    <a:pt x="27" y="15"/>
                  </a:cubicBezTo>
                  <a:cubicBezTo>
                    <a:pt x="27" y="14"/>
                    <a:pt x="27" y="14"/>
                    <a:pt x="27" y="14"/>
                  </a:cubicBezTo>
                  <a:cubicBezTo>
                    <a:pt x="27" y="14"/>
                    <a:pt x="27" y="14"/>
                    <a:pt x="27" y="14"/>
                  </a:cubicBezTo>
                  <a:cubicBezTo>
                    <a:pt x="26" y="14"/>
                    <a:pt x="26" y="14"/>
                    <a:pt x="26" y="14"/>
                  </a:cubicBezTo>
                  <a:cubicBezTo>
                    <a:pt x="26" y="14"/>
                    <a:pt x="26" y="14"/>
                    <a:pt x="26" y="14"/>
                  </a:cubicBezTo>
                  <a:cubicBezTo>
                    <a:pt x="26" y="15"/>
                    <a:pt x="26" y="15"/>
                    <a:pt x="26" y="15"/>
                  </a:cubicBezTo>
                  <a:cubicBezTo>
                    <a:pt x="25" y="16"/>
                    <a:pt x="25" y="16"/>
                    <a:pt x="25" y="16"/>
                  </a:cubicBezTo>
                  <a:cubicBezTo>
                    <a:pt x="24" y="16"/>
                    <a:pt x="24" y="16"/>
                    <a:pt x="24" y="16"/>
                  </a:cubicBezTo>
                  <a:cubicBezTo>
                    <a:pt x="24" y="16"/>
                    <a:pt x="24" y="16"/>
                    <a:pt x="24" y="16"/>
                  </a:cubicBezTo>
                  <a:cubicBezTo>
                    <a:pt x="24" y="16"/>
                    <a:pt x="24" y="16"/>
                    <a:pt x="24" y="16"/>
                  </a:cubicBezTo>
                  <a:cubicBezTo>
                    <a:pt x="23" y="16"/>
                    <a:pt x="23" y="16"/>
                    <a:pt x="23" y="16"/>
                  </a:cubicBezTo>
                  <a:cubicBezTo>
                    <a:pt x="23" y="16"/>
                    <a:pt x="23" y="16"/>
                    <a:pt x="23" y="16"/>
                  </a:cubicBezTo>
                  <a:cubicBezTo>
                    <a:pt x="23" y="17"/>
                    <a:pt x="23" y="17"/>
                    <a:pt x="23" y="17"/>
                  </a:cubicBezTo>
                  <a:cubicBezTo>
                    <a:pt x="24" y="17"/>
                    <a:pt x="24" y="17"/>
                    <a:pt x="24" y="17"/>
                  </a:cubicBezTo>
                  <a:cubicBezTo>
                    <a:pt x="24" y="18"/>
                    <a:pt x="24" y="18"/>
                    <a:pt x="24" y="18"/>
                  </a:cubicBezTo>
                  <a:cubicBezTo>
                    <a:pt x="24" y="18"/>
                    <a:pt x="24" y="18"/>
                    <a:pt x="24" y="18"/>
                  </a:cubicBezTo>
                  <a:cubicBezTo>
                    <a:pt x="23" y="19"/>
                    <a:pt x="23" y="19"/>
                    <a:pt x="23" y="19"/>
                  </a:cubicBezTo>
                  <a:cubicBezTo>
                    <a:pt x="23" y="19"/>
                    <a:pt x="23" y="19"/>
                    <a:pt x="23" y="19"/>
                  </a:cubicBezTo>
                  <a:cubicBezTo>
                    <a:pt x="23" y="19"/>
                    <a:pt x="23" y="19"/>
                    <a:pt x="23" y="19"/>
                  </a:cubicBezTo>
                  <a:cubicBezTo>
                    <a:pt x="24" y="20"/>
                    <a:pt x="24" y="20"/>
                    <a:pt x="24" y="20"/>
                  </a:cubicBezTo>
                  <a:cubicBezTo>
                    <a:pt x="24" y="20"/>
                    <a:pt x="24" y="20"/>
                    <a:pt x="24" y="20"/>
                  </a:cubicBezTo>
                  <a:cubicBezTo>
                    <a:pt x="24" y="20"/>
                    <a:pt x="24" y="20"/>
                    <a:pt x="24" y="20"/>
                  </a:cubicBezTo>
                  <a:cubicBezTo>
                    <a:pt x="25" y="20"/>
                    <a:pt x="25" y="20"/>
                    <a:pt x="25" y="20"/>
                  </a:cubicBezTo>
                  <a:cubicBezTo>
                    <a:pt x="26" y="20"/>
                    <a:pt x="26" y="20"/>
                    <a:pt x="26" y="20"/>
                  </a:cubicBezTo>
                  <a:cubicBezTo>
                    <a:pt x="26" y="21"/>
                    <a:pt x="26" y="21"/>
                    <a:pt x="26" y="21"/>
                  </a:cubicBezTo>
                  <a:cubicBezTo>
                    <a:pt x="26" y="21"/>
                    <a:pt x="26" y="21"/>
                    <a:pt x="26" y="21"/>
                  </a:cubicBezTo>
                  <a:cubicBezTo>
                    <a:pt x="27" y="21"/>
                    <a:pt x="27" y="21"/>
                    <a:pt x="27" y="21"/>
                  </a:cubicBezTo>
                  <a:cubicBezTo>
                    <a:pt x="27" y="21"/>
                    <a:pt x="27" y="21"/>
                    <a:pt x="27" y="21"/>
                  </a:cubicBezTo>
                  <a:cubicBezTo>
                    <a:pt x="27" y="20"/>
                    <a:pt x="27" y="20"/>
                    <a:pt x="27" y="20"/>
                  </a:cubicBezTo>
                  <a:cubicBezTo>
                    <a:pt x="28" y="20"/>
                    <a:pt x="28" y="20"/>
                    <a:pt x="28" y="20"/>
                  </a:cubicBezTo>
                  <a:cubicBezTo>
                    <a:pt x="29" y="20"/>
                    <a:pt x="29" y="20"/>
                    <a:pt x="29" y="20"/>
                  </a:cubicBezTo>
                  <a:cubicBezTo>
                    <a:pt x="29" y="20"/>
                    <a:pt x="29" y="20"/>
                    <a:pt x="29" y="20"/>
                  </a:cubicBezTo>
                  <a:cubicBezTo>
                    <a:pt x="29" y="20"/>
                    <a:pt x="29" y="20"/>
                    <a:pt x="29" y="20"/>
                  </a:cubicBezTo>
                  <a:cubicBezTo>
                    <a:pt x="30" y="19"/>
                    <a:pt x="30" y="19"/>
                    <a:pt x="30" y="19"/>
                  </a:cubicBezTo>
                  <a:cubicBezTo>
                    <a:pt x="30" y="19"/>
                    <a:pt x="30" y="19"/>
                    <a:pt x="30" y="19"/>
                  </a:cubicBezTo>
                  <a:cubicBezTo>
                    <a:pt x="29" y="19"/>
                    <a:pt x="29" y="19"/>
                    <a:pt x="29" y="19"/>
                  </a:cubicBezTo>
                  <a:cubicBezTo>
                    <a:pt x="29" y="18"/>
                    <a:pt x="29" y="18"/>
                    <a:pt x="29" y="18"/>
                  </a:cubicBezTo>
                  <a:close/>
                  <a:moveTo>
                    <a:pt x="27" y="18"/>
                  </a:moveTo>
                  <a:cubicBezTo>
                    <a:pt x="27" y="18"/>
                    <a:pt x="27" y="19"/>
                    <a:pt x="26" y="19"/>
                  </a:cubicBezTo>
                  <a:cubicBezTo>
                    <a:pt x="26" y="19"/>
                    <a:pt x="25" y="18"/>
                    <a:pt x="25" y="18"/>
                  </a:cubicBezTo>
                  <a:cubicBezTo>
                    <a:pt x="25" y="17"/>
                    <a:pt x="26" y="17"/>
                    <a:pt x="26" y="17"/>
                  </a:cubicBezTo>
                  <a:cubicBezTo>
                    <a:pt x="27" y="17"/>
                    <a:pt x="27" y="17"/>
                    <a:pt x="27" y="18"/>
                  </a:cubicBez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60"/>
            <p:cNvSpPr>
              <a:spLocks noEditPoints="1"/>
            </p:cNvSpPr>
            <p:nvPr/>
          </p:nvSpPr>
          <p:spPr bwMode="auto">
            <a:xfrm>
              <a:off x="11029950" y="4681538"/>
              <a:ext cx="403225" cy="328613"/>
            </a:xfrm>
            <a:custGeom>
              <a:avLst/>
              <a:gdLst>
                <a:gd name="T0" fmla="*/ 54 w 85"/>
                <a:gd name="T1" fmla="*/ 67 h 69"/>
                <a:gd name="T2" fmla="*/ 31 w 85"/>
                <a:gd name="T3" fmla="*/ 67 h 69"/>
                <a:gd name="T4" fmla="*/ 42 w 85"/>
                <a:gd name="T5" fmla="*/ 69 h 69"/>
                <a:gd name="T6" fmla="*/ 54 w 85"/>
                <a:gd name="T7" fmla="*/ 67 h 69"/>
                <a:gd name="T8" fmla="*/ 76 w 85"/>
                <a:gd name="T9" fmla="*/ 0 h 69"/>
                <a:gd name="T10" fmla="*/ 9 w 85"/>
                <a:gd name="T11" fmla="*/ 0 h 69"/>
                <a:gd name="T12" fmla="*/ 0 w 85"/>
                <a:gd name="T13" fmla="*/ 26 h 69"/>
                <a:gd name="T14" fmla="*/ 0 w 85"/>
                <a:gd name="T15" fmla="*/ 28 h 69"/>
                <a:gd name="T16" fmla="*/ 85 w 85"/>
                <a:gd name="T17" fmla="*/ 28 h 69"/>
                <a:gd name="T18" fmla="*/ 85 w 85"/>
                <a:gd name="T19" fmla="*/ 26 h 69"/>
                <a:gd name="T20" fmla="*/ 76 w 85"/>
                <a:gd name="T21"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69">
                  <a:moveTo>
                    <a:pt x="54" y="67"/>
                  </a:moveTo>
                  <a:cubicBezTo>
                    <a:pt x="31" y="67"/>
                    <a:pt x="31" y="67"/>
                    <a:pt x="31" y="67"/>
                  </a:cubicBezTo>
                  <a:cubicBezTo>
                    <a:pt x="35" y="68"/>
                    <a:pt x="38" y="69"/>
                    <a:pt x="42" y="69"/>
                  </a:cubicBezTo>
                  <a:cubicBezTo>
                    <a:pt x="47" y="69"/>
                    <a:pt x="50" y="68"/>
                    <a:pt x="54" y="67"/>
                  </a:cubicBezTo>
                  <a:moveTo>
                    <a:pt x="76" y="0"/>
                  </a:moveTo>
                  <a:cubicBezTo>
                    <a:pt x="9" y="0"/>
                    <a:pt x="9" y="0"/>
                    <a:pt x="9" y="0"/>
                  </a:cubicBezTo>
                  <a:cubicBezTo>
                    <a:pt x="3" y="7"/>
                    <a:pt x="0" y="16"/>
                    <a:pt x="0" y="26"/>
                  </a:cubicBezTo>
                  <a:cubicBezTo>
                    <a:pt x="0" y="27"/>
                    <a:pt x="0" y="27"/>
                    <a:pt x="0" y="28"/>
                  </a:cubicBezTo>
                  <a:cubicBezTo>
                    <a:pt x="85" y="28"/>
                    <a:pt x="85" y="28"/>
                    <a:pt x="85" y="28"/>
                  </a:cubicBezTo>
                  <a:cubicBezTo>
                    <a:pt x="85" y="27"/>
                    <a:pt x="85" y="27"/>
                    <a:pt x="85" y="26"/>
                  </a:cubicBezTo>
                  <a:cubicBezTo>
                    <a:pt x="85" y="16"/>
                    <a:pt x="82" y="7"/>
                    <a:pt x="76" y="0"/>
                  </a:cubicBezTo>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61"/>
            <p:cNvSpPr>
              <a:spLocks/>
            </p:cNvSpPr>
            <p:nvPr/>
          </p:nvSpPr>
          <p:spPr bwMode="auto">
            <a:xfrm>
              <a:off x="11072813" y="4600575"/>
              <a:ext cx="319088" cy="80963"/>
            </a:xfrm>
            <a:custGeom>
              <a:avLst/>
              <a:gdLst>
                <a:gd name="T0" fmla="*/ 33 w 67"/>
                <a:gd name="T1" fmla="*/ 0 h 17"/>
                <a:gd name="T2" fmla="*/ 0 w 67"/>
                <a:gd name="T3" fmla="*/ 17 h 17"/>
                <a:gd name="T4" fmla="*/ 67 w 67"/>
                <a:gd name="T5" fmla="*/ 17 h 17"/>
                <a:gd name="T6" fmla="*/ 33 w 67"/>
                <a:gd name="T7" fmla="*/ 0 h 17"/>
              </a:gdLst>
              <a:ahLst/>
              <a:cxnLst>
                <a:cxn ang="0">
                  <a:pos x="T0" y="T1"/>
                </a:cxn>
                <a:cxn ang="0">
                  <a:pos x="T2" y="T3"/>
                </a:cxn>
                <a:cxn ang="0">
                  <a:pos x="T4" y="T5"/>
                </a:cxn>
                <a:cxn ang="0">
                  <a:pos x="T6" y="T7"/>
                </a:cxn>
              </a:cxnLst>
              <a:rect l="0" t="0" r="r" b="b"/>
              <a:pathLst>
                <a:path w="67" h="17">
                  <a:moveTo>
                    <a:pt x="33" y="0"/>
                  </a:moveTo>
                  <a:cubicBezTo>
                    <a:pt x="20" y="0"/>
                    <a:pt x="8" y="7"/>
                    <a:pt x="0" y="17"/>
                  </a:cubicBezTo>
                  <a:cubicBezTo>
                    <a:pt x="67" y="17"/>
                    <a:pt x="67" y="17"/>
                    <a:pt x="67" y="17"/>
                  </a:cubicBezTo>
                  <a:cubicBezTo>
                    <a:pt x="59" y="7"/>
                    <a:pt x="47" y="0"/>
                    <a:pt x="33" y="0"/>
                  </a:cubicBezTo>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62"/>
            <p:cNvSpPr>
              <a:spLocks/>
            </p:cNvSpPr>
            <p:nvPr/>
          </p:nvSpPr>
          <p:spPr bwMode="auto">
            <a:xfrm>
              <a:off x="11029950" y="4814888"/>
              <a:ext cx="403225" cy="185738"/>
            </a:xfrm>
            <a:custGeom>
              <a:avLst/>
              <a:gdLst>
                <a:gd name="T0" fmla="*/ 85 w 85"/>
                <a:gd name="T1" fmla="*/ 0 h 39"/>
                <a:gd name="T2" fmla="*/ 0 w 85"/>
                <a:gd name="T3" fmla="*/ 0 h 39"/>
                <a:gd name="T4" fmla="*/ 31 w 85"/>
                <a:gd name="T5" fmla="*/ 39 h 39"/>
                <a:gd name="T6" fmla="*/ 54 w 85"/>
                <a:gd name="T7" fmla="*/ 39 h 39"/>
                <a:gd name="T8" fmla="*/ 85 w 85"/>
                <a:gd name="T9" fmla="*/ 0 h 39"/>
              </a:gdLst>
              <a:ahLst/>
              <a:cxnLst>
                <a:cxn ang="0">
                  <a:pos x="T0" y="T1"/>
                </a:cxn>
                <a:cxn ang="0">
                  <a:pos x="T2" y="T3"/>
                </a:cxn>
                <a:cxn ang="0">
                  <a:pos x="T4" y="T5"/>
                </a:cxn>
                <a:cxn ang="0">
                  <a:pos x="T6" y="T7"/>
                </a:cxn>
                <a:cxn ang="0">
                  <a:pos x="T8" y="T9"/>
                </a:cxn>
              </a:cxnLst>
              <a:rect l="0" t="0" r="r" b="b"/>
              <a:pathLst>
                <a:path w="85" h="39">
                  <a:moveTo>
                    <a:pt x="85" y="0"/>
                  </a:moveTo>
                  <a:cubicBezTo>
                    <a:pt x="0" y="0"/>
                    <a:pt x="0" y="0"/>
                    <a:pt x="0" y="0"/>
                  </a:cubicBezTo>
                  <a:cubicBezTo>
                    <a:pt x="1" y="19"/>
                    <a:pt x="14" y="34"/>
                    <a:pt x="31" y="39"/>
                  </a:cubicBezTo>
                  <a:cubicBezTo>
                    <a:pt x="54" y="39"/>
                    <a:pt x="54" y="39"/>
                    <a:pt x="54" y="39"/>
                  </a:cubicBezTo>
                  <a:cubicBezTo>
                    <a:pt x="71" y="34"/>
                    <a:pt x="84" y="19"/>
                    <a:pt x="85" y="0"/>
                  </a:cubicBezTo>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Oval 63"/>
            <p:cNvSpPr>
              <a:spLocks noChangeArrowheads="1"/>
            </p:cNvSpPr>
            <p:nvPr/>
          </p:nvSpPr>
          <p:spPr bwMode="auto">
            <a:xfrm>
              <a:off x="10953750" y="4529138"/>
              <a:ext cx="404813" cy="404813"/>
            </a:xfrm>
            <a:prstGeom prst="ellipse">
              <a:avLst/>
            </a:pr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64"/>
            <p:cNvSpPr>
              <a:spLocks noEditPoints="1"/>
            </p:cNvSpPr>
            <p:nvPr/>
          </p:nvSpPr>
          <p:spPr bwMode="auto">
            <a:xfrm>
              <a:off x="11053763" y="4643438"/>
              <a:ext cx="204788" cy="171450"/>
            </a:xfrm>
            <a:custGeom>
              <a:avLst/>
              <a:gdLst>
                <a:gd name="T0" fmla="*/ 41 w 43"/>
                <a:gd name="T1" fmla="*/ 34 h 36"/>
                <a:gd name="T2" fmla="*/ 0 w 43"/>
                <a:gd name="T3" fmla="*/ 6 h 36"/>
                <a:gd name="T4" fmla="*/ 0 w 43"/>
                <a:gd name="T5" fmla="*/ 36 h 36"/>
                <a:gd name="T6" fmla="*/ 43 w 43"/>
                <a:gd name="T7" fmla="*/ 0 h 36"/>
                <a:gd name="T8" fmla="*/ 0 w 43"/>
                <a:gd name="T9" fmla="*/ 0 h 36"/>
                <a:gd name="T10" fmla="*/ 25 w 43"/>
                <a:gd name="T11" fmla="*/ 20 h 36"/>
                <a:gd name="T12" fmla="*/ 24 w 43"/>
                <a:gd name="T13" fmla="*/ 18 h 36"/>
                <a:gd name="T14" fmla="*/ 22 w 43"/>
                <a:gd name="T15" fmla="*/ 17 h 36"/>
                <a:gd name="T16" fmla="*/ 20 w 43"/>
                <a:gd name="T17" fmla="*/ 16 h 36"/>
                <a:gd name="T18" fmla="*/ 18 w 43"/>
                <a:gd name="T19" fmla="*/ 16 h 36"/>
                <a:gd name="T20" fmla="*/ 16 w 43"/>
                <a:gd name="T21" fmla="*/ 17 h 36"/>
                <a:gd name="T22" fmla="*/ 15 w 43"/>
                <a:gd name="T23" fmla="*/ 18 h 36"/>
                <a:gd name="T24" fmla="*/ 13 w 43"/>
                <a:gd name="T25" fmla="*/ 20 h 36"/>
                <a:gd name="T26" fmla="*/ 13 w 43"/>
                <a:gd name="T27" fmla="*/ 22 h 36"/>
                <a:gd name="T28" fmla="*/ 14 w 43"/>
                <a:gd name="T29" fmla="*/ 25 h 36"/>
                <a:gd name="T30" fmla="*/ 14 w 43"/>
                <a:gd name="T31" fmla="*/ 26 h 36"/>
                <a:gd name="T32" fmla="*/ 16 w 43"/>
                <a:gd name="T33" fmla="*/ 28 h 36"/>
                <a:gd name="T34" fmla="*/ 18 w 43"/>
                <a:gd name="T35" fmla="*/ 29 h 36"/>
                <a:gd name="T36" fmla="*/ 19 w 43"/>
                <a:gd name="T37" fmla="*/ 27 h 36"/>
                <a:gd name="T38" fmla="*/ 22 w 43"/>
                <a:gd name="T39" fmla="*/ 28 h 36"/>
                <a:gd name="T40" fmla="*/ 22 w 43"/>
                <a:gd name="T41" fmla="*/ 26 h 36"/>
                <a:gd name="T42" fmla="*/ 25 w 43"/>
                <a:gd name="T43" fmla="*/ 25 h 36"/>
                <a:gd name="T44" fmla="*/ 24 w 43"/>
                <a:gd name="T45" fmla="*/ 23 h 36"/>
                <a:gd name="T46" fmla="*/ 22 w 43"/>
                <a:gd name="T47" fmla="*/ 22 h 36"/>
                <a:gd name="T48" fmla="*/ 17 w 43"/>
                <a:gd name="T49" fmla="*/ 24 h 36"/>
                <a:gd name="T50" fmla="*/ 19 w 43"/>
                <a:gd name="T51" fmla="*/ 20 h 36"/>
                <a:gd name="T52" fmla="*/ 18 w 43"/>
                <a:gd name="T53" fmla="*/ 22 h 36"/>
                <a:gd name="T54" fmla="*/ 19 w 43"/>
                <a:gd name="T55" fmla="*/ 24 h 36"/>
                <a:gd name="T56" fmla="*/ 30 w 43"/>
                <a:gd name="T57" fmla="*/ 18 h 36"/>
                <a:gd name="T58" fmla="*/ 30 w 43"/>
                <a:gd name="T59" fmla="*/ 17 h 36"/>
                <a:gd name="T60" fmla="*/ 30 w 43"/>
                <a:gd name="T61" fmla="*/ 16 h 36"/>
                <a:gd name="T62" fmla="*/ 28 w 43"/>
                <a:gd name="T63" fmla="*/ 16 h 36"/>
                <a:gd name="T64" fmla="*/ 27 w 43"/>
                <a:gd name="T65" fmla="*/ 14 h 36"/>
                <a:gd name="T66" fmla="*/ 25 w 43"/>
                <a:gd name="T67" fmla="*/ 16 h 36"/>
                <a:gd name="T68" fmla="*/ 24 w 43"/>
                <a:gd name="T69" fmla="*/ 16 h 36"/>
                <a:gd name="T70" fmla="*/ 24 w 43"/>
                <a:gd name="T71" fmla="*/ 17 h 36"/>
                <a:gd name="T72" fmla="*/ 25 w 43"/>
                <a:gd name="T73" fmla="*/ 18 h 36"/>
                <a:gd name="T74" fmla="*/ 24 w 43"/>
                <a:gd name="T75" fmla="*/ 19 h 36"/>
                <a:gd name="T76" fmla="*/ 25 w 43"/>
                <a:gd name="T77" fmla="*/ 20 h 36"/>
                <a:gd name="T78" fmla="*/ 26 w 43"/>
                <a:gd name="T79" fmla="*/ 21 h 36"/>
                <a:gd name="T80" fmla="*/ 28 w 43"/>
                <a:gd name="T81" fmla="*/ 21 h 36"/>
                <a:gd name="T82" fmla="*/ 30 w 43"/>
                <a:gd name="T83" fmla="*/ 20 h 36"/>
                <a:gd name="T84" fmla="*/ 30 w 43"/>
                <a:gd name="T85" fmla="*/ 19 h 36"/>
                <a:gd name="T86" fmla="*/ 29 w 43"/>
                <a:gd name="T87" fmla="*/ 18 h 36"/>
                <a:gd name="T88" fmla="*/ 26 w 43"/>
                <a:gd name="T89"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3" h="36">
                  <a:moveTo>
                    <a:pt x="2" y="9"/>
                  </a:moveTo>
                  <a:cubicBezTo>
                    <a:pt x="2" y="34"/>
                    <a:pt x="2" y="34"/>
                    <a:pt x="2" y="34"/>
                  </a:cubicBezTo>
                  <a:cubicBezTo>
                    <a:pt x="41" y="34"/>
                    <a:pt x="41" y="34"/>
                    <a:pt x="41" y="34"/>
                  </a:cubicBezTo>
                  <a:cubicBezTo>
                    <a:pt x="41" y="9"/>
                    <a:pt x="41" y="9"/>
                    <a:pt x="41" y="9"/>
                  </a:cubicBezTo>
                  <a:cubicBezTo>
                    <a:pt x="2" y="9"/>
                    <a:pt x="2" y="9"/>
                    <a:pt x="2" y="9"/>
                  </a:cubicBezTo>
                  <a:close/>
                  <a:moveTo>
                    <a:pt x="0" y="6"/>
                  </a:moveTo>
                  <a:cubicBezTo>
                    <a:pt x="43" y="6"/>
                    <a:pt x="43" y="6"/>
                    <a:pt x="43" y="6"/>
                  </a:cubicBezTo>
                  <a:cubicBezTo>
                    <a:pt x="43" y="36"/>
                    <a:pt x="43" y="36"/>
                    <a:pt x="43" y="36"/>
                  </a:cubicBezTo>
                  <a:cubicBezTo>
                    <a:pt x="0" y="36"/>
                    <a:pt x="0" y="36"/>
                    <a:pt x="0" y="36"/>
                  </a:cubicBezTo>
                  <a:cubicBezTo>
                    <a:pt x="0" y="6"/>
                    <a:pt x="0" y="6"/>
                    <a:pt x="0" y="6"/>
                  </a:cubicBezTo>
                  <a:close/>
                  <a:moveTo>
                    <a:pt x="0" y="0"/>
                  </a:moveTo>
                  <a:cubicBezTo>
                    <a:pt x="43" y="0"/>
                    <a:pt x="43" y="0"/>
                    <a:pt x="43" y="0"/>
                  </a:cubicBezTo>
                  <a:cubicBezTo>
                    <a:pt x="43" y="4"/>
                    <a:pt x="43" y="4"/>
                    <a:pt x="43" y="4"/>
                  </a:cubicBezTo>
                  <a:cubicBezTo>
                    <a:pt x="0" y="4"/>
                    <a:pt x="0" y="4"/>
                    <a:pt x="0" y="4"/>
                  </a:cubicBezTo>
                  <a:cubicBezTo>
                    <a:pt x="0" y="0"/>
                    <a:pt x="0" y="0"/>
                    <a:pt x="0" y="0"/>
                  </a:cubicBezTo>
                  <a:close/>
                  <a:moveTo>
                    <a:pt x="26" y="22"/>
                  </a:moveTo>
                  <a:cubicBezTo>
                    <a:pt x="25" y="21"/>
                    <a:pt x="25" y="21"/>
                    <a:pt x="25" y="21"/>
                  </a:cubicBezTo>
                  <a:cubicBezTo>
                    <a:pt x="25" y="20"/>
                    <a:pt x="25" y="20"/>
                    <a:pt x="25" y="20"/>
                  </a:cubicBezTo>
                  <a:cubicBezTo>
                    <a:pt x="23" y="20"/>
                    <a:pt x="23" y="20"/>
                    <a:pt x="23" y="20"/>
                  </a:cubicBezTo>
                  <a:cubicBezTo>
                    <a:pt x="23" y="20"/>
                    <a:pt x="23" y="20"/>
                    <a:pt x="23" y="20"/>
                  </a:cubicBezTo>
                  <a:cubicBezTo>
                    <a:pt x="24" y="18"/>
                    <a:pt x="24" y="18"/>
                    <a:pt x="24" y="18"/>
                  </a:cubicBezTo>
                  <a:cubicBezTo>
                    <a:pt x="24" y="18"/>
                    <a:pt x="24" y="18"/>
                    <a:pt x="24" y="18"/>
                  </a:cubicBezTo>
                  <a:cubicBezTo>
                    <a:pt x="23" y="17"/>
                    <a:pt x="23" y="17"/>
                    <a:pt x="23" y="17"/>
                  </a:cubicBezTo>
                  <a:cubicBezTo>
                    <a:pt x="22" y="17"/>
                    <a:pt x="22" y="17"/>
                    <a:pt x="22" y="17"/>
                  </a:cubicBezTo>
                  <a:cubicBezTo>
                    <a:pt x="21" y="18"/>
                    <a:pt x="21" y="18"/>
                    <a:pt x="21" y="18"/>
                  </a:cubicBezTo>
                  <a:cubicBezTo>
                    <a:pt x="21" y="18"/>
                    <a:pt x="21" y="18"/>
                    <a:pt x="21" y="18"/>
                  </a:cubicBezTo>
                  <a:cubicBezTo>
                    <a:pt x="20" y="16"/>
                    <a:pt x="20" y="16"/>
                    <a:pt x="20" y="16"/>
                  </a:cubicBezTo>
                  <a:cubicBezTo>
                    <a:pt x="20" y="16"/>
                    <a:pt x="20" y="16"/>
                    <a:pt x="20" y="16"/>
                  </a:cubicBezTo>
                  <a:cubicBezTo>
                    <a:pt x="19" y="16"/>
                    <a:pt x="19" y="16"/>
                    <a:pt x="19" y="16"/>
                  </a:cubicBezTo>
                  <a:cubicBezTo>
                    <a:pt x="18" y="16"/>
                    <a:pt x="18" y="16"/>
                    <a:pt x="18" y="16"/>
                  </a:cubicBezTo>
                  <a:cubicBezTo>
                    <a:pt x="18" y="18"/>
                    <a:pt x="18" y="18"/>
                    <a:pt x="18" y="18"/>
                  </a:cubicBezTo>
                  <a:cubicBezTo>
                    <a:pt x="17" y="18"/>
                    <a:pt x="17" y="18"/>
                    <a:pt x="17" y="18"/>
                  </a:cubicBezTo>
                  <a:cubicBezTo>
                    <a:pt x="16" y="17"/>
                    <a:pt x="16" y="17"/>
                    <a:pt x="16" y="17"/>
                  </a:cubicBezTo>
                  <a:cubicBezTo>
                    <a:pt x="16" y="17"/>
                    <a:pt x="16" y="17"/>
                    <a:pt x="16" y="17"/>
                  </a:cubicBezTo>
                  <a:cubicBezTo>
                    <a:pt x="15" y="18"/>
                    <a:pt x="15" y="18"/>
                    <a:pt x="15" y="18"/>
                  </a:cubicBezTo>
                  <a:cubicBezTo>
                    <a:pt x="15" y="18"/>
                    <a:pt x="15" y="18"/>
                    <a:pt x="15" y="18"/>
                  </a:cubicBezTo>
                  <a:cubicBezTo>
                    <a:pt x="15" y="20"/>
                    <a:pt x="15" y="20"/>
                    <a:pt x="15" y="20"/>
                  </a:cubicBezTo>
                  <a:cubicBezTo>
                    <a:pt x="15" y="20"/>
                    <a:pt x="15" y="20"/>
                    <a:pt x="15" y="20"/>
                  </a:cubicBezTo>
                  <a:cubicBezTo>
                    <a:pt x="13" y="20"/>
                    <a:pt x="13" y="20"/>
                    <a:pt x="13" y="20"/>
                  </a:cubicBezTo>
                  <a:cubicBezTo>
                    <a:pt x="13" y="21"/>
                    <a:pt x="13" y="21"/>
                    <a:pt x="13" y="21"/>
                  </a:cubicBezTo>
                  <a:cubicBezTo>
                    <a:pt x="13" y="22"/>
                    <a:pt x="13" y="22"/>
                    <a:pt x="13" y="22"/>
                  </a:cubicBezTo>
                  <a:cubicBezTo>
                    <a:pt x="13" y="22"/>
                    <a:pt x="13" y="22"/>
                    <a:pt x="13" y="22"/>
                  </a:cubicBezTo>
                  <a:cubicBezTo>
                    <a:pt x="15" y="23"/>
                    <a:pt x="15" y="23"/>
                    <a:pt x="15" y="23"/>
                  </a:cubicBezTo>
                  <a:cubicBezTo>
                    <a:pt x="15" y="23"/>
                    <a:pt x="15" y="23"/>
                    <a:pt x="15" y="23"/>
                  </a:cubicBezTo>
                  <a:cubicBezTo>
                    <a:pt x="14" y="25"/>
                    <a:pt x="14" y="25"/>
                    <a:pt x="14" y="25"/>
                  </a:cubicBezTo>
                  <a:cubicBezTo>
                    <a:pt x="13" y="25"/>
                    <a:pt x="13" y="25"/>
                    <a:pt x="13" y="25"/>
                  </a:cubicBezTo>
                  <a:cubicBezTo>
                    <a:pt x="14" y="26"/>
                    <a:pt x="14" y="26"/>
                    <a:pt x="14" y="26"/>
                  </a:cubicBezTo>
                  <a:cubicBezTo>
                    <a:pt x="14" y="26"/>
                    <a:pt x="14" y="26"/>
                    <a:pt x="14" y="26"/>
                  </a:cubicBezTo>
                  <a:cubicBezTo>
                    <a:pt x="16" y="26"/>
                    <a:pt x="16" y="26"/>
                    <a:pt x="16" y="26"/>
                  </a:cubicBezTo>
                  <a:cubicBezTo>
                    <a:pt x="17" y="26"/>
                    <a:pt x="17" y="26"/>
                    <a:pt x="17" y="26"/>
                  </a:cubicBezTo>
                  <a:cubicBezTo>
                    <a:pt x="16" y="28"/>
                    <a:pt x="16" y="28"/>
                    <a:pt x="16" y="28"/>
                  </a:cubicBezTo>
                  <a:cubicBezTo>
                    <a:pt x="17" y="28"/>
                    <a:pt x="17" y="28"/>
                    <a:pt x="17" y="28"/>
                  </a:cubicBezTo>
                  <a:cubicBezTo>
                    <a:pt x="18" y="29"/>
                    <a:pt x="18" y="29"/>
                    <a:pt x="18" y="29"/>
                  </a:cubicBezTo>
                  <a:cubicBezTo>
                    <a:pt x="18" y="29"/>
                    <a:pt x="18" y="29"/>
                    <a:pt x="18" y="29"/>
                  </a:cubicBezTo>
                  <a:cubicBezTo>
                    <a:pt x="19" y="27"/>
                    <a:pt x="19" y="27"/>
                    <a:pt x="19" y="27"/>
                  </a:cubicBezTo>
                  <a:cubicBezTo>
                    <a:pt x="19" y="27"/>
                    <a:pt x="19" y="27"/>
                    <a:pt x="19" y="27"/>
                  </a:cubicBezTo>
                  <a:cubicBezTo>
                    <a:pt x="19" y="27"/>
                    <a:pt x="19" y="27"/>
                    <a:pt x="19" y="27"/>
                  </a:cubicBezTo>
                  <a:cubicBezTo>
                    <a:pt x="20" y="29"/>
                    <a:pt x="20" y="29"/>
                    <a:pt x="20" y="29"/>
                  </a:cubicBezTo>
                  <a:cubicBezTo>
                    <a:pt x="21" y="29"/>
                    <a:pt x="21" y="29"/>
                    <a:pt x="21" y="29"/>
                  </a:cubicBezTo>
                  <a:cubicBezTo>
                    <a:pt x="22" y="28"/>
                    <a:pt x="22" y="28"/>
                    <a:pt x="22" y="28"/>
                  </a:cubicBezTo>
                  <a:cubicBezTo>
                    <a:pt x="22" y="28"/>
                    <a:pt x="22" y="28"/>
                    <a:pt x="22" y="28"/>
                  </a:cubicBezTo>
                  <a:cubicBezTo>
                    <a:pt x="22" y="26"/>
                    <a:pt x="22" y="26"/>
                    <a:pt x="22" y="26"/>
                  </a:cubicBezTo>
                  <a:cubicBezTo>
                    <a:pt x="22" y="26"/>
                    <a:pt x="22" y="26"/>
                    <a:pt x="22" y="26"/>
                  </a:cubicBezTo>
                  <a:cubicBezTo>
                    <a:pt x="24" y="26"/>
                    <a:pt x="24" y="26"/>
                    <a:pt x="24" y="26"/>
                  </a:cubicBezTo>
                  <a:cubicBezTo>
                    <a:pt x="24" y="26"/>
                    <a:pt x="24" y="26"/>
                    <a:pt x="24" y="26"/>
                  </a:cubicBezTo>
                  <a:cubicBezTo>
                    <a:pt x="25" y="25"/>
                    <a:pt x="25" y="25"/>
                    <a:pt x="25" y="25"/>
                  </a:cubicBezTo>
                  <a:cubicBezTo>
                    <a:pt x="25" y="25"/>
                    <a:pt x="25" y="25"/>
                    <a:pt x="25" y="25"/>
                  </a:cubicBezTo>
                  <a:cubicBezTo>
                    <a:pt x="24" y="23"/>
                    <a:pt x="24" y="23"/>
                    <a:pt x="24" y="23"/>
                  </a:cubicBezTo>
                  <a:cubicBezTo>
                    <a:pt x="24" y="23"/>
                    <a:pt x="24" y="23"/>
                    <a:pt x="24" y="23"/>
                  </a:cubicBezTo>
                  <a:cubicBezTo>
                    <a:pt x="25" y="22"/>
                    <a:pt x="25" y="22"/>
                    <a:pt x="25" y="22"/>
                  </a:cubicBezTo>
                  <a:lnTo>
                    <a:pt x="26" y="22"/>
                  </a:lnTo>
                  <a:close/>
                  <a:moveTo>
                    <a:pt x="22" y="22"/>
                  </a:moveTo>
                  <a:cubicBezTo>
                    <a:pt x="22" y="23"/>
                    <a:pt x="21" y="24"/>
                    <a:pt x="21" y="24"/>
                  </a:cubicBezTo>
                  <a:cubicBezTo>
                    <a:pt x="21" y="25"/>
                    <a:pt x="20" y="25"/>
                    <a:pt x="19" y="25"/>
                  </a:cubicBezTo>
                  <a:cubicBezTo>
                    <a:pt x="19" y="25"/>
                    <a:pt x="18" y="25"/>
                    <a:pt x="17" y="24"/>
                  </a:cubicBezTo>
                  <a:cubicBezTo>
                    <a:pt x="17" y="24"/>
                    <a:pt x="17" y="23"/>
                    <a:pt x="17" y="22"/>
                  </a:cubicBezTo>
                  <a:cubicBezTo>
                    <a:pt x="17" y="22"/>
                    <a:pt x="17" y="21"/>
                    <a:pt x="17" y="21"/>
                  </a:cubicBezTo>
                  <a:cubicBezTo>
                    <a:pt x="18" y="20"/>
                    <a:pt x="19" y="20"/>
                    <a:pt x="19" y="20"/>
                  </a:cubicBezTo>
                  <a:cubicBezTo>
                    <a:pt x="20" y="20"/>
                    <a:pt x="21" y="20"/>
                    <a:pt x="21" y="21"/>
                  </a:cubicBezTo>
                  <a:cubicBezTo>
                    <a:pt x="21" y="21"/>
                    <a:pt x="22" y="22"/>
                    <a:pt x="22" y="22"/>
                  </a:cubicBezTo>
                  <a:close/>
                  <a:moveTo>
                    <a:pt x="18" y="22"/>
                  </a:moveTo>
                  <a:cubicBezTo>
                    <a:pt x="18" y="22"/>
                    <a:pt x="19" y="21"/>
                    <a:pt x="19" y="21"/>
                  </a:cubicBezTo>
                  <a:cubicBezTo>
                    <a:pt x="20" y="21"/>
                    <a:pt x="20" y="22"/>
                    <a:pt x="20" y="22"/>
                  </a:cubicBezTo>
                  <a:cubicBezTo>
                    <a:pt x="20" y="23"/>
                    <a:pt x="20" y="24"/>
                    <a:pt x="19" y="24"/>
                  </a:cubicBezTo>
                  <a:cubicBezTo>
                    <a:pt x="19" y="24"/>
                    <a:pt x="18" y="23"/>
                    <a:pt x="18" y="22"/>
                  </a:cubicBezTo>
                  <a:close/>
                  <a:moveTo>
                    <a:pt x="29" y="18"/>
                  </a:moveTo>
                  <a:cubicBezTo>
                    <a:pt x="30" y="18"/>
                    <a:pt x="30" y="18"/>
                    <a:pt x="30" y="18"/>
                  </a:cubicBezTo>
                  <a:cubicBezTo>
                    <a:pt x="29" y="17"/>
                    <a:pt x="29" y="17"/>
                    <a:pt x="29" y="17"/>
                  </a:cubicBezTo>
                  <a:cubicBezTo>
                    <a:pt x="30" y="17"/>
                    <a:pt x="30" y="17"/>
                    <a:pt x="30" y="17"/>
                  </a:cubicBezTo>
                  <a:cubicBezTo>
                    <a:pt x="30" y="17"/>
                    <a:pt x="30" y="17"/>
                    <a:pt x="30" y="17"/>
                  </a:cubicBezTo>
                  <a:cubicBezTo>
                    <a:pt x="30" y="16"/>
                    <a:pt x="30" y="16"/>
                    <a:pt x="30" y="16"/>
                  </a:cubicBezTo>
                  <a:cubicBezTo>
                    <a:pt x="30" y="16"/>
                    <a:pt x="30" y="16"/>
                    <a:pt x="30" y="16"/>
                  </a:cubicBezTo>
                  <a:cubicBezTo>
                    <a:pt x="30" y="16"/>
                    <a:pt x="30" y="16"/>
                    <a:pt x="30" y="16"/>
                  </a:cubicBezTo>
                  <a:cubicBezTo>
                    <a:pt x="30" y="16"/>
                    <a:pt x="30" y="16"/>
                    <a:pt x="30" y="16"/>
                  </a:cubicBezTo>
                  <a:cubicBezTo>
                    <a:pt x="29" y="16"/>
                    <a:pt x="29" y="16"/>
                    <a:pt x="29" y="16"/>
                  </a:cubicBezTo>
                  <a:cubicBezTo>
                    <a:pt x="28" y="16"/>
                    <a:pt x="28" y="16"/>
                    <a:pt x="28" y="16"/>
                  </a:cubicBezTo>
                  <a:cubicBezTo>
                    <a:pt x="28" y="15"/>
                    <a:pt x="28" y="15"/>
                    <a:pt x="28" y="15"/>
                  </a:cubicBezTo>
                  <a:cubicBezTo>
                    <a:pt x="27" y="14"/>
                    <a:pt x="27" y="14"/>
                    <a:pt x="27" y="14"/>
                  </a:cubicBezTo>
                  <a:cubicBezTo>
                    <a:pt x="27" y="14"/>
                    <a:pt x="27" y="14"/>
                    <a:pt x="27" y="14"/>
                  </a:cubicBezTo>
                  <a:cubicBezTo>
                    <a:pt x="26" y="15"/>
                    <a:pt x="26" y="15"/>
                    <a:pt x="26" y="15"/>
                  </a:cubicBezTo>
                  <a:cubicBezTo>
                    <a:pt x="26" y="16"/>
                    <a:pt x="26" y="16"/>
                    <a:pt x="26" y="16"/>
                  </a:cubicBezTo>
                  <a:cubicBezTo>
                    <a:pt x="25" y="16"/>
                    <a:pt x="25" y="16"/>
                    <a:pt x="25" y="16"/>
                  </a:cubicBezTo>
                  <a:cubicBezTo>
                    <a:pt x="25" y="16"/>
                    <a:pt x="25" y="16"/>
                    <a:pt x="25" y="16"/>
                  </a:cubicBezTo>
                  <a:cubicBezTo>
                    <a:pt x="24" y="16"/>
                    <a:pt x="24" y="16"/>
                    <a:pt x="24" y="16"/>
                  </a:cubicBezTo>
                  <a:cubicBezTo>
                    <a:pt x="24" y="16"/>
                    <a:pt x="24" y="16"/>
                    <a:pt x="24" y="16"/>
                  </a:cubicBezTo>
                  <a:cubicBezTo>
                    <a:pt x="24" y="16"/>
                    <a:pt x="24" y="16"/>
                    <a:pt x="24" y="16"/>
                  </a:cubicBezTo>
                  <a:cubicBezTo>
                    <a:pt x="24" y="17"/>
                    <a:pt x="24" y="17"/>
                    <a:pt x="24" y="17"/>
                  </a:cubicBezTo>
                  <a:cubicBezTo>
                    <a:pt x="24" y="17"/>
                    <a:pt x="24" y="17"/>
                    <a:pt x="24" y="17"/>
                  </a:cubicBezTo>
                  <a:cubicBezTo>
                    <a:pt x="25" y="17"/>
                    <a:pt x="25" y="17"/>
                    <a:pt x="25" y="17"/>
                  </a:cubicBezTo>
                  <a:cubicBezTo>
                    <a:pt x="25" y="18"/>
                    <a:pt x="25" y="18"/>
                    <a:pt x="25" y="18"/>
                  </a:cubicBezTo>
                  <a:cubicBezTo>
                    <a:pt x="25" y="18"/>
                    <a:pt x="25" y="18"/>
                    <a:pt x="25" y="18"/>
                  </a:cubicBezTo>
                  <a:cubicBezTo>
                    <a:pt x="24" y="19"/>
                    <a:pt x="24" y="19"/>
                    <a:pt x="24" y="19"/>
                  </a:cubicBezTo>
                  <a:cubicBezTo>
                    <a:pt x="24" y="19"/>
                    <a:pt x="24" y="19"/>
                    <a:pt x="24" y="19"/>
                  </a:cubicBezTo>
                  <a:cubicBezTo>
                    <a:pt x="24" y="19"/>
                    <a:pt x="24" y="19"/>
                    <a:pt x="24" y="19"/>
                  </a:cubicBezTo>
                  <a:cubicBezTo>
                    <a:pt x="24" y="20"/>
                    <a:pt x="24" y="20"/>
                    <a:pt x="24" y="20"/>
                  </a:cubicBezTo>
                  <a:cubicBezTo>
                    <a:pt x="24" y="20"/>
                    <a:pt x="24" y="20"/>
                    <a:pt x="24" y="20"/>
                  </a:cubicBezTo>
                  <a:cubicBezTo>
                    <a:pt x="25" y="20"/>
                    <a:pt x="25" y="20"/>
                    <a:pt x="25" y="20"/>
                  </a:cubicBezTo>
                  <a:cubicBezTo>
                    <a:pt x="25" y="20"/>
                    <a:pt x="25" y="20"/>
                    <a:pt x="25" y="20"/>
                  </a:cubicBezTo>
                  <a:cubicBezTo>
                    <a:pt x="26" y="20"/>
                    <a:pt x="26" y="20"/>
                    <a:pt x="26" y="20"/>
                  </a:cubicBezTo>
                  <a:cubicBezTo>
                    <a:pt x="26" y="21"/>
                    <a:pt x="26" y="21"/>
                    <a:pt x="26" y="21"/>
                  </a:cubicBezTo>
                  <a:cubicBezTo>
                    <a:pt x="27" y="21"/>
                    <a:pt x="27" y="21"/>
                    <a:pt x="27" y="21"/>
                  </a:cubicBezTo>
                  <a:cubicBezTo>
                    <a:pt x="27" y="21"/>
                    <a:pt x="27" y="21"/>
                    <a:pt x="27" y="21"/>
                  </a:cubicBezTo>
                  <a:cubicBezTo>
                    <a:pt x="28" y="21"/>
                    <a:pt x="28" y="21"/>
                    <a:pt x="28" y="21"/>
                  </a:cubicBezTo>
                  <a:cubicBezTo>
                    <a:pt x="28" y="20"/>
                    <a:pt x="28" y="20"/>
                    <a:pt x="28" y="20"/>
                  </a:cubicBezTo>
                  <a:cubicBezTo>
                    <a:pt x="29" y="20"/>
                    <a:pt x="29" y="20"/>
                    <a:pt x="29" y="20"/>
                  </a:cubicBezTo>
                  <a:cubicBezTo>
                    <a:pt x="30" y="20"/>
                    <a:pt x="30" y="20"/>
                    <a:pt x="30" y="20"/>
                  </a:cubicBezTo>
                  <a:cubicBezTo>
                    <a:pt x="30" y="20"/>
                    <a:pt x="30" y="20"/>
                    <a:pt x="30" y="20"/>
                  </a:cubicBezTo>
                  <a:cubicBezTo>
                    <a:pt x="30" y="20"/>
                    <a:pt x="30" y="20"/>
                    <a:pt x="30" y="20"/>
                  </a:cubicBezTo>
                  <a:cubicBezTo>
                    <a:pt x="30" y="19"/>
                    <a:pt x="30" y="19"/>
                    <a:pt x="30" y="19"/>
                  </a:cubicBezTo>
                  <a:cubicBezTo>
                    <a:pt x="30" y="19"/>
                    <a:pt x="30" y="19"/>
                    <a:pt x="30" y="19"/>
                  </a:cubicBezTo>
                  <a:cubicBezTo>
                    <a:pt x="30" y="19"/>
                    <a:pt x="30" y="19"/>
                    <a:pt x="30" y="19"/>
                  </a:cubicBezTo>
                  <a:cubicBezTo>
                    <a:pt x="29" y="18"/>
                    <a:pt x="29" y="18"/>
                    <a:pt x="29" y="18"/>
                  </a:cubicBezTo>
                  <a:close/>
                  <a:moveTo>
                    <a:pt x="28" y="18"/>
                  </a:moveTo>
                  <a:cubicBezTo>
                    <a:pt x="28" y="18"/>
                    <a:pt x="28" y="19"/>
                    <a:pt x="27" y="19"/>
                  </a:cubicBezTo>
                  <a:cubicBezTo>
                    <a:pt x="27" y="19"/>
                    <a:pt x="26" y="18"/>
                    <a:pt x="26" y="18"/>
                  </a:cubicBezTo>
                  <a:cubicBezTo>
                    <a:pt x="26" y="17"/>
                    <a:pt x="27" y="17"/>
                    <a:pt x="27" y="17"/>
                  </a:cubicBezTo>
                  <a:cubicBezTo>
                    <a:pt x="28" y="17"/>
                    <a:pt x="28" y="17"/>
                    <a:pt x="28" y="18"/>
                  </a:cubicBez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65"/>
            <p:cNvSpPr>
              <a:spLocks/>
            </p:cNvSpPr>
            <p:nvPr/>
          </p:nvSpPr>
          <p:spPr bwMode="auto">
            <a:xfrm>
              <a:off x="10839450" y="6213475"/>
              <a:ext cx="466725" cy="136525"/>
            </a:xfrm>
            <a:custGeom>
              <a:avLst/>
              <a:gdLst>
                <a:gd name="T0" fmla="*/ 62 w 98"/>
                <a:gd name="T1" fmla="*/ 0 h 29"/>
                <a:gd name="T2" fmla="*/ 36 w 98"/>
                <a:gd name="T3" fmla="*/ 0 h 29"/>
                <a:gd name="T4" fmla="*/ 0 w 98"/>
                <a:gd name="T5" fmla="*/ 29 h 29"/>
                <a:gd name="T6" fmla="*/ 98 w 98"/>
                <a:gd name="T7" fmla="*/ 29 h 29"/>
                <a:gd name="T8" fmla="*/ 62 w 98"/>
                <a:gd name="T9" fmla="*/ 0 h 29"/>
              </a:gdLst>
              <a:ahLst/>
              <a:cxnLst>
                <a:cxn ang="0">
                  <a:pos x="T0" y="T1"/>
                </a:cxn>
                <a:cxn ang="0">
                  <a:pos x="T2" y="T3"/>
                </a:cxn>
                <a:cxn ang="0">
                  <a:pos x="T4" y="T5"/>
                </a:cxn>
                <a:cxn ang="0">
                  <a:pos x="T6" y="T7"/>
                </a:cxn>
                <a:cxn ang="0">
                  <a:pos x="T8" y="T9"/>
                </a:cxn>
              </a:cxnLst>
              <a:rect l="0" t="0" r="r" b="b"/>
              <a:pathLst>
                <a:path w="98" h="29">
                  <a:moveTo>
                    <a:pt x="62" y="0"/>
                  </a:moveTo>
                  <a:cubicBezTo>
                    <a:pt x="36" y="0"/>
                    <a:pt x="36" y="0"/>
                    <a:pt x="36" y="0"/>
                  </a:cubicBezTo>
                  <a:cubicBezTo>
                    <a:pt x="20" y="4"/>
                    <a:pt x="7" y="15"/>
                    <a:pt x="0" y="29"/>
                  </a:cubicBezTo>
                  <a:cubicBezTo>
                    <a:pt x="98" y="29"/>
                    <a:pt x="98" y="29"/>
                    <a:pt x="98" y="29"/>
                  </a:cubicBezTo>
                  <a:cubicBezTo>
                    <a:pt x="91" y="15"/>
                    <a:pt x="78" y="4"/>
                    <a:pt x="62" y="0"/>
                  </a:cubicBezTo>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66"/>
            <p:cNvSpPr>
              <a:spLocks/>
            </p:cNvSpPr>
            <p:nvPr/>
          </p:nvSpPr>
          <p:spPr bwMode="auto">
            <a:xfrm>
              <a:off x="11010900" y="6208713"/>
              <a:ext cx="123825" cy="4763"/>
            </a:xfrm>
            <a:custGeom>
              <a:avLst/>
              <a:gdLst>
                <a:gd name="T0" fmla="*/ 13 w 26"/>
                <a:gd name="T1" fmla="*/ 0 h 1"/>
                <a:gd name="T2" fmla="*/ 0 w 26"/>
                <a:gd name="T3" fmla="*/ 1 h 1"/>
                <a:gd name="T4" fmla="*/ 26 w 26"/>
                <a:gd name="T5" fmla="*/ 1 h 1"/>
                <a:gd name="T6" fmla="*/ 13 w 26"/>
                <a:gd name="T7" fmla="*/ 0 h 1"/>
              </a:gdLst>
              <a:ahLst/>
              <a:cxnLst>
                <a:cxn ang="0">
                  <a:pos x="T0" y="T1"/>
                </a:cxn>
                <a:cxn ang="0">
                  <a:pos x="T2" y="T3"/>
                </a:cxn>
                <a:cxn ang="0">
                  <a:pos x="T4" y="T5"/>
                </a:cxn>
                <a:cxn ang="0">
                  <a:pos x="T6" y="T7"/>
                </a:cxn>
              </a:cxnLst>
              <a:rect l="0" t="0" r="r" b="b"/>
              <a:pathLst>
                <a:path w="26" h="1">
                  <a:moveTo>
                    <a:pt x="13" y="0"/>
                  </a:moveTo>
                  <a:cubicBezTo>
                    <a:pt x="8" y="0"/>
                    <a:pt x="4" y="0"/>
                    <a:pt x="0" y="1"/>
                  </a:cubicBezTo>
                  <a:cubicBezTo>
                    <a:pt x="26" y="1"/>
                    <a:pt x="26" y="1"/>
                    <a:pt x="26" y="1"/>
                  </a:cubicBezTo>
                  <a:cubicBezTo>
                    <a:pt x="22" y="0"/>
                    <a:pt x="17" y="0"/>
                    <a:pt x="13" y="0"/>
                  </a:cubicBezTo>
                </a:path>
              </a:pathLst>
            </a:custGeom>
            <a:solidFill>
              <a:srgbClr val="7C3F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67"/>
            <p:cNvSpPr>
              <a:spLocks/>
            </p:cNvSpPr>
            <p:nvPr/>
          </p:nvSpPr>
          <p:spPr bwMode="auto">
            <a:xfrm>
              <a:off x="10820400" y="6535738"/>
              <a:ext cx="504825" cy="176213"/>
            </a:xfrm>
            <a:custGeom>
              <a:avLst/>
              <a:gdLst>
                <a:gd name="T0" fmla="*/ 106 w 106"/>
                <a:gd name="T1" fmla="*/ 0 h 37"/>
                <a:gd name="T2" fmla="*/ 0 w 106"/>
                <a:gd name="T3" fmla="*/ 0 h 37"/>
                <a:gd name="T4" fmla="*/ 32 w 106"/>
                <a:gd name="T5" fmla="*/ 36 h 37"/>
                <a:gd name="T6" fmla="*/ 32 w 106"/>
                <a:gd name="T7" fmla="*/ 24 h 37"/>
                <a:gd name="T8" fmla="*/ 71 w 106"/>
                <a:gd name="T9" fmla="*/ 24 h 37"/>
                <a:gd name="T10" fmla="*/ 71 w 106"/>
                <a:gd name="T11" fmla="*/ 37 h 37"/>
                <a:gd name="T12" fmla="*/ 106 w 106"/>
                <a:gd name="T13" fmla="*/ 0 h 37"/>
              </a:gdLst>
              <a:ahLst/>
              <a:cxnLst>
                <a:cxn ang="0">
                  <a:pos x="T0" y="T1"/>
                </a:cxn>
                <a:cxn ang="0">
                  <a:pos x="T2" y="T3"/>
                </a:cxn>
                <a:cxn ang="0">
                  <a:pos x="T4" y="T5"/>
                </a:cxn>
                <a:cxn ang="0">
                  <a:pos x="T6" y="T7"/>
                </a:cxn>
                <a:cxn ang="0">
                  <a:pos x="T8" y="T9"/>
                </a:cxn>
                <a:cxn ang="0">
                  <a:pos x="T10" y="T11"/>
                </a:cxn>
                <a:cxn ang="0">
                  <a:pos x="T12" y="T13"/>
                </a:cxn>
              </a:cxnLst>
              <a:rect l="0" t="0" r="r" b="b"/>
              <a:pathLst>
                <a:path w="106" h="37">
                  <a:moveTo>
                    <a:pt x="106" y="0"/>
                  </a:moveTo>
                  <a:cubicBezTo>
                    <a:pt x="0" y="0"/>
                    <a:pt x="0" y="0"/>
                    <a:pt x="0" y="0"/>
                  </a:cubicBezTo>
                  <a:cubicBezTo>
                    <a:pt x="4" y="16"/>
                    <a:pt x="16" y="30"/>
                    <a:pt x="32" y="36"/>
                  </a:cubicBezTo>
                  <a:cubicBezTo>
                    <a:pt x="32" y="24"/>
                    <a:pt x="32" y="24"/>
                    <a:pt x="32" y="24"/>
                  </a:cubicBezTo>
                  <a:cubicBezTo>
                    <a:pt x="71" y="24"/>
                    <a:pt x="71" y="24"/>
                    <a:pt x="71" y="24"/>
                  </a:cubicBezTo>
                  <a:cubicBezTo>
                    <a:pt x="71" y="37"/>
                    <a:pt x="71" y="37"/>
                    <a:pt x="71" y="37"/>
                  </a:cubicBezTo>
                  <a:cubicBezTo>
                    <a:pt x="88" y="31"/>
                    <a:pt x="101" y="17"/>
                    <a:pt x="106" y="0"/>
                  </a:cubicBezTo>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68"/>
            <p:cNvSpPr>
              <a:spLocks/>
            </p:cNvSpPr>
            <p:nvPr/>
          </p:nvSpPr>
          <p:spPr bwMode="auto">
            <a:xfrm>
              <a:off x="10972800" y="6650038"/>
              <a:ext cx="185738" cy="76200"/>
            </a:xfrm>
            <a:custGeom>
              <a:avLst/>
              <a:gdLst>
                <a:gd name="T0" fmla="*/ 39 w 39"/>
                <a:gd name="T1" fmla="*/ 0 h 16"/>
                <a:gd name="T2" fmla="*/ 0 w 39"/>
                <a:gd name="T3" fmla="*/ 0 h 16"/>
                <a:gd name="T4" fmla="*/ 0 w 39"/>
                <a:gd name="T5" fmla="*/ 12 h 16"/>
                <a:gd name="T6" fmla="*/ 21 w 39"/>
                <a:gd name="T7" fmla="*/ 16 h 16"/>
                <a:gd name="T8" fmla="*/ 39 w 39"/>
                <a:gd name="T9" fmla="*/ 13 h 16"/>
                <a:gd name="T10" fmla="*/ 39 w 39"/>
                <a:gd name="T11" fmla="*/ 0 h 16"/>
              </a:gdLst>
              <a:ahLst/>
              <a:cxnLst>
                <a:cxn ang="0">
                  <a:pos x="T0" y="T1"/>
                </a:cxn>
                <a:cxn ang="0">
                  <a:pos x="T2" y="T3"/>
                </a:cxn>
                <a:cxn ang="0">
                  <a:pos x="T4" y="T5"/>
                </a:cxn>
                <a:cxn ang="0">
                  <a:pos x="T6" y="T7"/>
                </a:cxn>
                <a:cxn ang="0">
                  <a:pos x="T8" y="T9"/>
                </a:cxn>
                <a:cxn ang="0">
                  <a:pos x="T10" y="T11"/>
                </a:cxn>
              </a:cxnLst>
              <a:rect l="0" t="0" r="r" b="b"/>
              <a:pathLst>
                <a:path w="39" h="16">
                  <a:moveTo>
                    <a:pt x="39" y="0"/>
                  </a:moveTo>
                  <a:cubicBezTo>
                    <a:pt x="0" y="0"/>
                    <a:pt x="0" y="0"/>
                    <a:pt x="0" y="0"/>
                  </a:cubicBezTo>
                  <a:cubicBezTo>
                    <a:pt x="0" y="12"/>
                    <a:pt x="0" y="12"/>
                    <a:pt x="0" y="12"/>
                  </a:cubicBezTo>
                  <a:cubicBezTo>
                    <a:pt x="7" y="15"/>
                    <a:pt x="14" y="16"/>
                    <a:pt x="21" y="16"/>
                  </a:cubicBezTo>
                  <a:cubicBezTo>
                    <a:pt x="27" y="16"/>
                    <a:pt x="34" y="15"/>
                    <a:pt x="39" y="13"/>
                  </a:cubicBezTo>
                  <a:cubicBezTo>
                    <a:pt x="39" y="0"/>
                    <a:pt x="39" y="0"/>
                    <a:pt x="39" y="0"/>
                  </a:cubicBezTo>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69"/>
            <p:cNvSpPr>
              <a:spLocks/>
            </p:cNvSpPr>
            <p:nvPr/>
          </p:nvSpPr>
          <p:spPr bwMode="auto">
            <a:xfrm>
              <a:off x="10810875" y="6350000"/>
              <a:ext cx="523875" cy="185738"/>
            </a:xfrm>
            <a:custGeom>
              <a:avLst/>
              <a:gdLst>
                <a:gd name="T0" fmla="*/ 104 w 110"/>
                <a:gd name="T1" fmla="*/ 0 h 39"/>
                <a:gd name="T2" fmla="*/ 6 w 110"/>
                <a:gd name="T3" fmla="*/ 0 h 39"/>
                <a:gd name="T4" fmla="*/ 0 w 110"/>
                <a:gd name="T5" fmla="*/ 25 h 39"/>
                <a:gd name="T6" fmla="*/ 2 w 110"/>
                <a:gd name="T7" fmla="*/ 39 h 39"/>
                <a:gd name="T8" fmla="*/ 108 w 110"/>
                <a:gd name="T9" fmla="*/ 39 h 39"/>
                <a:gd name="T10" fmla="*/ 110 w 110"/>
                <a:gd name="T11" fmla="*/ 25 h 39"/>
                <a:gd name="T12" fmla="*/ 104 w 110"/>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10" h="39">
                  <a:moveTo>
                    <a:pt x="104" y="0"/>
                  </a:moveTo>
                  <a:cubicBezTo>
                    <a:pt x="6" y="0"/>
                    <a:pt x="6" y="0"/>
                    <a:pt x="6" y="0"/>
                  </a:cubicBezTo>
                  <a:cubicBezTo>
                    <a:pt x="2" y="7"/>
                    <a:pt x="0" y="16"/>
                    <a:pt x="0" y="25"/>
                  </a:cubicBezTo>
                  <a:cubicBezTo>
                    <a:pt x="0" y="29"/>
                    <a:pt x="1" y="34"/>
                    <a:pt x="2" y="39"/>
                  </a:cubicBezTo>
                  <a:cubicBezTo>
                    <a:pt x="108" y="39"/>
                    <a:pt x="108" y="39"/>
                    <a:pt x="108" y="39"/>
                  </a:cubicBezTo>
                  <a:cubicBezTo>
                    <a:pt x="109" y="34"/>
                    <a:pt x="110" y="29"/>
                    <a:pt x="110" y="25"/>
                  </a:cubicBezTo>
                  <a:cubicBezTo>
                    <a:pt x="110" y="16"/>
                    <a:pt x="108" y="7"/>
                    <a:pt x="104" y="0"/>
                  </a:cubicBezTo>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Oval 70"/>
            <p:cNvSpPr>
              <a:spLocks noChangeArrowheads="1"/>
            </p:cNvSpPr>
            <p:nvPr/>
          </p:nvSpPr>
          <p:spPr bwMode="auto">
            <a:xfrm>
              <a:off x="10715625" y="6108700"/>
              <a:ext cx="519113" cy="522288"/>
            </a:xfrm>
            <a:prstGeom prst="ellipse">
              <a:avLst/>
            </a:pr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71"/>
            <p:cNvSpPr>
              <a:spLocks noEditPoints="1"/>
            </p:cNvSpPr>
            <p:nvPr/>
          </p:nvSpPr>
          <p:spPr bwMode="auto">
            <a:xfrm>
              <a:off x="10844213" y="6261100"/>
              <a:ext cx="261938" cy="217488"/>
            </a:xfrm>
            <a:custGeom>
              <a:avLst/>
              <a:gdLst>
                <a:gd name="T0" fmla="*/ 52 w 55"/>
                <a:gd name="T1" fmla="*/ 44 h 46"/>
                <a:gd name="T2" fmla="*/ 0 w 55"/>
                <a:gd name="T3" fmla="*/ 8 h 46"/>
                <a:gd name="T4" fmla="*/ 0 w 55"/>
                <a:gd name="T5" fmla="*/ 46 h 46"/>
                <a:gd name="T6" fmla="*/ 55 w 55"/>
                <a:gd name="T7" fmla="*/ 0 h 46"/>
                <a:gd name="T8" fmla="*/ 0 w 55"/>
                <a:gd name="T9" fmla="*/ 0 h 46"/>
                <a:gd name="T10" fmla="*/ 32 w 55"/>
                <a:gd name="T11" fmla="*/ 26 h 46"/>
                <a:gd name="T12" fmla="*/ 30 w 55"/>
                <a:gd name="T13" fmla="*/ 23 h 46"/>
                <a:gd name="T14" fmla="*/ 29 w 55"/>
                <a:gd name="T15" fmla="*/ 22 h 46"/>
                <a:gd name="T16" fmla="*/ 26 w 55"/>
                <a:gd name="T17" fmla="*/ 20 h 46"/>
                <a:gd name="T18" fmla="*/ 23 w 55"/>
                <a:gd name="T19" fmla="*/ 20 h 46"/>
                <a:gd name="T20" fmla="*/ 20 w 55"/>
                <a:gd name="T21" fmla="*/ 22 h 46"/>
                <a:gd name="T22" fmla="*/ 18 w 55"/>
                <a:gd name="T23" fmla="*/ 23 h 46"/>
                <a:gd name="T24" fmla="*/ 17 w 55"/>
                <a:gd name="T25" fmla="*/ 26 h 46"/>
                <a:gd name="T26" fmla="*/ 16 w 55"/>
                <a:gd name="T27" fmla="*/ 28 h 46"/>
                <a:gd name="T28" fmla="*/ 17 w 55"/>
                <a:gd name="T29" fmla="*/ 31 h 46"/>
                <a:gd name="T30" fmla="*/ 18 w 55"/>
                <a:gd name="T31" fmla="*/ 33 h 46"/>
                <a:gd name="T32" fmla="*/ 21 w 55"/>
                <a:gd name="T33" fmla="*/ 36 h 46"/>
                <a:gd name="T34" fmla="*/ 23 w 55"/>
                <a:gd name="T35" fmla="*/ 36 h 46"/>
                <a:gd name="T36" fmla="*/ 25 w 55"/>
                <a:gd name="T37" fmla="*/ 34 h 46"/>
                <a:gd name="T38" fmla="*/ 28 w 55"/>
                <a:gd name="T39" fmla="*/ 36 h 46"/>
                <a:gd name="T40" fmla="*/ 28 w 55"/>
                <a:gd name="T41" fmla="*/ 33 h 46"/>
                <a:gd name="T42" fmla="*/ 32 w 55"/>
                <a:gd name="T43" fmla="*/ 32 h 46"/>
                <a:gd name="T44" fmla="*/ 30 w 55"/>
                <a:gd name="T45" fmla="*/ 29 h 46"/>
                <a:gd name="T46" fmla="*/ 28 w 55"/>
                <a:gd name="T47" fmla="*/ 29 h 46"/>
                <a:gd name="T48" fmla="*/ 22 w 55"/>
                <a:gd name="T49" fmla="*/ 31 h 46"/>
                <a:gd name="T50" fmla="*/ 24 w 55"/>
                <a:gd name="T51" fmla="*/ 25 h 46"/>
                <a:gd name="T52" fmla="*/ 23 w 55"/>
                <a:gd name="T53" fmla="*/ 29 h 46"/>
                <a:gd name="T54" fmla="*/ 24 w 55"/>
                <a:gd name="T55" fmla="*/ 30 h 46"/>
                <a:gd name="T56" fmla="*/ 38 w 55"/>
                <a:gd name="T57" fmla="*/ 23 h 46"/>
                <a:gd name="T58" fmla="*/ 39 w 55"/>
                <a:gd name="T59" fmla="*/ 21 h 46"/>
                <a:gd name="T60" fmla="*/ 38 w 55"/>
                <a:gd name="T61" fmla="*/ 20 h 46"/>
                <a:gd name="T62" fmla="*/ 36 w 55"/>
                <a:gd name="T63" fmla="*/ 20 h 46"/>
                <a:gd name="T64" fmla="*/ 34 w 55"/>
                <a:gd name="T65" fmla="*/ 18 h 46"/>
                <a:gd name="T66" fmla="*/ 32 w 55"/>
                <a:gd name="T67" fmla="*/ 20 h 46"/>
                <a:gd name="T68" fmla="*/ 31 w 55"/>
                <a:gd name="T69" fmla="*/ 20 h 46"/>
                <a:gd name="T70" fmla="*/ 30 w 55"/>
                <a:gd name="T71" fmla="*/ 21 h 46"/>
                <a:gd name="T72" fmla="*/ 31 w 55"/>
                <a:gd name="T73" fmla="*/ 23 h 46"/>
                <a:gd name="T74" fmla="*/ 30 w 55"/>
                <a:gd name="T75" fmla="*/ 25 h 46"/>
                <a:gd name="T76" fmla="*/ 31 w 55"/>
                <a:gd name="T77" fmla="*/ 25 h 46"/>
                <a:gd name="T78" fmla="*/ 34 w 55"/>
                <a:gd name="T79" fmla="*/ 27 h 46"/>
                <a:gd name="T80" fmla="*/ 35 w 55"/>
                <a:gd name="T81" fmla="*/ 27 h 46"/>
                <a:gd name="T82" fmla="*/ 38 w 55"/>
                <a:gd name="T83" fmla="*/ 25 h 46"/>
                <a:gd name="T84" fmla="*/ 39 w 55"/>
                <a:gd name="T85" fmla="*/ 25 h 46"/>
                <a:gd name="T86" fmla="*/ 38 w 55"/>
                <a:gd name="T87" fmla="*/ 23 h 46"/>
                <a:gd name="T88" fmla="*/ 33 w 55"/>
                <a:gd name="T89" fmla="*/ 23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5" h="46">
                  <a:moveTo>
                    <a:pt x="3" y="11"/>
                  </a:moveTo>
                  <a:cubicBezTo>
                    <a:pt x="3" y="44"/>
                    <a:pt x="3" y="44"/>
                    <a:pt x="3" y="44"/>
                  </a:cubicBezTo>
                  <a:cubicBezTo>
                    <a:pt x="52" y="44"/>
                    <a:pt x="52" y="44"/>
                    <a:pt x="52" y="44"/>
                  </a:cubicBezTo>
                  <a:cubicBezTo>
                    <a:pt x="52" y="11"/>
                    <a:pt x="52" y="11"/>
                    <a:pt x="52" y="11"/>
                  </a:cubicBezTo>
                  <a:cubicBezTo>
                    <a:pt x="3" y="11"/>
                    <a:pt x="3" y="11"/>
                    <a:pt x="3" y="11"/>
                  </a:cubicBezTo>
                  <a:close/>
                  <a:moveTo>
                    <a:pt x="0" y="8"/>
                  </a:moveTo>
                  <a:cubicBezTo>
                    <a:pt x="55" y="8"/>
                    <a:pt x="55" y="8"/>
                    <a:pt x="55" y="8"/>
                  </a:cubicBezTo>
                  <a:cubicBezTo>
                    <a:pt x="55" y="46"/>
                    <a:pt x="55" y="46"/>
                    <a:pt x="55" y="46"/>
                  </a:cubicBezTo>
                  <a:cubicBezTo>
                    <a:pt x="0" y="46"/>
                    <a:pt x="0" y="46"/>
                    <a:pt x="0" y="46"/>
                  </a:cubicBezTo>
                  <a:cubicBezTo>
                    <a:pt x="0" y="8"/>
                    <a:pt x="0" y="8"/>
                    <a:pt x="0" y="8"/>
                  </a:cubicBezTo>
                  <a:close/>
                  <a:moveTo>
                    <a:pt x="0" y="0"/>
                  </a:moveTo>
                  <a:cubicBezTo>
                    <a:pt x="55" y="0"/>
                    <a:pt x="55" y="0"/>
                    <a:pt x="55" y="0"/>
                  </a:cubicBezTo>
                  <a:cubicBezTo>
                    <a:pt x="55" y="5"/>
                    <a:pt x="55" y="5"/>
                    <a:pt x="55" y="5"/>
                  </a:cubicBezTo>
                  <a:cubicBezTo>
                    <a:pt x="0" y="5"/>
                    <a:pt x="0" y="5"/>
                    <a:pt x="0" y="5"/>
                  </a:cubicBezTo>
                  <a:cubicBezTo>
                    <a:pt x="0" y="0"/>
                    <a:pt x="0" y="0"/>
                    <a:pt x="0" y="0"/>
                  </a:cubicBezTo>
                  <a:close/>
                  <a:moveTo>
                    <a:pt x="33" y="28"/>
                  </a:moveTo>
                  <a:cubicBezTo>
                    <a:pt x="32" y="26"/>
                    <a:pt x="32" y="26"/>
                    <a:pt x="32" y="26"/>
                  </a:cubicBezTo>
                  <a:cubicBezTo>
                    <a:pt x="32" y="26"/>
                    <a:pt x="32" y="26"/>
                    <a:pt x="32" y="26"/>
                  </a:cubicBezTo>
                  <a:cubicBezTo>
                    <a:pt x="30" y="26"/>
                    <a:pt x="30" y="26"/>
                    <a:pt x="30" y="26"/>
                  </a:cubicBezTo>
                  <a:cubicBezTo>
                    <a:pt x="29" y="25"/>
                    <a:pt x="29" y="25"/>
                    <a:pt x="29" y="25"/>
                  </a:cubicBezTo>
                  <a:cubicBezTo>
                    <a:pt x="30" y="23"/>
                    <a:pt x="30" y="23"/>
                    <a:pt x="30" y="23"/>
                  </a:cubicBezTo>
                  <a:cubicBezTo>
                    <a:pt x="30" y="23"/>
                    <a:pt x="30" y="23"/>
                    <a:pt x="30" y="23"/>
                  </a:cubicBezTo>
                  <a:cubicBezTo>
                    <a:pt x="29" y="22"/>
                    <a:pt x="29" y="22"/>
                    <a:pt x="29" y="22"/>
                  </a:cubicBezTo>
                  <a:cubicBezTo>
                    <a:pt x="29" y="22"/>
                    <a:pt x="29" y="22"/>
                    <a:pt x="29" y="22"/>
                  </a:cubicBezTo>
                  <a:cubicBezTo>
                    <a:pt x="27" y="23"/>
                    <a:pt x="27" y="23"/>
                    <a:pt x="27" y="23"/>
                  </a:cubicBezTo>
                  <a:cubicBezTo>
                    <a:pt x="26" y="23"/>
                    <a:pt x="26" y="23"/>
                    <a:pt x="26" y="23"/>
                  </a:cubicBezTo>
                  <a:cubicBezTo>
                    <a:pt x="26" y="20"/>
                    <a:pt x="26" y="20"/>
                    <a:pt x="26" y="20"/>
                  </a:cubicBezTo>
                  <a:cubicBezTo>
                    <a:pt x="25" y="20"/>
                    <a:pt x="25" y="20"/>
                    <a:pt x="25" y="20"/>
                  </a:cubicBezTo>
                  <a:cubicBezTo>
                    <a:pt x="24" y="20"/>
                    <a:pt x="24" y="20"/>
                    <a:pt x="24" y="20"/>
                  </a:cubicBezTo>
                  <a:cubicBezTo>
                    <a:pt x="23" y="20"/>
                    <a:pt x="23" y="20"/>
                    <a:pt x="23" y="20"/>
                  </a:cubicBezTo>
                  <a:cubicBezTo>
                    <a:pt x="23" y="23"/>
                    <a:pt x="23" y="23"/>
                    <a:pt x="23" y="23"/>
                  </a:cubicBezTo>
                  <a:cubicBezTo>
                    <a:pt x="22" y="23"/>
                    <a:pt x="22" y="23"/>
                    <a:pt x="22" y="23"/>
                  </a:cubicBezTo>
                  <a:cubicBezTo>
                    <a:pt x="20" y="22"/>
                    <a:pt x="20" y="22"/>
                    <a:pt x="20" y="22"/>
                  </a:cubicBezTo>
                  <a:cubicBezTo>
                    <a:pt x="20" y="22"/>
                    <a:pt x="20" y="22"/>
                    <a:pt x="20" y="22"/>
                  </a:cubicBezTo>
                  <a:cubicBezTo>
                    <a:pt x="19" y="23"/>
                    <a:pt x="19" y="23"/>
                    <a:pt x="19" y="23"/>
                  </a:cubicBezTo>
                  <a:cubicBezTo>
                    <a:pt x="18" y="23"/>
                    <a:pt x="18" y="23"/>
                    <a:pt x="18" y="23"/>
                  </a:cubicBezTo>
                  <a:cubicBezTo>
                    <a:pt x="19" y="25"/>
                    <a:pt x="19" y="25"/>
                    <a:pt x="19" y="25"/>
                  </a:cubicBezTo>
                  <a:cubicBezTo>
                    <a:pt x="19" y="26"/>
                    <a:pt x="19" y="26"/>
                    <a:pt x="19" y="26"/>
                  </a:cubicBezTo>
                  <a:cubicBezTo>
                    <a:pt x="17" y="26"/>
                    <a:pt x="17" y="26"/>
                    <a:pt x="17" y="26"/>
                  </a:cubicBezTo>
                  <a:cubicBezTo>
                    <a:pt x="16" y="26"/>
                    <a:pt x="16" y="26"/>
                    <a:pt x="16" y="26"/>
                  </a:cubicBezTo>
                  <a:cubicBezTo>
                    <a:pt x="16" y="28"/>
                    <a:pt x="16" y="28"/>
                    <a:pt x="16" y="28"/>
                  </a:cubicBezTo>
                  <a:cubicBezTo>
                    <a:pt x="16" y="28"/>
                    <a:pt x="16" y="28"/>
                    <a:pt x="16" y="28"/>
                  </a:cubicBezTo>
                  <a:cubicBezTo>
                    <a:pt x="19" y="29"/>
                    <a:pt x="19" y="29"/>
                    <a:pt x="19" y="29"/>
                  </a:cubicBezTo>
                  <a:cubicBezTo>
                    <a:pt x="19" y="30"/>
                    <a:pt x="19" y="30"/>
                    <a:pt x="19" y="30"/>
                  </a:cubicBezTo>
                  <a:cubicBezTo>
                    <a:pt x="17" y="31"/>
                    <a:pt x="17" y="31"/>
                    <a:pt x="17" y="31"/>
                  </a:cubicBezTo>
                  <a:cubicBezTo>
                    <a:pt x="17" y="32"/>
                    <a:pt x="17" y="32"/>
                    <a:pt x="17" y="32"/>
                  </a:cubicBezTo>
                  <a:cubicBezTo>
                    <a:pt x="18" y="33"/>
                    <a:pt x="18" y="33"/>
                    <a:pt x="18" y="33"/>
                  </a:cubicBezTo>
                  <a:cubicBezTo>
                    <a:pt x="18" y="33"/>
                    <a:pt x="18" y="33"/>
                    <a:pt x="18" y="33"/>
                  </a:cubicBezTo>
                  <a:cubicBezTo>
                    <a:pt x="20" y="33"/>
                    <a:pt x="20" y="33"/>
                    <a:pt x="20" y="33"/>
                  </a:cubicBezTo>
                  <a:cubicBezTo>
                    <a:pt x="21" y="33"/>
                    <a:pt x="21" y="33"/>
                    <a:pt x="21" y="33"/>
                  </a:cubicBezTo>
                  <a:cubicBezTo>
                    <a:pt x="21" y="36"/>
                    <a:pt x="21" y="36"/>
                    <a:pt x="21" y="36"/>
                  </a:cubicBezTo>
                  <a:cubicBezTo>
                    <a:pt x="21" y="36"/>
                    <a:pt x="21" y="36"/>
                    <a:pt x="21" y="36"/>
                  </a:cubicBezTo>
                  <a:cubicBezTo>
                    <a:pt x="22" y="37"/>
                    <a:pt x="22" y="37"/>
                    <a:pt x="22" y="37"/>
                  </a:cubicBezTo>
                  <a:cubicBezTo>
                    <a:pt x="23" y="36"/>
                    <a:pt x="23" y="36"/>
                    <a:pt x="23" y="36"/>
                  </a:cubicBezTo>
                  <a:cubicBezTo>
                    <a:pt x="24" y="34"/>
                    <a:pt x="24" y="34"/>
                    <a:pt x="24" y="34"/>
                  </a:cubicBezTo>
                  <a:cubicBezTo>
                    <a:pt x="24" y="34"/>
                    <a:pt x="24" y="34"/>
                    <a:pt x="24" y="34"/>
                  </a:cubicBezTo>
                  <a:cubicBezTo>
                    <a:pt x="25" y="34"/>
                    <a:pt x="25" y="34"/>
                    <a:pt x="25" y="34"/>
                  </a:cubicBezTo>
                  <a:cubicBezTo>
                    <a:pt x="26" y="36"/>
                    <a:pt x="26" y="36"/>
                    <a:pt x="26" y="36"/>
                  </a:cubicBezTo>
                  <a:cubicBezTo>
                    <a:pt x="26" y="37"/>
                    <a:pt x="26" y="37"/>
                    <a:pt x="26" y="37"/>
                  </a:cubicBezTo>
                  <a:cubicBezTo>
                    <a:pt x="28" y="36"/>
                    <a:pt x="28" y="36"/>
                    <a:pt x="28" y="36"/>
                  </a:cubicBezTo>
                  <a:cubicBezTo>
                    <a:pt x="28" y="36"/>
                    <a:pt x="28" y="36"/>
                    <a:pt x="28" y="36"/>
                  </a:cubicBezTo>
                  <a:cubicBezTo>
                    <a:pt x="28" y="33"/>
                    <a:pt x="28" y="33"/>
                    <a:pt x="28" y="33"/>
                  </a:cubicBezTo>
                  <a:cubicBezTo>
                    <a:pt x="28" y="33"/>
                    <a:pt x="28" y="33"/>
                    <a:pt x="28" y="33"/>
                  </a:cubicBezTo>
                  <a:cubicBezTo>
                    <a:pt x="31" y="33"/>
                    <a:pt x="31" y="33"/>
                    <a:pt x="31" y="33"/>
                  </a:cubicBezTo>
                  <a:cubicBezTo>
                    <a:pt x="31" y="33"/>
                    <a:pt x="31" y="33"/>
                    <a:pt x="31" y="33"/>
                  </a:cubicBezTo>
                  <a:cubicBezTo>
                    <a:pt x="32" y="32"/>
                    <a:pt x="32" y="32"/>
                    <a:pt x="32" y="32"/>
                  </a:cubicBezTo>
                  <a:cubicBezTo>
                    <a:pt x="32" y="31"/>
                    <a:pt x="32" y="31"/>
                    <a:pt x="32" y="31"/>
                  </a:cubicBezTo>
                  <a:cubicBezTo>
                    <a:pt x="30" y="30"/>
                    <a:pt x="30" y="30"/>
                    <a:pt x="30" y="30"/>
                  </a:cubicBezTo>
                  <a:cubicBezTo>
                    <a:pt x="30" y="29"/>
                    <a:pt x="30" y="29"/>
                    <a:pt x="30" y="29"/>
                  </a:cubicBezTo>
                  <a:cubicBezTo>
                    <a:pt x="32" y="28"/>
                    <a:pt x="32" y="28"/>
                    <a:pt x="32" y="28"/>
                  </a:cubicBezTo>
                  <a:lnTo>
                    <a:pt x="33" y="28"/>
                  </a:lnTo>
                  <a:close/>
                  <a:moveTo>
                    <a:pt x="28" y="29"/>
                  </a:moveTo>
                  <a:cubicBezTo>
                    <a:pt x="28" y="29"/>
                    <a:pt x="27" y="30"/>
                    <a:pt x="27" y="31"/>
                  </a:cubicBezTo>
                  <a:cubicBezTo>
                    <a:pt x="26" y="31"/>
                    <a:pt x="25" y="32"/>
                    <a:pt x="24" y="32"/>
                  </a:cubicBezTo>
                  <a:cubicBezTo>
                    <a:pt x="23" y="32"/>
                    <a:pt x="23" y="31"/>
                    <a:pt x="22" y="31"/>
                  </a:cubicBezTo>
                  <a:cubicBezTo>
                    <a:pt x="22" y="30"/>
                    <a:pt x="21" y="29"/>
                    <a:pt x="21" y="29"/>
                  </a:cubicBezTo>
                  <a:cubicBezTo>
                    <a:pt x="21" y="28"/>
                    <a:pt x="22" y="27"/>
                    <a:pt x="22" y="26"/>
                  </a:cubicBezTo>
                  <a:cubicBezTo>
                    <a:pt x="23" y="26"/>
                    <a:pt x="23" y="25"/>
                    <a:pt x="24" y="25"/>
                  </a:cubicBezTo>
                  <a:cubicBezTo>
                    <a:pt x="25" y="25"/>
                    <a:pt x="26" y="26"/>
                    <a:pt x="27" y="26"/>
                  </a:cubicBezTo>
                  <a:cubicBezTo>
                    <a:pt x="27" y="27"/>
                    <a:pt x="28" y="28"/>
                    <a:pt x="28" y="29"/>
                  </a:cubicBezTo>
                  <a:close/>
                  <a:moveTo>
                    <a:pt x="23" y="29"/>
                  </a:moveTo>
                  <a:cubicBezTo>
                    <a:pt x="23" y="28"/>
                    <a:pt x="24" y="27"/>
                    <a:pt x="24" y="27"/>
                  </a:cubicBezTo>
                  <a:cubicBezTo>
                    <a:pt x="25" y="27"/>
                    <a:pt x="26" y="28"/>
                    <a:pt x="26" y="29"/>
                  </a:cubicBezTo>
                  <a:cubicBezTo>
                    <a:pt x="26" y="29"/>
                    <a:pt x="25" y="30"/>
                    <a:pt x="24" y="30"/>
                  </a:cubicBezTo>
                  <a:cubicBezTo>
                    <a:pt x="24" y="30"/>
                    <a:pt x="23" y="29"/>
                    <a:pt x="23" y="29"/>
                  </a:cubicBezTo>
                  <a:close/>
                  <a:moveTo>
                    <a:pt x="38" y="23"/>
                  </a:moveTo>
                  <a:cubicBezTo>
                    <a:pt x="38" y="23"/>
                    <a:pt x="38" y="23"/>
                    <a:pt x="38" y="23"/>
                  </a:cubicBezTo>
                  <a:cubicBezTo>
                    <a:pt x="38" y="22"/>
                    <a:pt x="38" y="22"/>
                    <a:pt x="38" y="22"/>
                  </a:cubicBezTo>
                  <a:cubicBezTo>
                    <a:pt x="38" y="21"/>
                    <a:pt x="38" y="21"/>
                    <a:pt x="38" y="21"/>
                  </a:cubicBezTo>
                  <a:cubicBezTo>
                    <a:pt x="39" y="21"/>
                    <a:pt x="39" y="21"/>
                    <a:pt x="39" y="21"/>
                  </a:cubicBezTo>
                  <a:cubicBezTo>
                    <a:pt x="39" y="21"/>
                    <a:pt x="39" y="21"/>
                    <a:pt x="39" y="21"/>
                  </a:cubicBezTo>
                  <a:cubicBezTo>
                    <a:pt x="38" y="20"/>
                    <a:pt x="38" y="20"/>
                    <a:pt x="38" y="20"/>
                  </a:cubicBezTo>
                  <a:cubicBezTo>
                    <a:pt x="38" y="20"/>
                    <a:pt x="38" y="20"/>
                    <a:pt x="38" y="20"/>
                  </a:cubicBezTo>
                  <a:cubicBezTo>
                    <a:pt x="38" y="20"/>
                    <a:pt x="38" y="20"/>
                    <a:pt x="38" y="20"/>
                  </a:cubicBezTo>
                  <a:cubicBezTo>
                    <a:pt x="37" y="20"/>
                    <a:pt x="37" y="20"/>
                    <a:pt x="37" y="20"/>
                  </a:cubicBezTo>
                  <a:cubicBezTo>
                    <a:pt x="36" y="20"/>
                    <a:pt x="36" y="20"/>
                    <a:pt x="36" y="20"/>
                  </a:cubicBezTo>
                  <a:cubicBezTo>
                    <a:pt x="35" y="19"/>
                    <a:pt x="35" y="19"/>
                    <a:pt x="35" y="19"/>
                  </a:cubicBezTo>
                  <a:cubicBezTo>
                    <a:pt x="35" y="18"/>
                    <a:pt x="35" y="18"/>
                    <a:pt x="35" y="18"/>
                  </a:cubicBezTo>
                  <a:cubicBezTo>
                    <a:pt x="34" y="18"/>
                    <a:pt x="34" y="18"/>
                    <a:pt x="34" y="18"/>
                  </a:cubicBezTo>
                  <a:cubicBezTo>
                    <a:pt x="34" y="19"/>
                    <a:pt x="34" y="19"/>
                    <a:pt x="34" y="19"/>
                  </a:cubicBezTo>
                  <a:cubicBezTo>
                    <a:pt x="33" y="20"/>
                    <a:pt x="33" y="20"/>
                    <a:pt x="33" y="20"/>
                  </a:cubicBezTo>
                  <a:cubicBezTo>
                    <a:pt x="33" y="20"/>
                    <a:pt x="33" y="20"/>
                    <a:pt x="32" y="20"/>
                  </a:cubicBezTo>
                  <a:cubicBezTo>
                    <a:pt x="31" y="20"/>
                    <a:pt x="31" y="20"/>
                    <a:pt x="31" y="20"/>
                  </a:cubicBezTo>
                  <a:cubicBezTo>
                    <a:pt x="31" y="20"/>
                    <a:pt x="31" y="20"/>
                    <a:pt x="31" y="20"/>
                  </a:cubicBezTo>
                  <a:cubicBezTo>
                    <a:pt x="31" y="20"/>
                    <a:pt x="31" y="20"/>
                    <a:pt x="31" y="20"/>
                  </a:cubicBezTo>
                  <a:cubicBezTo>
                    <a:pt x="30" y="21"/>
                    <a:pt x="30" y="21"/>
                    <a:pt x="30" y="21"/>
                  </a:cubicBezTo>
                  <a:cubicBezTo>
                    <a:pt x="30" y="21"/>
                    <a:pt x="30" y="21"/>
                    <a:pt x="30" y="21"/>
                  </a:cubicBezTo>
                  <a:cubicBezTo>
                    <a:pt x="30" y="21"/>
                    <a:pt x="30" y="21"/>
                    <a:pt x="30" y="21"/>
                  </a:cubicBezTo>
                  <a:cubicBezTo>
                    <a:pt x="31" y="22"/>
                    <a:pt x="31" y="22"/>
                    <a:pt x="31" y="22"/>
                  </a:cubicBezTo>
                  <a:cubicBezTo>
                    <a:pt x="31" y="23"/>
                    <a:pt x="31" y="23"/>
                    <a:pt x="31" y="23"/>
                  </a:cubicBezTo>
                  <a:cubicBezTo>
                    <a:pt x="31" y="23"/>
                    <a:pt x="31" y="23"/>
                    <a:pt x="31" y="23"/>
                  </a:cubicBezTo>
                  <a:cubicBezTo>
                    <a:pt x="30" y="24"/>
                    <a:pt x="30" y="24"/>
                    <a:pt x="30" y="24"/>
                  </a:cubicBezTo>
                  <a:cubicBezTo>
                    <a:pt x="30" y="24"/>
                    <a:pt x="30" y="24"/>
                    <a:pt x="30" y="24"/>
                  </a:cubicBezTo>
                  <a:cubicBezTo>
                    <a:pt x="30" y="25"/>
                    <a:pt x="30" y="25"/>
                    <a:pt x="30" y="25"/>
                  </a:cubicBezTo>
                  <a:cubicBezTo>
                    <a:pt x="31" y="25"/>
                    <a:pt x="31" y="25"/>
                    <a:pt x="31" y="25"/>
                  </a:cubicBezTo>
                  <a:cubicBezTo>
                    <a:pt x="31" y="25"/>
                    <a:pt x="31" y="25"/>
                    <a:pt x="31" y="25"/>
                  </a:cubicBezTo>
                  <a:cubicBezTo>
                    <a:pt x="31" y="25"/>
                    <a:pt x="31" y="25"/>
                    <a:pt x="31" y="25"/>
                  </a:cubicBezTo>
                  <a:cubicBezTo>
                    <a:pt x="32" y="25"/>
                    <a:pt x="32" y="25"/>
                    <a:pt x="32" y="25"/>
                  </a:cubicBezTo>
                  <a:cubicBezTo>
                    <a:pt x="33" y="25"/>
                    <a:pt x="33" y="26"/>
                    <a:pt x="33" y="26"/>
                  </a:cubicBezTo>
                  <a:cubicBezTo>
                    <a:pt x="34" y="27"/>
                    <a:pt x="34" y="27"/>
                    <a:pt x="34" y="27"/>
                  </a:cubicBezTo>
                  <a:cubicBezTo>
                    <a:pt x="34" y="27"/>
                    <a:pt x="34" y="27"/>
                    <a:pt x="34" y="27"/>
                  </a:cubicBezTo>
                  <a:cubicBezTo>
                    <a:pt x="35" y="27"/>
                    <a:pt x="35" y="27"/>
                    <a:pt x="35" y="27"/>
                  </a:cubicBezTo>
                  <a:cubicBezTo>
                    <a:pt x="35" y="27"/>
                    <a:pt x="35" y="27"/>
                    <a:pt x="35" y="27"/>
                  </a:cubicBezTo>
                  <a:cubicBezTo>
                    <a:pt x="36" y="26"/>
                    <a:pt x="36" y="26"/>
                    <a:pt x="36" y="26"/>
                  </a:cubicBezTo>
                  <a:cubicBezTo>
                    <a:pt x="36" y="26"/>
                    <a:pt x="36" y="25"/>
                    <a:pt x="37" y="25"/>
                  </a:cubicBezTo>
                  <a:cubicBezTo>
                    <a:pt x="38" y="25"/>
                    <a:pt x="38" y="25"/>
                    <a:pt x="38" y="25"/>
                  </a:cubicBezTo>
                  <a:cubicBezTo>
                    <a:pt x="38" y="25"/>
                    <a:pt x="38" y="25"/>
                    <a:pt x="38" y="25"/>
                  </a:cubicBezTo>
                  <a:cubicBezTo>
                    <a:pt x="38" y="25"/>
                    <a:pt x="38" y="25"/>
                    <a:pt x="38" y="25"/>
                  </a:cubicBezTo>
                  <a:cubicBezTo>
                    <a:pt x="39" y="25"/>
                    <a:pt x="39" y="25"/>
                    <a:pt x="39" y="25"/>
                  </a:cubicBezTo>
                  <a:cubicBezTo>
                    <a:pt x="39" y="24"/>
                    <a:pt x="39" y="24"/>
                    <a:pt x="39" y="24"/>
                  </a:cubicBezTo>
                  <a:cubicBezTo>
                    <a:pt x="38" y="24"/>
                    <a:pt x="38" y="24"/>
                    <a:pt x="38" y="24"/>
                  </a:cubicBezTo>
                  <a:cubicBezTo>
                    <a:pt x="38" y="23"/>
                    <a:pt x="38" y="23"/>
                    <a:pt x="38" y="23"/>
                  </a:cubicBezTo>
                  <a:close/>
                  <a:moveTo>
                    <a:pt x="36" y="23"/>
                  </a:moveTo>
                  <a:cubicBezTo>
                    <a:pt x="36" y="23"/>
                    <a:pt x="35" y="24"/>
                    <a:pt x="34" y="24"/>
                  </a:cubicBezTo>
                  <a:cubicBezTo>
                    <a:pt x="34" y="24"/>
                    <a:pt x="33" y="23"/>
                    <a:pt x="33" y="23"/>
                  </a:cubicBezTo>
                  <a:cubicBezTo>
                    <a:pt x="33" y="22"/>
                    <a:pt x="34" y="22"/>
                    <a:pt x="34" y="22"/>
                  </a:cubicBezTo>
                  <a:cubicBezTo>
                    <a:pt x="35" y="22"/>
                    <a:pt x="36" y="22"/>
                    <a:pt x="36" y="23"/>
                  </a:cubicBez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Footer Placeholder 1"/>
          <p:cNvSpPr>
            <a:spLocks noGrp="1"/>
          </p:cNvSpPr>
          <p:nvPr>
            <p:ph type="ftr" sz="quarter" idx="16"/>
          </p:nvPr>
        </p:nvSpPr>
        <p:spPr/>
        <p:txBody>
          <a:bodyPr/>
          <a:lstStyle/>
          <a:p>
            <a:pPr>
              <a:defRPr/>
            </a:pPr>
            <a:r>
              <a:rPr lang="en-US" sz="1400" dirty="0" smtClean="0">
                <a:gradFill>
                  <a:gsLst>
                    <a:gs pos="8367">
                      <a:schemeClr val="accent6">
                        <a:lumMod val="75000"/>
                      </a:schemeClr>
                    </a:gs>
                    <a:gs pos="100000">
                      <a:schemeClr val="accent6">
                        <a:lumMod val="75000"/>
                      </a:schemeClr>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2</a:t>
            </a:r>
            <a:r>
              <a:rPr lang="en-US" sz="1400" dirty="0">
                <a:gradFill>
                  <a:gsLst>
                    <a:gs pos="8367">
                      <a:srgbClr val="000000"/>
                    </a:gs>
                    <a:gs pos="31000">
                      <a:srgbClr val="000000"/>
                    </a:gs>
                  </a:gsLst>
                  <a:lin ang="5400000" scaled="0"/>
                </a:gradFill>
              </a:rPr>
              <a:t> </a:t>
            </a:r>
            <a:r>
              <a:rPr lang="en-US" sz="1400" dirty="0" smtClean="0">
                <a:gradFill>
                  <a:gsLst>
                    <a:gs pos="8367">
                      <a:srgbClr val="000000"/>
                    </a:gs>
                    <a:gs pos="31000">
                      <a:srgbClr val="000000"/>
                    </a:gs>
                  </a:gsLst>
                  <a:lin ang="5400000" scaled="0"/>
                </a:gradFill>
              </a:rPr>
              <a:t>OneNote API</a:t>
            </a:r>
          </a:p>
          <a:p>
            <a:endParaRPr lang="en-US" dirty="0"/>
          </a:p>
        </p:txBody>
      </p:sp>
    </p:spTree>
    <p:extLst>
      <p:ext uri="{BB962C8B-B14F-4D97-AF65-F5344CB8AC3E}">
        <p14:creationId xmlns:p14="http://schemas.microsoft.com/office/powerpoint/2010/main" val="1875844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6-30540_Office_365_CloudRoadShow">
  <a:themeElements>
    <a:clrScheme name="Custom 3">
      <a:dk1>
        <a:srgbClr val="000000"/>
      </a:dk1>
      <a:lt1>
        <a:srgbClr val="FFFFFF"/>
      </a:lt1>
      <a:dk2>
        <a:srgbClr val="D83B01"/>
      </a:dk2>
      <a:lt2>
        <a:srgbClr val="797A7D"/>
      </a:lt2>
      <a:accent1>
        <a:srgbClr val="D83B01"/>
      </a:accent1>
      <a:accent2>
        <a:srgbClr val="0078D7"/>
      </a:accent2>
      <a:accent3>
        <a:srgbClr val="FF8C00"/>
      </a:accent3>
      <a:accent4>
        <a:srgbClr val="107C10"/>
      </a:accent4>
      <a:accent5>
        <a:srgbClr val="00188F"/>
      </a:accent5>
      <a:accent6>
        <a:srgbClr val="5C2D91"/>
      </a:accent6>
      <a:hlink>
        <a:srgbClr val="FF8C00"/>
      </a:hlink>
      <a:folHlink>
        <a:srgbClr val="FF8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2">
            <a:shade val="50000"/>
          </a:schemeClr>
        </a:lnRef>
        <a:fillRef idx="1">
          <a:schemeClr val="accent2"/>
        </a:fillRef>
        <a:effectRef idx="0">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365_CloudRoadShow_TEMPLATE.potx" id="{EB3434D8-B78A-45A3-84EB-DBFA7DBD90E6}" vid="{F334B0B5-2886-4F25-849F-181616462FF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1" ma:contentTypeDescription="Create a new document." ma:contentTypeScope="" ma:versionID="39dd6e28de13981fc99600d481b1de5c">
  <xsd:schema xmlns:xsd="http://www.w3.org/2001/XMLSchema" xmlns:xs="http://www.w3.org/2001/XMLSchema" xmlns:p="http://schemas.microsoft.com/office/2006/metadata/properties" xmlns:ns3="630a2e83-186a-4a0f-ab27-bee8a8096abc" targetNamespace="http://schemas.microsoft.com/office/2006/metadata/properties" ma:root="true" ma:fieldsID="e5a18a002045f9f0e2a3c9cc06ab2675" ns3:_="">
    <xsd:import namespace="630a2e83-186a-4a0f-ab27-bee8a8096abc"/>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630a2e83-186a-4a0f-ab27-bee8a8096abc"/>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942678F0-6EA3-4F58-92F2-E73D80B536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Office_365_CloudRoadShow_TEMPLATE</Template>
  <TotalTime>48</TotalTime>
  <Words>2098</Words>
  <Application>Microsoft Office PowerPoint</Application>
  <PresentationFormat>Custom</PresentationFormat>
  <Paragraphs>358</Paragraphs>
  <Slides>39</Slides>
  <Notes>22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39</vt:i4>
      </vt:variant>
    </vt:vector>
  </HeadingPairs>
  <TitlesOfParts>
    <vt:vector size="49" baseType="lpstr">
      <vt:lpstr>Arial</vt:lpstr>
      <vt:lpstr>Calibri</vt:lpstr>
      <vt:lpstr>Consolas</vt:lpstr>
      <vt:lpstr>Segoe Light</vt:lpstr>
      <vt:lpstr>Segoe UI</vt:lpstr>
      <vt:lpstr>Segoe UI Black</vt:lpstr>
      <vt:lpstr>Segoe UI Light</vt:lpstr>
      <vt:lpstr>Segoe UI Semibold</vt:lpstr>
      <vt:lpstr>Wingdings</vt:lpstr>
      <vt:lpstr>6-30540_Office_365_CloudRoadShow</vt:lpstr>
      <vt:lpstr>Office 365 development</vt:lpstr>
      <vt:lpstr>Deep Dive into Office 365  APIs for OneNote services</vt:lpstr>
      <vt:lpstr>Agenda </vt:lpstr>
      <vt:lpstr>Developer vision</vt:lpstr>
      <vt:lpstr>PowerPoint Presentation</vt:lpstr>
      <vt:lpstr>PowerPoint Presentation</vt:lpstr>
      <vt:lpstr>PowerPoint Presentation</vt:lpstr>
      <vt:lpstr>PowerPoint Presentation</vt:lpstr>
      <vt:lpstr>OneNote API Scenarios</vt:lpstr>
      <vt:lpstr>OneNote API Scenarios</vt:lpstr>
      <vt:lpstr>OneNote API Scenarios</vt:lpstr>
      <vt:lpstr>Which Scenario?</vt:lpstr>
      <vt:lpstr>PowerPoint Presentation</vt:lpstr>
      <vt:lpstr>PowerPoint Presentation</vt:lpstr>
      <vt:lpstr>One-Click Capture  to OneNote</vt:lpstr>
      <vt:lpstr>Getting started with custom application</vt:lpstr>
      <vt:lpstr>Getting started with custom application</vt:lpstr>
      <vt:lpstr>Getting started with custom application</vt:lpstr>
      <vt:lpstr>Getting started with custom application</vt:lpstr>
      <vt:lpstr>Getting started with custom application</vt:lpstr>
      <vt:lpstr>Add to OneNote</vt:lpstr>
      <vt:lpstr>OneNote REST Interface</vt:lpstr>
      <vt:lpstr>Using OneNote API with Office 365</vt:lpstr>
      <vt:lpstr>Explore the REST API using apigee</vt:lpstr>
      <vt:lpstr>PowerPoint Presentation</vt:lpstr>
      <vt:lpstr>Capture text</vt:lpstr>
      <vt:lpstr>Capture image</vt:lpstr>
      <vt:lpstr>Capture web page snapshot</vt:lpstr>
      <vt:lpstr>Capture web page snapshot</vt:lpstr>
      <vt:lpstr>Capture embedded file</vt:lpstr>
      <vt:lpstr>Capture PDF</vt:lpstr>
      <vt:lpstr>Creating content from Windows Store App</vt:lpstr>
      <vt:lpstr>Key links</vt:lpstr>
      <vt:lpstr>Related documentation</vt:lpstr>
      <vt:lpstr>Related Code Samples</vt:lpstr>
      <vt:lpstr>Summary</vt:lpstr>
      <vt:lpstr>Developer Program launch</vt:lpstr>
      <vt:lpstr>Engage</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365 development</dc:title>
  <dc:subject>Office 365</dc:subject>
  <dc:creator>Brittany Hart</dc:creator>
  <cp:keywords>MSVID, Brand Guidelines, Branding, Visual Identity, grid</cp:keywords>
  <dc:description>Template: _x000d_
Formatting: _x000d_
Audience Type:</dc:description>
  <cp:lastModifiedBy>Alyssa Jones</cp:lastModifiedBy>
  <cp:revision>8</cp:revision>
  <dcterms:created xsi:type="dcterms:W3CDTF">2016-01-18T20:06:38Z</dcterms:created>
  <dcterms:modified xsi:type="dcterms:W3CDTF">2016-01-20T22:24:52Z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