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02D3-192E-E1E9-34C8-4ED01B55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FC3EFB-58A8-423D-8ED9-C3CCE0537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B4F10-6261-6CFB-BEE7-2A45BAA4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383CD-3908-225E-26EB-2C99F54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AA82-2452-C1FD-ABC1-1CB3D3C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8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53EBC-A27D-478B-273B-DA8F992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7474C8-0934-46C6-AEFC-6C73B176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009C1-0D07-304F-D575-FF1D0A43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4AC8C-E65D-F3A5-C727-9E7860E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EE98F-E7B2-FEED-FCEB-2B306D9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F62EA9-54B8-033A-013F-BD3185539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D31A85-FD1D-E653-37FE-B1EB44A7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B22A7-379E-93D3-6006-FB8063A6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D8592-A450-E20F-3E02-D9647D59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153DA7-5C42-BE28-EEB8-2471FFCA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0D682-E434-025C-546F-3834F23C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D4CF7-84B7-CC0E-25D4-7E86E20F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1C1DA-B6EC-60B6-127B-296B9E26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417A2-F89F-E08D-E14D-22F9FC14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52CD1-8103-389F-D128-551E16C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6E992-AA6C-CAF6-5288-2A3A4678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B003B7-BBBF-9B44-D3E9-707F58C2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E6E94-FA45-CE22-AE3A-8D5043E5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E3F70-F3FB-682C-D3AF-031F2BDC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670A9-EC93-3BEB-245D-738C5CE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7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1FABE-B772-A34B-2C4E-D8BD91A4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35B6-2BF1-EA4F-0A78-CF64F310A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48DA43-2B16-B601-6A83-754D5B72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5761-6945-FB53-9A40-884E8952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70330-A0A8-A317-8992-B9F972C0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B5C13D-40B2-1A0D-1999-1296987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8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26552-6039-2438-33A2-B46B7C9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C9E7E2-2256-EA3D-F7B0-A94A3668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30C94D-A861-2111-744C-78848F85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EACA0F-2F45-B685-F342-9E4B383EF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B8CF2D-2655-4E74-A8A2-AE86F0FE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6A2CB7-DF63-14EA-1BC8-2A6D5813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54C075-B4B6-1F88-636A-908A49AE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74E2AB-C05D-25FD-81A8-39877A79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58EED-D68B-CFC8-7160-0EDFDA3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774EBB-5870-0826-2D83-16DF28DD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399D95-E149-B9C2-8788-4C24E565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A96690-5CA7-8D9E-90E6-D696FB9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E622C8-91DB-0F37-A5B7-377AEB6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A15878-37F3-A36C-922C-D7B099E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0D4A8-641B-EDF8-5673-C337BA7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7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E8608-8C0F-A419-6C1A-1975E1B9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0E608-7968-1497-0997-D83397E7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04F6A-53CF-B844-876F-022705FF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89542A-EE90-80F0-5DEA-066D10CB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F89A15-ADFC-BC36-E604-A160001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A44447-AA9E-C110-8576-DEB8E2BD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BB9A3-5971-BC99-0057-AC9F7D18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3A3C60-BA0C-5677-13F9-BA816EFDD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884272-49D1-47D7-851D-91C9CD05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EB381-1C5F-8E85-FF80-A91C6F4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E1A95F-0D83-C42F-9E6D-574BC3D8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AB0F6-4B1B-4ADB-2E2A-CD8EC97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2E0FED-9313-B9CC-D149-98FA4205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C1F95-3EAB-680F-C17C-428171B0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7210B-C09B-A092-BBDC-8E2E16FE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6BD6-0C7A-1544-83EF-7E99A90E9B61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B3650-E51B-1621-2FC9-223AC8841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A19FB-7B39-1178-44F6-4ECC6BD78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EC72-3F9D-0843-9B60-98BAA620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B4E5DF-2136-65C4-F92D-33484EAE3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0"/>
          <a:stretch/>
        </p:blipFill>
        <p:spPr bwMode="auto">
          <a:xfrm>
            <a:off x="576648" y="3694671"/>
            <a:ext cx="10647531" cy="31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817BC6-5975-37D1-8895-23B971F3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6498"/>
            <a:ext cx="7772400" cy="36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8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Fabio Cruz Sanchez</dc:creator>
  <cp:lastModifiedBy>Fabio Cruz Sanchez</cp:lastModifiedBy>
  <cp:revision>1</cp:revision>
  <dcterms:created xsi:type="dcterms:W3CDTF">2022-10-14T13:35:57Z</dcterms:created>
  <dcterms:modified xsi:type="dcterms:W3CDTF">2022-10-14T14:11:30Z</dcterms:modified>
</cp:coreProperties>
</file>