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aleway Light"/>
      <p:regular r:id="rId26"/>
      <p:bold r:id="rId27"/>
      <p:italic r:id="rId28"/>
      <p:boldItalic r:id="rId29"/>
    </p:embeddedFont>
    <p:embeddedFont>
      <p:font typeface="Coiny"/>
      <p:regular r:id="rId30"/>
    </p:embeddedFont>
    <p:embeddedFont>
      <p:font typeface="Comfortaa"/>
      <p:regular r:id="rId31"/>
      <p:bold r:id="rId32"/>
    </p:embeddedFont>
    <p:embeddedFont>
      <p:font typeface="Century Gothic"/>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7" roundtripDataSignature="AMtx7miCVWc96mwYM/3MzI5vrr/enBva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566280-AA90-471A-A6F7-DD72E3EEF93A}">
  <a:tblStyle styleId="{EB566280-AA90-471A-A6F7-DD72E3EEF93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alewayLight-regular.fntdata"/><Relationship Id="rId25" Type="http://schemas.openxmlformats.org/officeDocument/2006/relationships/slide" Target="slides/slide19.xml"/><Relationship Id="rId28" Type="http://schemas.openxmlformats.org/officeDocument/2006/relationships/font" Target="fonts/RalewayLight-italic.fntdata"/><Relationship Id="rId27" Type="http://schemas.openxmlformats.org/officeDocument/2006/relationships/font" Target="fonts/RalewayLight-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alewayLight-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omfortaa-regular.fntdata"/><Relationship Id="rId30" Type="http://schemas.openxmlformats.org/officeDocument/2006/relationships/font" Target="fonts/Coiny-regular.fntdata"/><Relationship Id="rId11" Type="http://schemas.openxmlformats.org/officeDocument/2006/relationships/slide" Target="slides/slide5.xml"/><Relationship Id="rId33" Type="http://schemas.openxmlformats.org/officeDocument/2006/relationships/font" Target="fonts/CenturyGothic-regular.fntdata"/><Relationship Id="rId10" Type="http://schemas.openxmlformats.org/officeDocument/2006/relationships/slide" Target="slides/slide4.xml"/><Relationship Id="rId32" Type="http://schemas.openxmlformats.org/officeDocument/2006/relationships/font" Target="fonts/Comfortaa-bold.fntdata"/><Relationship Id="rId13" Type="http://schemas.openxmlformats.org/officeDocument/2006/relationships/slide" Target="slides/slide7.xml"/><Relationship Id="rId35" Type="http://schemas.openxmlformats.org/officeDocument/2006/relationships/font" Target="fonts/CenturyGothic-italic.fntdata"/><Relationship Id="rId12" Type="http://schemas.openxmlformats.org/officeDocument/2006/relationships/slide" Target="slides/slide6.xml"/><Relationship Id="rId34" Type="http://schemas.openxmlformats.org/officeDocument/2006/relationships/font" Target="fonts/CenturyGothic-bold.fntdata"/><Relationship Id="rId15" Type="http://schemas.openxmlformats.org/officeDocument/2006/relationships/slide" Target="slides/slide9.xml"/><Relationship Id="rId37" Type="http://customschemas.google.com/relationships/presentationmetadata" Target="metadata"/><Relationship Id="rId14" Type="http://schemas.openxmlformats.org/officeDocument/2006/relationships/slide" Target="slides/slide8.xml"/><Relationship Id="rId36" Type="http://schemas.openxmlformats.org/officeDocument/2006/relationships/font" Target="fonts/CenturyGothic-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88fd0b9ea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588fd0b9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7" name="Google Shape;21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9" name="Google Shape;10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5" name="Google Shape;11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1" name="Google Shape;12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7" name="Google Shape;12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3" name="Google Shape;13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9" name="Google Shape;13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5" name="Google Shape;14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0"/>
          <p:cNvSpPr txBox="1"/>
          <p:nvPr>
            <p:ph type="ctrTitle"/>
          </p:nvPr>
        </p:nvSpPr>
        <p:spPr>
          <a:xfrm>
            <a:off x="685800" y="457201"/>
            <a:ext cx="7772400" cy="3200400"/>
          </a:xfrm>
          <a:prstGeom prst="rect">
            <a:avLst/>
          </a:prstGeom>
          <a:noFill/>
          <a:ln>
            <a:noFill/>
          </a:ln>
        </p:spPr>
        <p:txBody>
          <a:bodyPr anchorCtr="0" anchor="b" bIns="91425" lIns="91425" spcFirstLastPara="1" rIns="91425" wrap="square" tIns="91425">
            <a:noAutofit/>
          </a:bodyPr>
          <a:lstStyle>
            <a:lvl1pPr lvl="0" marR="0" algn="ctr">
              <a:lnSpc>
                <a:spcPct val="100000"/>
              </a:lnSpc>
              <a:spcBef>
                <a:spcPts val="0"/>
              </a:spcBef>
              <a:spcAft>
                <a:spcPts val="0"/>
              </a:spcAft>
              <a:buClr>
                <a:schemeClr val="dk2"/>
              </a:buClr>
              <a:buSzPts val="1200"/>
              <a:buNone/>
              <a:defRPr i="0" sz="7800" u="none" cap="none" strike="noStrike">
                <a:solidFill>
                  <a:schemeClr val="dk2"/>
                </a:solidFill>
              </a:defRPr>
            </a:lvl1pPr>
            <a:lvl2pPr lvl="1" marR="0" algn="l">
              <a:lnSpc>
                <a:spcPct val="100000"/>
              </a:lnSpc>
              <a:spcBef>
                <a:spcPts val="0"/>
              </a:spcBef>
              <a:spcAft>
                <a:spcPts val="0"/>
              </a:spcAft>
              <a:buSzPts val="1400"/>
              <a:buChar char="○"/>
              <a:defRPr/>
            </a:lvl2pPr>
            <a:lvl3pPr lvl="2" marR="0" algn="l">
              <a:lnSpc>
                <a:spcPct val="100000"/>
              </a:lnSpc>
              <a:spcBef>
                <a:spcPts val="0"/>
              </a:spcBef>
              <a:spcAft>
                <a:spcPts val="0"/>
              </a:spcAft>
              <a:buSzPts val="1400"/>
              <a:buChar char="■"/>
              <a:defRPr/>
            </a:lvl3pPr>
            <a:lvl4pPr lvl="3" marR="0" algn="l">
              <a:lnSpc>
                <a:spcPct val="100000"/>
              </a:lnSpc>
              <a:spcBef>
                <a:spcPts val="0"/>
              </a:spcBef>
              <a:spcAft>
                <a:spcPts val="0"/>
              </a:spcAft>
              <a:buSzPts val="1400"/>
              <a:buChar char="●"/>
              <a:defRPr/>
            </a:lvl4pPr>
            <a:lvl5pPr lvl="4" marR="0" algn="l">
              <a:lnSpc>
                <a:spcPct val="100000"/>
              </a:lnSpc>
              <a:spcBef>
                <a:spcPts val="0"/>
              </a:spcBef>
              <a:spcAft>
                <a:spcPts val="0"/>
              </a:spcAft>
              <a:buSzPts val="1400"/>
              <a:buChar char="○"/>
              <a:defRPr/>
            </a:lvl5pPr>
            <a:lvl6pPr lvl="5" marR="0" algn="l">
              <a:lnSpc>
                <a:spcPct val="100000"/>
              </a:lnSpc>
              <a:spcBef>
                <a:spcPts val="0"/>
              </a:spcBef>
              <a:spcAft>
                <a:spcPts val="0"/>
              </a:spcAft>
              <a:buSzPts val="1400"/>
              <a:buChar char="■"/>
              <a:defRPr/>
            </a:lvl6pPr>
            <a:lvl7pPr lvl="6" marR="0" algn="l">
              <a:lnSpc>
                <a:spcPct val="100000"/>
              </a:lnSpc>
              <a:spcBef>
                <a:spcPts val="0"/>
              </a:spcBef>
              <a:spcAft>
                <a:spcPts val="0"/>
              </a:spcAft>
              <a:buSzPts val="1400"/>
              <a:buChar char="●"/>
              <a:defRPr/>
            </a:lvl7pPr>
            <a:lvl8pPr lvl="7" marR="0" algn="l">
              <a:lnSpc>
                <a:spcPct val="100000"/>
              </a:lnSpc>
              <a:spcBef>
                <a:spcPts val="0"/>
              </a:spcBef>
              <a:spcAft>
                <a:spcPts val="0"/>
              </a:spcAft>
              <a:buSzPts val="1400"/>
              <a:buChar char="○"/>
              <a:defRPr/>
            </a:lvl8pPr>
            <a:lvl9pPr lvl="8" marR="0" algn="l">
              <a:lnSpc>
                <a:spcPct val="100000"/>
              </a:lnSpc>
              <a:spcBef>
                <a:spcPts val="0"/>
              </a:spcBef>
              <a:spcAft>
                <a:spcPts val="0"/>
              </a:spcAft>
              <a:buSzPts val="1400"/>
              <a:buChar char="■"/>
              <a:defRPr/>
            </a:lvl9pPr>
          </a:lstStyle>
          <a:p/>
        </p:txBody>
      </p:sp>
      <p:sp>
        <p:nvSpPr>
          <p:cNvPr id="15" name="Google Shape;15;p20"/>
          <p:cNvSpPr txBox="1"/>
          <p:nvPr>
            <p:ph idx="1" type="subTitle"/>
          </p:nvPr>
        </p:nvSpPr>
        <p:spPr>
          <a:xfrm>
            <a:off x="1371600" y="3714750"/>
            <a:ext cx="6400800" cy="9144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480"/>
              </a:spcBef>
              <a:spcAft>
                <a:spcPts val="0"/>
              </a:spcAft>
              <a:buClr>
                <a:srgbClr val="888888"/>
              </a:buClr>
              <a:buSzPts val="1400"/>
              <a:buFont typeface="Arial"/>
              <a:buNone/>
              <a:defRPr b="0" i="0" sz="2400" u="none" cap="none" strike="noStrike">
                <a:solidFill>
                  <a:srgbClr val="888888"/>
                </a:solidFill>
                <a:latin typeface="Arial"/>
                <a:ea typeface="Arial"/>
                <a:cs typeface="Arial"/>
                <a:sym typeface="Arial"/>
              </a:defRPr>
            </a:lvl1pPr>
            <a:lvl2pPr lvl="1" marR="0" algn="ctr">
              <a:lnSpc>
                <a:spcPct val="100000"/>
              </a:lnSpc>
              <a:spcBef>
                <a:spcPts val="0"/>
              </a:spcBef>
              <a:spcAft>
                <a:spcPts val="0"/>
              </a:spcAft>
              <a:buClr>
                <a:srgbClr val="888888"/>
              </a:buClr>
              <a:buSzPts val="1400"/>
              <a:buFont typeface="Arial"/>
              <a:buNone/>
              <a:defRPr b="0" i="0" sz="1600" u="none" cap="none" strike="noStrike">
                <a:solidFill>
                  <a:srgbClr val="888888"/>
                </a:solidFill>
                <a:latin typeface="Arial"/>
                <a:ea typeface="Arial"/>
                <a:cs typeface="Arial"/>
                <a:sym typeface="Arial"/>
              </a:defRPr>
            </a:lvl2pPr>
            <a:lvl3pPr lvl="2" marR="0" algn="ctr">
              <a:lnSpc>
                <a:spcPct val="100000"/>
              </a:lnSpc>
              <a:spcBef>
                <a:spcPts val="0"/>
              </a:spcBef>
              <a:spcAft>
                <a:spcPts val="0"/>
              </a:spcAft>
              <a:buClr>
                <a:srgbClr val="888888"/>
              </a:buClr>
              <a:buSzPts val="1400"/>
              <a:buFont typeface="Arial"/>
              <a:buNone/>
              <a:defRPr b="0" i="0" sz="1600" u="none" cap="none" strike="noStrike">
                <a:solidFill>
                  <a:srgbClr val="888888"/>
                </a:solidFill>
                <a:latin typeface="Arial"/>
                <a:ea typeface="Arial"/>
                <a:cs typeface="Arial"/>
                <a:sym typeface="Arial"/>
              </a:defRPr>
            </a:lvl3pPr>
            <a:lvl4pPr lvl="3" marR="0" algn="ctr">
              <a:lnSpc>
                <a:spcPct val="100000"/>
              </a:lnSpc>
              <a:spcBef>
                <a:spcPts val="0"/>
              </a:spcBef>
              <a:spcAft>
                <a:spcPts val="0"/>
              </a:spcAft>
              <a:buClr>
                <a:srgbClr val="888888"/>
              </a:buClr>
              <a:buSzPts val="1400"/>
              <a:buFont typeface="Arial"/>
              <a:buNone/>
              <a:defRPr b="0" i="0" sz="1600" u="none" cap="none" strike="noStrike">
                <a:solidFill>
                  <a:srgbClr val="888888"/>
                </a:solidFill>
                <a:latin typeface="Arial"/>
                <a:ea typeface="Arial"/>
                <a:cs typeface="Arial"/>
                <a:sym typeface="Arial"/>
              </a:defRPr>
            </a:lvl4pPr>
            <a:lvl5pPr lvl="4" marR="0" algn="ctr">
              <a:lnSpc>
                <a:spcPct val="100000"/>
              </a:lnSpc>
              <a:spcBef>
                <a:spcPts val="0"/>
              </a:spcBef>
              <a:spcAft>
                <a:spcPts val="0"/>
              </a:spcAft>
              <a:buClr>
                <a:srgbClr val="888888"/>
              </a:buClr>
              <a:buSzPts val="1400"/>
              <a:buFont typeface="Arial"/>
              <a:buNone/>
              <a:defRPr b="0" i="0" sz="1600" u="none" cap="none" strike="noStrike">
                <a:solidFill>
                  <a:srgbClr val="888888"/>
                </a:solidFill>
                <a:latin typeface="Arial"/>
                <a:ea typeface="Arial"/>
                <a:cs typeface="Arial"/>
                <a:sym typeface="Arial"/>
              </a:defRPr>
            </a:lvl5pPr>
            <a:lvl6pPr lvl="5" marR="0" algn="ctr">
              <a:lnSpc>
                <a:spcPct val="100000"/>
              </a:lnSpc>
              <a:spcBef>
                <a:spcPts val="0"/>
              </a:spcBef>
              <a:spcAft>
                <a:spcPts val="0"/>
              </a:spcAft>
              <a:buClr>
                <a:srgbClr val="888888"/>
              </a:buClr>
              <a:buSzPts val="1400"/>
              <a:buFont typeface="Arial"/>
              <a:buNone/>
              <a:defRPr b="0" i="0" sz="1600" u="none" cap="none" strike="noStrike">
                <a:solidFill>
                  <a:srgbClr val="888888"/>
                </a:solidFill>
                <a:latin typeface="Arial"/>
                <a:ea typeface="Arial"/>
                <a:cs typeface="Arial"/>
                <a:sym typeface="Arial"/>
              </a:defRPr>
            </a:lvl6pPr>
            <a:lvl7pPr lvl="6" marR="0" algn="ctr">
              <a:lnSpc>
                <a:spcPct val="100000"/>
              </a:lnSpc>
              <a:spcBef>
                <a:spcPts val="0"/>
              </a:spcBef>
              <a:spcAft>
                <a:spcPts val="0"/>
              </a:spcAft>
              <a:buClr>
                <a:srgbClr val="888888"/>
              </a:buClr>
              <a:buSzPts val="1400"/>
              <a:buFont typeface="Arial"/>
              <a:buNone/>
              <a:defRPr b="0" i="0" sz="1600" u="none" cap="none" strike="noStrike">
                <a:solidFill>
                  <a:srgbClr val="888888"/>
                </a:solidFill>
                <a:latin typeface="Arial"/>
                <a:ea typeface="Arial"/>
                <a:cs typeface="Arial"/>
                <a:sym typeface="Arial"/>
              </a:defRPr>
            </a:lvl7pPr>
            <a:lvl8pPr lvl="7" marR="0" algn="ctr">
              <a:lnSpc>
                <a:spcPct val="100000"/>
              </a:lnSpc>
              <a:spcBef>
                <a:spcPts val="0"/>
              </a:spcBef>
              <a:spcAft>
                <a:spcPts val="0"/>
              </a:spcAft>
              <a:buClr>
                <a:srgbClr val="888888"/>
              </a:buClr>
              <a:buSzPts val="1400"/>
              <a:buFont typeface="Arial"/>
              <a:buNone/>
              <a:defRPr b="0" i="0" sz="1600" u="none" cap="none" strike="noStrike">
                <a:solidFill>
                  <a:srgbClr val="888888"/>
                </a:solidFill>
                <a:latin typeface="Arial"/>
                <a:ea typeface="Arial"/>
                <a:cs typeface="Arial"/>
                <a:sym typeface="Arial"/>
              </a:defRPr>
            </a:lvl8pPr>
            <a:lvl9pPr lvl="8" marR="0" algn="ctr">
              <a:lnSpc>
                <a:spcPct val="100000"/>
              </a:lnSpc>
              <a:spcBef>
                <a:spcPts val="0"/>
              </a:spcBef>
              <a:spcAft>
                <a:spcPts val="0"/>
              </a:spcAft>
              <a:buClr>
                <a:srgbClr val="888888"/>
              </a:buClr>
              <a:buSzPts val="1400"/>
              <a:buFont typeface="Arial"/>
              <a:buNone/>
              <a:defRPr b="0" i="0" sz="1600" u="none" cap="none" strike="noStrike">
                <a:solidFill>
                  <a:srgbClr val="888888"/>
                </a:solidFill>
                <a:latin typeface="Arial"/>
                <a:ea typeface="Arial"/>
                <a:cs typeface="Arial"/>
                <a:sym typeface="Arial"/>
              </a:defRPr>
            </a:lvl9pPr>
          </a:lstStyle>
          <a:p/>
        </p:txBody>
      </p:sp>
      <p:sp>
        <p:nvSpPr>
          <p:cNvPr id="16" name="Google Shape;16;p20"/>
          <p:cNvSpPr txBox="1"/>
          <p:nvPr>
            <p:ph idx="10" type="dt"/>
          </p:nvPr>
        </p:nvSpPr>
        <p:spPr>
          <a:xfrm>
            <a:off x="6363347" y="4767263"/>
            <a:ext cx="2085900" cy="273900"/>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Char char="●"/>
              <a:defRPr b="0" i="0" sz="1200" u="none" cap="none" strike="noStrike">
                <a:solidFill>
                  <a:srgbClr val="595959"/>
                </a:solidFill>
                <a:latin typeface="Arial"/>
                <a:ea typeface="Arial"/>
                <a:cs typeface="Arial"/>
                <a:sym typeface="Arial"/>
              </a:defRPr>
            </a:lvl1pPr>
            <a:lvl2pPr lvl="1"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17" name="Google Shape;17;p20"/>
          <p:cNvSpPr txBox="1"/>
          <p:nvPr>
            <p:ph idx="12" type="sldNum"/>
          </p:nvPr>
        </p:nvSpPr>
        <p:spPr>
          <a:xfrm>
            <a:off x="8543278" y="4767263"/>
            <a:ext cx="561900" cy="273900"/>
          </a:xfrm>
          <a:prstGeom prst="rect">
            <a:avLst/>
          </a:prstGeom>
          <a:noFill/>
          <a:ln>
            <a:noFill/>
          </a:ln>
        </p:spPr>
        <p:txBody>
          <a:bodyPr anchorCtr="0" anchor="ctr" bIns="91425" lIns="91425" spcFirstLastPara="1" rIns="91425" wrap="square" tIns="91425">
            <a:noAutofit/>
          </a:bodyPr>
          <a:lstStyle>
            <a:lvl1pPr indent="88900" lvl="0"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1pPr>
            <a:lvl2pPr indent="88900" lvl="1"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2pPr>
            <a:lvl3pPr indent="88900" lvl="2"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3pPr>
            <a:lvl4pPr indent="88900" lvl="3"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4pPr>
            <a:lvl5pPr indent="88900" lvl="4"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5pPr>
            <a:lvl6pPr indent="88900" lvl="5"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6pPr>
            <a:lvl7pPr indent="88900" lvl="6"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7pPr>
            <a:lvl8pPr indent="88900" lvl="7"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8pPr>
            <a:lvl9pPr indent="88900" lvl="8"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9pPr>
          </a:lstStyle>
          <a:p>
            <a:pPr indent="88900" lvl="0" marL="0" rtl="0" algn="l">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
        <p:nvSpPr>
          <p:cNvPr id="18" name="Google Shape;18;p20"/>
          <p:cNvSpPr txBox="1"/>
          <p:nvPr>
            <p:ph idx="11" type="ftr"/>
          </p:nvPr>
        </p:nvSpPr>
        <p:spPr>
          <a:xfrm>
            <a:off x="659165" y="4767263"/>
            <a:ext cx="28479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Char char="●"/>
              <a:defRPr b="0" i="0" sz="1200" u="none" cap="none" strike="noStrike">
                <a:solidFill>
                  <a:srgbClr val="595959"/>
                </a:solidFill>
                <a:latin typeface="Arial"/>
                <a:ea typeface="Arial"/>
                <a:cs typeface="Arial"/>
                <a:sym typeface="Arial"/>
              </a:defRPr>
            </a:lvl1pPr>
            <a:lvl2pPr lvl="1"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type="vertTx">
  <p:cSld name="VERTICAL_TEXT">
    <p:spTree>
      <p:nvGrpSpPr>
        <p:cNvPr id="70" name="Shape 70"/>
        <p:cNvGrpSpPr/>
        <p:nvPr/>
      </p:nvGrpSpPr>
      <p:grpSpPr>
        <a:xfrm>
          <a:off x="0" y="0"/>
          <a:ext cx="0" cy="0"/>
          <a:chOff x="0" y="0"/>
          <a:chExt cx="0" cy="0"/>
        </a:xfrm>
      </p:grpSpPr>
      <p:sp>
        <p:nvSpPr>
          <p:cNvPr id="71" name="Google Shape;71;p36"/>
          <p:cNvSpPr txBox="1"/>
          <p:nvPr>
            <p:ph type="title"/>
          </p:nvPr>
        </p:nvSpPr>
        <p:spPr>
          <a:xfrm>
            <a:off x="457200" y="115856"/>
            <a:ext cx="8229600" cy="1200300"/>
          </a:xfrm>
          <a:prstGeom prst="rect">
            <a:avLst/>
          </a:prstGeom>
          <a:noFill/>
          <a:ln>
            <a:noFill/>
          </a:ln>
        </p:spPr>
        <p:txBody>
          <a:bodyPr anchorCtr="0" anchor="b" bIns="91425" lIns="91425" spcFirstLastPara="1" rIns="91425" wrap="square" tIns="91425">
            <a:noAutofit/>
          </a:bodyPr>
          <a:lstStyle>
            <a:lvl1pPr lvl="0" algn="ctr">
              <a:lnSpc>
                <a:spcPct val="107407"/>
              </a:lnSpc>
              <a:spcBef>
                <a:spcPts val="0"/>
              </a:spcBef>
              <a:spcAft>
                <a:spcPts val="0"/>
              </a:spcAft>
              <a:buClr>
                <a:schemeClr val="dk2"/>
              </a:buClr>
              <a:buSzPts val="700"/>
              <a:buNone/>
              <a:defRPr sz="5400">
                <a:solidFill>
                  <a:schemeClr val="dk2"/>
                </a:solidFill>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72" name="Google Shape;72;p36"/>
          <p:cNvSpPr txBox="1"/>
          <p:nvPr>
            <p:ph idx="1" type="body"/>
          </p:nvPr>
        </p:nvSpPr>
        <p:spPr>
          <a:xfrm rot="5400000">
            <a:off x="2874750" y="-1217400"/>
            <a:ext cx="3394500" cy="8229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480"/>
              </a:spcBef>
              <a:spcAft>
                <a:spcPts val="0"/>
              </a:spcAft>
              <a:buClr>
                <a:srgbClr val="7F7F7F"/>
              </a:buClr>
              <a:buSzPts val="1400"/>
              <a:buChar char="●"/>
              <a:defRPr sz="2400">
                <a:solidFill>
                  <a:srgbClr val="7F7F7F"/>
                </a:solidFill>
              </a:defRPr>
            </a:lvl1pPr>
            <a:lvl2pPr indent="-317500" lvl="1" marL="914400" algn="l">
              <a:lnSpc>
                <a:spcPct val="100000"/>
              </a:lnSpc>
              <a:spcBef>
                <a:spcPts val="0"/>
              </a:spcBef>
              <a:spcAft>
                <a:spcPts val="0"/>
              </a:spcAft>
              <a:buClr>
                <a:srgbClr val="7F7F7F"/>
              </a:buClr>
              <a:buSzPts val="1400"/>
              <a:buChar char="○"/>
              <a:defRPr sz="1600">
                <a:solidFill>
                  <a:srgbClr val="7F7F7F"/>
                </a:solidFill>
              </a:defRPr>
            </a:lvl2pPr>
            <a:lvl3pPr indent="-317500" lvl="2" marL="1371600" algn="l">
              <a:lnSpc>
                <a:spcPct val="100000"/>
              </a:lnSpc>
              <a:spcBef>
                <a:spcPts val="0"/>
              </a:spcBef>
              <a:spcAft>
                <a:spcPts val="0"/>
              </a:spcAft>
              <a:buClr>
                <a:srgbClr val="7F7F7F"/>
              </a:buClr>
              <a:buSzPts val="1400"/>
              <a:buChar char="●"/>
              <a:defRPr sz="1600">
                <a:solidFill>
                  <a:srgbClr val="7F7F7F"/>
                </a:solidFill>
              </a:defRPr>
            </a:lvl3pPr>
            <a:lvl4pPr indent="-317500" lvl="3" marL="1828800" algn="l">
              <a:lnSpc>
                <a:spcPct val="100000"/>
              </a:lnSpc>
              <a:spcBef>
                <a:spcPts val="0"/>
              </a:spcBef>
              <a:spcAft>
                <a:spcPts val="0"/>
              </a:spcAft>
              <a:buClr>
                <a:srgbClr val="7F7F7F"/>
              </a:buClr>
              <a:buSzPts val="1400"/>
              <a:buChar char="○"/>
              <a:defRPr sz="1600">
                <a:solidFill>
                  <a:srgbClr val="7F7F7F"/>
                </a:solidFill>
              </a:defRPr>
            </a:lvl4pPr>
            <a:lvl5pPr indent="-317500" lvl="4" marL="2286000" algn="l">
              <a:lnSpc>
                <a:spcPct val="100000"/>
              </a:lnSpc>
              <a:spcBef>
                <a:spcPts val="0"/>
              </a:spcBef>
              <a:spcAft>
                <a:spcPts val="0"/>
              </a:spcAft>
              <a:buClr>
                <a:srgbClr val="7F7F7F"/>
              </a:buClr>
              <a:buSzPts val="1400"/>
              <a:buChar char="●"/>
              <a:defRPr sz="1600">
                <a:solidFill>
                  <a:srgbClr val="7F7F7F"/>
                </a:solidFill>
              </a:defRPr>
            </a:lvl5pPr>
            <a:lvl6pPr indent="-317500" lvl="5" marL="2743200" algn="l">
              <a:lnSpc>
                <a:spcPct val="100000"/>
              </a:lnSpc>
              <a:spcBef>
                <a:spcPts val="0"/>
              </a:spcBef>
              <a:spcAft>
                <a:spcPts val="0"/>
              </a:spcAft>
              <a:buClr>
                <a:srgbClr val="7F7F7F"/>
              </a:buClr>
              <a:buSzPts val="1400"/>
              <a:buChar char="○"/>
              <a:defRPr sz="1600">
                <a:solidFill>
                  <a:srgbClr val="7F7F7F"/>
                </a:solidFill>
              </a:defRPr>
            </a:lvl6pPr>
            <a:lvl7pPr indent="-317500" lvl="6" marL="3200400" algn="l">
              <a:lnSpc>
                <a:spcPct val="100000"/>
              </a:lnSpc>
              <a:spcBef>
                <a:spcPts val="0"/>
              </a:spcBef>
              <a:spcAft>
                <a:spcPts val="0"/>
              </a:spcAft>
              <a:buClr>
                <a:srgbClr val="7F7F7F"/>
              </a:buClr>
              <a:buSzPts val="1400"/>
              <a:buChar char="●"/>
              <a:defRPr sz="1600">
                <a:solidFill>
                  <a:srgbClr val="7F7F7F"/>
                </a:solidFill>
              </a:defRPr>
            </a:lvl7pPr>
            <a:lvl8pPr indent="-317500" lvl="7" marL="3657600" algn="l">
              <a:lnSpc>
                <a:spcPct val="100000"/>
              </a:lnSpc>
              <a:spcBef>
                <a:spcPts val="0"/>
              </a:spcBef>
              <a:spcAft>
                <a:spcPts val="0"/>
              </a:spcAft>
              <a:buClr>
                <a:srgbClr val="7F7F7F"/>
              </a:buClr>
              <a:buSzPts val="1400"/>
              <a:buChar char="○"/>
              <a:defRPr sz="1600">
                <a:solidFill>
                  <a:srgbClr val="7F7F7F"/>
                </a:solidFill>
              </a:defRPr>
            </a:lvl8pPr>
            <a:lvl9pPr indent="-317500" lvl="8" marL="4114800" algn="l">
              <a:lnSpc>
                <a:spcPct val="100000"/>
              </a:lnSpc>
              <a:spcBef>
                <a:spcPts val="0"/>
              </a:spcBef>
              <a:spcAft>
                <a:spcPts val="0"/>
              </a:spcAft>
              <a:buClr>
                <a:srgbClr val="7F7F7F"/>
              </a:buClr>
              <a:buSzPts val="1400"/>
              <a:buChar char="●"/>
              <a:defRPr sz="1600">
                <a:solidFill>
                  <a:srgbClr val="7F7F7F"/>
                </a:solidFill>
              </a:defRPr>
            </a:lvl9pPr>
          </a:lstStyle>
          <a:p/>
        </p:txBody>
      </p:sp>
      <p:sp>
        <p:nvSpPr>
          <p:cNvPr id="73" name="Google Shape;73;p36"/>
          <p:cNvSpPr txBox="1"/>
          <p:nvPr>
            <p:ph idx="10" type="dt"/>
          </p:nvPr>
        </p:nvSpPr>
        <p:spPr>
          <a:xfrm>
            <a:off x="6363347" y="4767263"/>
            <a:ext cx="2085900" cy="273900"/>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Char char="●"/>
              <a:defRPr b="0" i="0" sz="1200" u="none" cap="none" strike="noStrike">
                <a:solidFill>
                  <a:srgbClr val="595959"/>
                </a:solidFill>
                <a:latin typeface="Arial"/>
                <a:ea typeface="Arial"/>
                <a:cs typeface="Arial"/>
                <a:sym typeface="Arial"/>
              </a:defRPr>
            </a:lvl1pPr>
            <a:lvl2pPr lvl="1"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74" name="Google Shape;74;p36"/>
          <p:cNvSpPr txBox="1"/>
          <p:nvPr>
            <p:ph idx="11" type="ftr"/>
          </p:nvPr>
        </p:nvSpPr>
        <p:spPr>
          <a:xfrm>
            <a:off x="659165" y="4767263"/>
            <a:ext cx="28479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Char char="●"/>
              <a:defRPr b="0" i="0" sz="1200" u="none" cap="none" strike="noStrike">
                <a:solidFill>
                  <a:srgbClr val="595959"/>
                </a:solidFill>
                <a:latin typeface="Arial"/>
                <a:ea typeface="Arial"/>
                <a:cs typeface="Arial"/>
                <a:sym typeface="Arial"/>
              </a:defRPr>
            </a:lvl1pPr>
            <a:lvl2pPr lvl="1"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75" name="Google Shape;75;p36"/>
          <p:cNvSpPr txBox="1"/>
          <p:nvPr>
            <p:ph idx="12" type="sldNum"/>
          </p:nvPr>
        </p:nvSpPr>
        <p:spPr>
          <a:xfrm>
            <a:off x="8543278" y="4767263"/>
            <a:ext cx="561900" cy="273900"/>
          </a:xfrm>
          <a:prstGeom prst="rect">
            <a:avLst/>
          </a:prstGeom>
          <a:noFill/>
          <a:ln>
            <a:noFill/>
          </a:ln>
        </p:spPr>
        <p:txBody>
          <a:bodyPr anchorCtr="0" anchor="ctr" bIns="91425" lIns="91425" spcFirstLastPara="1" rIns="91425" wrap="square" tIns="91425">
            <a:noAutofit/>
          </a:bodyPr>
          <a:lstStyle>
            <a:lvl1pPr indent="88900" lvl="0"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1pPr>
            <a:lvl2pPr indent="88900" lvl="1"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2pPr>
            <a:lvl3pPr indent="88900" lvl="2"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3pPr>
            <a:lvl4pPr indent="88900" lvl="3"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4pPr>
            <a:lvl5pPr indent="88900" lvl="4"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5pPr>
            <a:lvl6pPr indent="88900" lvl="5"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6pPr>
            <a:lvl7pPr indent="88900" lvl="6"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7pPr>
            <a:lvl8pPr indent="88900" lvl="7"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8pPr>
            <a:lvl9pPr indent="88900" lvl="8"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9pPr>
          </a:lstStyle>
          <a:p>
            <a:pPr indent="88900" lvl="0" marL="0" rtl="0" algn="l">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type="vertTitleAndTx">
  <p:cSld name="VERTICAL_TITLE_AND_VERTICAL_TEXT">
    <p:spTree>
      <p:nvGrpSpPr>
        <p:cNvPr id="76" name="Shape 76"/>
        <p:cNvGrpSpPr/>
        <p:nvPr/>
      </p:nvGrpSpPr>
      <p:grpSpPr>
        <a:xfrm>
          <a:off x="0" y="0"/>
          <a:ext cx="0" cy="0"/>
          <a:chOff x="0" y="0"/>
          <a:chExt cx="0" cy="0"/>
        </a:xfrm>
      </p:grpSpPr>
      <p:sp>
        <p:nvSpPr>
          <p:cNvPr id="77" name="Google Shape;77;p37"/>
          <p:cNvSpPr txBox="1"/>
          <p:nvPr>
            <p:ph type="title"/>
          </p:nvPr>
        </p:nvSpPr>
        <p:spPr>
          <a:xfrm rot="5400000">
            <a:off x="5463750" y="1371628"/>
            <a:ext cx="4388700" cy="2057400"/>
          </a:xfrm>
          <a:prstGeom prst="rect">
            <a:avLst/>
          </a:prstGeom>
          <a:noFill/>
          <a:ln>
            <a:noFill/>
          </a:ln>
        </p:spPr>
        <p:txBody>
          <a:bodyPr anchorCtr="0" anchor="b" bIns="91425" lIns="91425" spcFirstLastPara="1" rIns="91425" wrap="square" tIns="91425">
            <a:noAutofit/>
          </a:bodyPr>
          <a:lstStyle>
            <a:lvl1pPr lvl="0" algn="ctr">
              <a:lnSpc>
                <a:spcPct val="107407"/>
              </a:lnSpc>
              <a:spcBef>
                <a:spcPts val="0"/>
              </a:spcBef>
              <a:spcAft>
                <a:spcPts val="0"/>
              </a:spcAft>
              <a:buClr>
                <a:schemeClr val="dk2"/>
              </a:buClr>
              <a:buSzPts val="700"/>
              <a:buNone/>
              <a:defRPr sz="5400">
                <a:solidFill>
                  <a:schemeClr val="dk2"/>
                </a:solidFill>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78" name="Google Shape;78;p37"/>
          <p:cNvSpPr txBox="1"/>
          <p:nvPr>
            <p:ph idx="1" type="body"/>
          </p:nvPr>
        </p:nvSpPr>
        <p:spPr>
          <a:xfrm rot="5400000">
            <a:off x="1272750" y="-609572"/>
            <a:ext cx="4388700" cy="60198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480"/>
              </a:spcBef>
              <a:spcAft>
                <a:spcPts val="0"/>
              </a:spcAft>
              <a:buClr>
                <a:srgbClr val="7F7F7F"/>
              </a:buClr>
              <a:buSzPts val="1400"/>
              <a:buChar char="●"/>
              <a:defRPr sz="2400">
                <a:solidFill>
                  <a:srgbClr val="7F7F7F"/>
                </a:solidFill>
              </a:defRPr>
            </a:lvl1pPr>
            <a:lvl2pPr indent="-317500" lvl="1" marL="914400" algn="l">
              <a:lnSpc>
                <a:spcPct val="100000"/>
              </a:lnSpc>
              <a:spcBef>
                <a:spcPts val="0"/>
              </a:spcBef>
              <a:spcAft>
                <a:spcPts val="0"/>
              </a:spcAft>
              <a:buClr>
                <a:srgbClr val="7F7F7F"/>
              </a:buClr>
              <a:buSzPts val="1400"/>
              <a:buChar char="○"/>
              <a:defRPr sz="1600">
                <a:solidFill>
                  <a:srgbClr val="7F7F7F"/>
                </a:solidFill>
              </a:defRPr>
            </a:lvl2pPr>
            <a:lvl3pPr indent="-317500" lvl="2" marL="1371600" algn="l">
              <a:lnSpc>
                <a:spcPct val="100000"/>
              </a:lnSpc>
              <a:spcBef>
                <a:spcPts val="0"/>
              </a:spcBef>
              <a:spcAft>
                <a:spcPts val="0"/>
              </a:spcAft>
              <a:buClr>
                <a:srgbClr val="7F7F7F"/>
              </a:buClr>
              <a:buSzPts val="1400"/>
              <a:buChar char="●"/>
              <a:defRPr sz="1600">
                <a:solidFill>
                  <a:srgbClr val="7F7F7F"/>
                </a:solidFill>
              </a:defRPr>
            </a:lvl3pPr>
            <a:lvl4pPr indent="-317500" lvl="3" marL="1828800" algn="l">
              <a:lnSpc>
                <a:spcPct val="100000"/>
              </a:lnSpc>
              <a:spcBef>
                <a:spcPts val="0"/>
              </a:spcBef>
              <a:spcAft>
                <a:spcPts val="0"/>
              </a:spcAft>
              <a:buClr>
                <a:srgbClr val="7F7F7F"/>
              </a:buClr>
              <a:buSzPts val="1400"/>
              <a:buChar char="○"/>
              <a:defRPr sz="1600">
                <a:solidFill>
                  <a:srgbClr val="7F7F7F"/>
                </a:solidFill>
              </a:defRPr>
            </a:lvl4pPr>
            <a:lvl5pPr indent="-317500" lvl="4" marL="2286000" algn="l">
              <a:lnSpc>
                <a:spcPct val="100000"/>
              </a:lnSpc>
              <a:spcBef>
                <a:spcPts val="0"/>
              </a:spcBef>
              <a:spcAft>
                <a:spcPts val="0"/>
              </a:spcAft>
              <a:buClr>
                <a:srgbClr val="7F7F7F"/>
              </a:buClr>
              <a:buSzPts val="1400"/>
              <a:buChar char="●"/>
              <a:defRPr sz="1600">
                <a:solidFill>
                  <a:srgbClr val="7F7F7F"/>
                </a:solidFill>
              </a:defRPr>
            </a:lvl5pPr>
            <a:lvl6pPr indent="-317500" lvl="5" marL="2743200" algn="l">
              <a:lnSpc>
                <a:spcPct val="100000"/>
              </a:lnSpc>
              <a:spcBef>
                <a:spcPts val="0"/>
              </a:spcBef>
              <a:spcAft>
                <a:spcPts val="0"/>
              </a:spcAft>
              <a:buClr>
                <a:srgbClr val="7F7F7F"/>
              </a:buClr>
              <a:buSzPts val="1400"/>
              <a:buChar char="○"/>
              <a:defRPr sz="1600">
                <a:solidFill>
                  <a:srgbClr val="7F7F7F"/>
                </a:solidFill>
              </a:defRPr>
            </a:lvl6pPr>
            <a:lvl7pPr indent="-317500" lvl="6" marL="3200400" algn="l">
              <a:lnSpc>
                <a:spcPct val="100000"/>
              </a:lnSpc>
              <a:spcBef>
                <a:spcPts val="0"/>
              </a:spcBef>
              <a:spcAft>
                <a:spcPts val="0"/>
              </a:spcAft>
              <a:buClr>
                <a:srgbClr val="7F7F7F"/>
              </a:buClr>
              <a:buSzPts val="1400"/>
              <a:buChar char="●"/>
              <a:defRPr sz="1600">
                <a:solidFill>
                  <a:srgbClr val="7F7F7F"/>
                </a:solidFill>
              </a:defRPr>
            </a:lvl7pPr>
            <a:lvl8pPr indent="-317500" lvl="7" marL="3657600" algn="l">
              <a:lnSpc>
                <a:spcPct val="100000"/>
              </a:lnSpc>
              <a:spcBef>
                <a:spcPts val="0"/>
              </a:spcBef>
              <a:spcAft>
                <a:spcPts val="0"/>
              </a:spcAft>
              <a:buClr>
                <a:srgbClr val="7F7F7F"/>
              </a:buClr>
              <a:buSzPts val="1400"/>
              <a:buChar char="○"/>
              <a:defRPr sz="1600">
                <a:solidFill>
                  <a:srgbClr val="7F7F7F"/>
                </a:solidFill>
              </a:defRPr>
            </a:lvl8pPr>
            <a:lvl9pPr indent="-317500" lvl="8" marL="4114800" algn="l">
              <a:lnSpc>
                <a:spcPct val="100000"/>
              </a:lnSpc>
              <a:spcBef>
                <a:spcPts val="0"/>
              </a:spcBef>
              <a:spcAft>
                <a:spcPts val="0"/>
              </a:spcAft>
              <a:buClr>
                <a:srgbClr val="7F7F7F"/>
              </a:buClr>
              <a:buSzPts val="1400"/>
              <a:buChar char="●"/>
              <a:defRPr sz="1600">
                <a:solidFill>
                  <a:srgbClr val="7F7F7F"/>
                </a:solidFill>
              </a:defRPr>
            </a:lvl9pPr>
          </a:lstStyle>
          <a:p/>
        </p:txBody>
      </p:sp>
      <p:sp>
        <p:nvSpPr>
          <p:cNvPr id="79" name="Google Shape;79;p37"/>
          <p:cNvSpPr txBox="1"/>
          <p:nvPr>
            <p:ph idx="10" type="dt"/>
          </p:nvPr>
        </p:nvSpPr>
        <p:spPr>
          <a:xfrm>
            <a:off x="6363347" y="4767263"/>
            <a:ext cx="2085900" cy="273900"/>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Char char="●"/>
              <a:defRPr b="0" i="0" sz="1200" u="none" cap="none" strike="noStrike">
                <a:solidFill>
                  <a:srgbClr val="595959"/>
                </a:solidFill>
                <a:latin typeface="Arial"/>
                <a:ea typeface="Arial"/>
                <a:cs typeface="Arial"/>
                <a:sym typeface="Arial"/>
              </a:defRPr>
            </a:lvl1pPr>
            <a:lvl2pPr lvl="1"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80" name="Google Shape;80;p37"/>
          <p:cNvSpPr txBox="1"/>
          <p:nvPr>
            <p:ph idx="11" type="ftr"/>
          </p:nvPr>
        </p:nvSpPr>
        <p:spPr>
          <a:xfrm>
            <a:off x="659165" y="4767263"/>
            <a:ext cx="28479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Char char="●"/>
              <a:defRPr b="0" i="0" sz="1200" u="none" cap="none" strike="noStrike">
                <a:solidFill>
                  <a:srgbClr val="595959"/>
                </a:solidFill>
                <a:latin typeface="Arial"/>
                <a:ea typeface="Arial"/>
                <a:cs typeface="Arial"/>
                <a:sym typeface="Arial"/>
              </a:defRPr>
            </a:lvl1pPr>
            <a:lvl2pPr lvl="1"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81" name="Google Shape;81;p37"/>
          <p:cNvSpPr txBox="1"/>
          <p:nvPr>
            <p:ph idx="12" type="sldNum"/>
          </p:nvPr>
        </p:nvSpPr>
        <p:spPr>
          <a:xfrm>
            <a:off x="8543278" y="4767263"/>
            <a:ext cx="561900" cy="273900"/>
          </a:xfrm>
          <a:prstGeom prst="rect">
            <a:avLst/>
          </a:prstGeom>
          <a:noFill/>
          <a:ln>
            <a:noFill/>
          </a:ln>
        </p:spPr>
        <p:txBody>
          <a:bodyPr anchorCtr="0" anchor="ctr" bIns="91425" lIns="91425" spcFirstLastPara="1" rIns="91425" wrap="square" tIns="91425">
            <a:noAutofit/>
          </a:bodyPr>
          <a:lstStyle>
            <a:lvl1pPr indent="88900" lvl="0"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1pPr>
            <a:lvl2pPr indent="88900" lvl="1"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2pPr>
            <a:lvl3pPr indent="88900" lvl="2"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3pPr>
            <a:lvl4pPr indent="88900" lvl="3"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4pPr>
            <a:lvl5pPr indent="88900" lvl="4"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5pPr>
            <a:lvl6pPr indent="88900" lvl="5"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6pPr>
            <a:lvl7pPr indent="88900" lvl="6"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7pPr>
            <a:lvl8pPr indent="88900" lvl="7"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8pPr>
            <a:lvl9pPr indent="88900" lvl="8"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9pPr>
          </a:lstStyle>
          <a:p>
            <a:pPr indent="88900" lvl="0" marL="0" rtl="0" algn="l">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23"/>
          <p:cNvSpPr txBox="1"/>
          <p:nvPr>
            <p:ph type="ctrTitle"/>
          </p:nvPr>
        </p:nvSpPr>
        <p:spPr>
          <a:xfrm>
            <a:off x="685800" y="1583342"/>
            <a:ext cx="7772400" cy="115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algn="ctr">
              <a:lnSpc>
                <a:spcPct val="100000"/>
              </a:lnSpc>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87" name="Google Shape;87;p23"/>
          <p:cNvSpPr txBox="1"/>
          <p:nvPr>
            <p:ph idx="1" type="subTitle"/>
          </p:nvPr>
        </p:nvSpPr>
        <p:spPr>
          <a:xfrm>
            <a:off x="685800" y="2840053"/>
            <a:ext cx="7772400" cy="7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2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Arial"/>
              <a:buNone/>
              <a:defRPr b="1" sz="3600">
                <a:solidFill>
                  <a:schemeClr val="dk1"/>
                </a:solidFill>
                <a:latin typeface="Arial"/>
                <a:ea typeface="Arial"/>
                <a:cs typeface="Arial"/>
                <a:sym typeface="Arial"/>
              </a:defRPr>
            </a:lvl1pPr>
            <a:lvl2pPr lvl="1" algn="l">
              <a:lnSpc>
                <a:spcPct val="100000"/>
              </a:lnSpc>
              <a:spcBef>
                <a:spcPts val="0"/>
              </a:spcBef>
              <a:spcAft>
                <a:spcPts val="0"/>
              </a:spcAft>
              <a:buSzPts val="3600"/>
              <a:buFont typeface="Arial"/>
              <a:buNone/>
              <a:defRPr b="1" sz="3600">
                <a:solidFill>
                  <a:schemeClr val="dk1"/>
                </a:solidFill>
                <a:latin typeface="Arial"/>
                <a:ea typeface="Arial"/>
                <a:cs typeface="Arial"/>
                <a:sym typeface="Arial"/>
              </a:defRPr>
            </a:lvl2pPr>
            <a:lvl3pPr lvl="2" algn="l">
              <a:lnSpc>
                <a:spcPct val="100000"/>
              </a:lnSpc>
              <a:spcBef>
                <a:spcPts val="0"/>
              </a:spcBef>
              <a:spcAft>
                <a:spcPts val="0"/>
              </a:spcAft>
              <a:buSzPts val="3600"/>
              <a:buFont typeface="Arial"/>
              <a:buNone/>
              <a:defRPr b="1" sz="3600">
                <a:solidFill>
                  <a:schemeClr val="dk1"/>
                </a:solidFill>
                <a:latin typeface="Arial"/>
                <a:ea typeface="Arial"/>
                <a:cs typeface="Arial"/>
                <a:sym typeface="Arial"/>
              </a:defRPr>
            </a:lvl3pPr>
            <a:lvl4pPr lvl="3" algn="l">
              <a:lnSpc>
                <a:spcPct val="100000"/>
              </a:lnSpc>
              <a:spcBef>
                <a:spcPts val="0"/>
              </a:spcBef>
              <a:spcAft>
                <a:spcPts val="0"/>
              </a:spcAft>
              <a:buSzPts val="3600"/>
              <a:buFont typeface="Arial"/>
              <a:buNone/>
              <a:defRPr b="1" sz="3600">
                <a:solidFill>
                  <a:schemeClr val="dk1"/>
                </a:solidFill>
                <a:latin typeface="Arial"/>
                <a:ea typeface="Arial"/>
                <a:cs typeface="Arial"/>
                <a:sym typeface="Arial"/>
              </a:defRPr>
            </a:lvl4pPr>
            <a:lvl5pPr lvl="4" algn="l">
              <a:lnSpc>
                <a:spcPct val="100000"/>
              </a:lnSpc>
              <a:spcBef>
                <a:spcPts val="0"/>
              </a:spcBef>
              <a:spcAft>
                <a:spcPts val="0"/>
              </a:spcAft>
              <a:buSzPts val="3600"/>
              <a:buFont typeface="Arial"/>
              <a:buNone/>
              <a:defRPr b="1" sz="3600">
                <a:solidFill>
                  <a:schemeClr val="dk1"/>
                </a:solidFill>
                <a:latin typeface="Arial"/>
                <a:ea typeface="Arial"/>
                <a:cs typeface="Arial"/>
                <a:sym typeface="Arial"/>
              </a:defRPr>
            </a:lvl5pPr>
            <a:lvl6pPr lvl="5" algn="l">
              <a:lnSpc>
                <a:spcPct val="100000"/>
              </a:lnSpc>
              <a:spcBef>
                <a:spcPts val="0"/>
              </a:spcBef>
              <a:spcAft>
                <a:spcPts val="0"/>
              </a:spcAft>
              <a:buSzPts val="3600"/>
              <a:buFont typeface="Arial"/>
              <a:buNone/>
              <a:defRPr b="1" sz="3600">
                <a:solidFill>
                  <a:schemeClr val="dk1"/>
                </a:solidFill>
                <a:latin typeface="Arial"/>
                <a:ea typeface="Arial"/>
                <a:cs typeface="Arial"/>
                <a:sym typeface="Arial"/>
              </a:defRPr>
            </a:lvl6pPr>
            <a:lvl7pPr lvl="6" algn="l">
              <a:lnSpc>
                <a:spcPct val="100000"/>
              </a:lnSpc>
              <a:spcBef>
                <a:spcPts val="0"/>
              </a:spcBef>
              <a:spcAft>
                <a:spcPts val="0"/>
              </a:spcAft>
              <a:buSzPts val="3600"/>
              <a:buFont typeface="Arial"/>
              <a:buNone/>
              <a:defRPr b="1" sz="3600">
                <a:solidFill>
                  <a:schemeClr val="dk1"/>
                </a:solidFill>
                <a:latin typeface="Arial"/>
                <a:ea typeface="Arial"/>
                <a:cs typeface="Arial"/>
                <a:sym typeface="Arial"/>
              </a:defRPr>
            </a:lvl7pPr>
            <a:lvl8pPr lvl="7" algn="l">
              <a:lnSpc>
                <a:spcPct val="100000"/>
              </a:lnSpc>
              <a:spcBef>
                <a:spcPts val="0"/>
              </a:spcBef>
              <a:spcAft>
                <a:spcPts val="0"/>
              </a:spcAft>
              <a:buSzPts val="3600"/>
              <a:buFont typeface="Arial"/>
              <a:buNone/>
              <a:defRPr b="1" sz="3600">
                <a:solidFill>
                  <a:schemeClr val="dk1"/>
                </a:solidFill>
                <a:latin typeface="Arial"/>
                <a:ea typeface="Arial"/>
                <a:cs typeface="Arial"/>
                <a:sym typeface="Arial"/>
              </a:defRPr>
            </a:lvl8pPr>
            <a:lvl9pPr lvl="8" algn="l">
              <a:lnSpc>
                <a:spcPct val="100000"/>
              </a:lnSpc>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90" name="Google Shape;90;p24"/>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SzPts val="30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sp>
        <p:nvSpPr>
          <p:cNvPr id="92" name="Google Shape;92;p25"/>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Arial"/>
              <a:buNone/>
              <a:defRPr b="1" sz="3600">
                <a:solidFill>
                  <a:schemeClr val="dk1"/>
                </a:solidFill>
                <a:latin typeface="Arial"/>
                <a:ea typeface="Arial"/>
                <a:cs typeface="Arial"/>
                <a:sym typeface="Arial"/>
              </a:defRPr>
            </a:lvl1pPr>
            <a:lvl2pPr lvl="1" algn="l">
              <a:lnSpc>
                <a:spcPct val="100000"/>
              </a:lnSpc>
              <a:spcBef>
                <a:spcPts val="0"/>
              </a:spcBef>
              <a:spcAft>
                <a:spcPts val="0"/>
              </a:spcAft>
              <a:buSzPts val="3600"/>
              <a:buFont typeface="Arial"/>
              <a:buNone/>
              <a:defRPr b="1" sz="3600">
                <a:solidFill>
                  <a:schemeClr val="dk1"/>
                </a:solidFill>
                <a:latin typeface="Arial"/>
                <a:ea typeface="Arial"/>
                <a:cs typeface="Arial"/>
                <a:sym typeface="Arial"/>
              </a:defRPr>
            </a:lvl2pPr>
            <a:lvl3pPr lvl="2" algn="l">
              <a:lnSpc>
                <a:spcPct val="100000"/>
              </a:lnSpc>
              <a:spcBef>
                <a:spcPts val="0"/>
              </a:spcBef>
              <a:spcAft>
                <a:spcPts val="0"/>
              </a:spcAft>
              <a:buSzPts val="3600"/>
              <a:buFont typeface="Arial"/>
              <a:buNone/>
              <a:defRPr b="1" sz="3600">
                <a:solidFill>
                  <a:schemeClr val="dk1"/>
                </a:solidFill>
                <a:latin typeface="Arial"/>
                <a:ea typeface="Arial"/>
                <a:cs typeface="Arial"/>
                <a:sym typeface="Arial"/>
              </a:defRPr>
            </a:lvl3pPr>
            <a:lvl4pPr lvl="3" algn="l">
              <a:lnSpc>
                <a:spcPct val="100000"/>
              </a:lnSpc>
              <a:spcBef>
                <a:spcPts val="0"/>
              </a:spcBef>
              <a:spcAft>
                <a:spcPts val="0"/>
              </a:spcAft>
              <a:buSzPts val="3600"/>
              <a:buFont typeface="Arial"/>
              <a:buNone/>
              <a:defRPr b="1" sz="3600">
                <a:solidFill>
                  <a:schemeClr val="dk1"/>
                </a:solidFill>
                <a:latin typeface="Arial"/>
                <a:ea typeface="Arial"/>
                <a:cs typeface="Arial"/>
                <a:sym typeface="Arial"/>
              </a:defRPr>
            </a:lvl4pPr>
            <a:lvl5pPr lvl="4" algn="l">
              <a:lnSpc>
                <a:spcPct val="100000"/>
              </a:lnSpc>
              <a:spcBef>
                <a:spcPts val="0"/>
              </a:spcBef>
              <a:spcAft>
                <a:spcPts val="0"/>
              </a:spcAft>
              <a:buSzPts val="3600"/>
              <a:buFont typeface="Arial"/>
              <a:buNone/>
              <a:defRPr b="1" sz="3600">
                <a:solidFill>
                  <a:schemeClr val="dk1"/>
                </a:solidFill>
                <a:latin typeface="Arial"/>
                <a:ea typeface="Arial"/>
                <a:cs typeface="Arial"/>
                <a:sym typeface="Arial"/>
              </a:defRPr>
            </a:lvl5pPr>
            <a:lvl6pPr lvl="5" algn="l">
              <a:lnSpc>
                <a:spcPct val="100000"/>
              </a:lnSpc>
              <a:spcBef>
                <a:spcPts val="0"/>
              </a:spcBef>
              <a:spcAft>
                <a:spcPts val="0"/>
              </a:spcAft>
              <a:buSzPts val="3600"/>
              <a:buFont typeface="Arial"/>
              <a:buNone/>
              <a:defRPr b="1" sz="3600">
                <a:solidFill>
                  <a:schemeClr val="dk1"/>
                </a:solidFill>
                <a:latin typeface="Arial"/>
                <a:ea typeface="Arial"/>
                <a:cs typeface="Arial"/>
                <a:sym typeface="Arial"/>
              </a:defRPr>
            </a:lvl6pPr>
            <a:lvl7pPr lvl="6" algn="l">
              <a:lnSpc>
                <a:spcPct val="100000"/>
              </a:lnSpc>
              <a:spcBef>
                <a:spcPts val="0"/>
              </a:spcBef>
              <a:spcAft>
                <a:spcPts val="0"/>
              </a:spcAft>
              <a:buSzPts val="3600"/>
              <a:buFont typeface="Arial"/>
              <a:buNone/>
              <a:defRPr b="1" sz="3600">
                <a:solidFill>
                  <a:schemeClr val="dk1"/>
                </a:solidFill>
                <a:latin typeface="Arial"/>
                <a:ea typeface="Arial"/>
                <a:cs typeface="Arial"/>
                <a:sym typeface="Arial"/>
              </a:defRPr>
            </a:lvl7pPr>
            <a:lvl8pPr lvl="7" algn="l">
              <a:lnSpc>
                <a:spcPct val="100000"/>
              </a:lnSpc>
              <a:spcBef>
                <a:spcPts val="0"/>
              </a:spcBef>
              <a:spcAft>
                <a:spcPts val="0"/>
              </a:spcAft>
              <a:buSzPts val="3600"/>
              <a:buFont typeface="Arial"/>
              <a:buNone/>
              <a:defRPr b="1" sz="3600">
                <a:solidFill>
                  <a:schemeClr val="dk1"/>
                </a:solidFill>
                <a:latin typeface="Arial"/>
                <a:ea typeface="Arial"/>
                <a:cs typeface="Arial"/>
                <a:sym typeface="Arial"/>
              </a:defRPr>
            </a:lvl8pPr>
            <a:lvl9pPr lvl="8" algn="l">
              <a:lnSpc>
                <a:spcPct val="100000"/>
              </a:lnSpc>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93" name="Google Shape;93;p25"/>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SzPts val="30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94" name="Google Shape;94;p25"/>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SzPts val="30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26"/>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Arial"/>
              <a:buNone/>
              <a:defRPr b="1" sz="3600">
                <a:solidFill>
                  <a:schemeClr val="dk1"/>
                </a:solidFill>
                <a:latin typeface="Arial"/>
                <a:ea typeface="Arial"/>
                <a:cs typeface="Arial"/>
                <a:sym typeface="Arial"/>
              </a:defRPr>
            </a:lvl1pPr>
            <a:lvl2pPr lvl="1" algn="l">
              <a:lnSpc>
                <a:spcPct val="100000"/>
              </a:lnSpc>
              <a:spcBef>
                <a:spcPts val="0"/>
              </a:spcBef>
              <a:spcAft>
                <a:spcPts val="0"/>
              </a:spcAft>
              <a:buSzPts val="3600"/>
              <a:buFont typeface="Arial"/>
              <a:buNone/>
              <a:defRPr b="1" sz="3600">
                <a:solidFill>
                  <a:schemeClr val="dk1"/>
                </a:solidFill>
                <a:latin typeface="Arial"/>
                <a:ea typeface="Arial"/>
                <a:cs typeface="Arial"/>
                <a:sym typeface="Arial"/>
              </a:defRPr>
            </a:lvl2pPr>
            <a:lvl3pPr lvl="2" algn="l">
              <a:lnSpc>
                <a:spcPct val="100000"/>
              </a:lnSpc>
              <a:spcBef>
                <a:spcPts val="0"/>
              </a:spcBef>
              <a:spcAft>
                <a:spcPts val="0"/>
              </a:spcAft>
              <a:buSzPts val="3600"/>
              <a:buFont typeface="Arial"/>
              <a:buNone/>
              <a:defRPr b="1" sz="3600">
                <a:solidFill>
                  <a:schemeClr val="dk1"/>
                </a:solidFill>
                <a:latin typeface="Arial"/>
                <a:ea typeface="Arial"/>
                <a:cs typeface="Arial"/>
                <a:sym typeface="Arial"/>
              </a:defRPr>
            </a:lvl3pPr>
            <a:lvl4pPr lvl="3" algn="l">
              <a:lnSpc>
                <a:spcPct val="100000"/>
              </a:lnSpc>
              <a:spcBef>
                <a:spcPts val="0"/>
              </a:spcBef>
              <a:spcAft>
                <a:spcPts val="0"/>
              </a:spcAft>
              <a:buSzPts val="3600"/>
              <a:buFont typeface="Arial"/>
              <a:buNone/>
              <a:defRPr b="1" sz="3600">
                <a:solidFill>
                  <a:schemeClr val="dk1"/>
                </a:solidFill>
                <a:latin typeface="Arial"/>
                <a:ea typeface="Arial"/>
                <a:cs typeface="Arial"/>
                <a:sym typeface="Arial"/>
              </a:defRPr>
            </a:lvl4pPr>
            <a:lvl5pPr lvl="4" algn="l">
              <a:lnSpc>
                <a:spcPct val="100000"/>
              </a:lnSpc>
              <a:spcBef>
                <a:spcPts val="0"/>
              </a:spcBef>
              <a:spcAft>
                <a:spcPts val="0"/>
              </a:spcAft>
              <a:buSzPts val="3600"/>
              <a:buFont typeface="Arial"/>
              <a:buNone/>
              <a:defRPr b="1" sz="3600">
                <a:solidFill>
                  <a:schemeClr val="dk1"/>
                </a:solidFill>
                <a:latin typeface="Arial"/>
                <a:ea typeface="Arial"/>
                <a:cs typeface="Arial"/>
                <a:sym typeface="Arial"/>
              </a:defRPr>
            </a:lvl5pPr>
            <a:lvl6pPr lvl="5" algn="l">
              <a:lnSpc>
                <a:spcPct val="100000"/>
              </a:lnSpc>
              <a:spcBef>
                <a:spcPts val="0"/>
              </a:spcBef>
              <a:spcAft>
                <a:spcPts val="0"/>
              </a:spcAft>
              <a:buSzPts val="3600"/>
              <a:buFont typeface="Arial"/>
              <a:buNone/>
              <a:defRPr b="1" sz="3600">
                <a:solidFill>
                  <a:schemeClr val="dk1"/>
                </a:solidFill>
                <a:latin typeface="Arial"/>
                <a:ea typeface="Arial"/>
                <a:cs typeface="Arial"/>
                <a:sym typeface="Arial"/>
              </a:defRPr>
            </a:lvl6pPr>
            <a:lvl7pPr lvl="6" algn="l">
              <a:lnSpc>
                <a:spcPct val="100000"/>
              </a:lnSpc>
              <a:spcBef>
                <a:spcPts val="0"/>
              </a:spcBef>
              <a:spcAft>
                <a:spcPts val="0"/>
              </a:spcAft>
              <a:buSzPts val="3600"/>
              <a:buFont typeface="Arial"/>
              <a:buNone/>
              <a:defRPr b="1" sz="3600">
                <a:solidFill>
                  <a:schemeClr val="dk1"/>
                </a:solidFill>
                <a:latin typeface="Arial"/>
                <a:ea typeface="Arial"/>
                <a:cs typeface="Arial"/>
                <a:sym typeface="Arial"/>
              </a:defRPr>
            </a:lvl7pPr>
            <a:lvl8pPr lvl="7" algn="l">
              <a:lnSpc>
                <a:spcPct val="100000"/>
              </a:lnSpc>
              <a:spcBef>
                <a:spcPts val="0"/>
              </a:spcBef>
              <a:spcAft>
                <a:spcPts val="0"/>
              </a:spcAft>
              <a:buSzPts val="3600"/>
              <a:buFont typeface="Arial"/>
              <a:buNone/>
              <a:defRPr b="1" sz="3600">
                <a:solidFill>
                  <a:schemeClr val="dk1"/>
                </a:solidFill>
                <a:latin typeface="Arial"/>
                <a:ea typeface="Arial"/>
                <a:cs typeface="Arial"/>
                <a:sym typeface="Arial"/>
              </a:defRPr>
            </a:lvl8pPr>
            <a:lvl9pPr lvl="8" algn="l">
              <a:lnSpc>
                <a:spcPct val="100000"/>
              </a:lnSpc>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7"/>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algn="ctr">
              <a:lnSpc>
                <a:spcPct val="100000"/>
              </a:lnSpc>
              <a:spcBef>
                <a:spcPts val="360"/>
              </a:spcBef>
              <a:spcAft>
                <a:spcPts val="0"/>
              </a:spcAft>
              <a:buClr>
                <a:schemeClr val="dk1"/>
              </a:buClr>
              <a:buSzPts val="1800"/>
              <a:buFont typeface="Arial"/>
              <a:buChar char="●"/>
              <a:defRPr sz="1800">
                <a:solidFill>
                  <a:schemeClr val="dk1"/>
                </a:solidFill>
              </a:defRPr>
            </a:lvl1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19" name="Shape 19"/>
        <p:cNvGrpSpPr/>
        <p:nvPr/>
      </p:nvGrpSpPr>
      <p:grpSpPr>
        <a:xfrm>
          <a:off x="0" y="0"/>
          <a:ext cx="0" cy="0"/>
          <a:chOff x="0" y="0"/>
          <a:chExt cx="0" cy="0"/>
        </a:xfrm>
      </p:grpSpPr>
      <p:sp>
        <p:nvSpPr>
          <p:cNvPr id="20" name="Google Shape;20;p21"/>
          <p:cNvSpPr txBox="1"/>
          <p:nvPr>
            <p:ph type="title"/>
          </p:nvPr>
        </p:nvSpPr>
        <p:spPr>
          <a:xfrm>
            <a:off x="457200" y="115856"/>
            <a:ext cx="8229600" cy="1200300"/>
          </a:xfrm>
          <a:prstGeom prst="rect">
            <a:avLst/>
          </a:prstGeom>
          <a:noFill/>
          <a:ln>
            <a:noFill/>
          </a:ln>
        </p:spPr>
        <p:txBody>
          <a:bodyPr anchorCtr="0" anchor="b" bIns="91425" lIns="91425" spcFirstLastPara="1" rIns="91425" wrap="square" tIns="91425">
            <a:noAutofit/>
          </a:bodyPr>
          <a:lstStyle>
            <a:lvl1pPr lvl="0" algn="ctr">
              <a:lnSpc>
                <a:spcPct val="107407"/>
              </a:lnSpc>
              <a:spcBef>
                <a:spcPts val="0"/>
              </a:spcBef>
              <a:spcAft>
                <a:spcPts val="0"/>
              </a:spcAft>
              <a:buClr>
                <a:schemeClr val="dk2"/>
              </a:buClr>
              <a:buSzPts val="300"/>
              <a:buNone/>
              <a:defRPr sz="4300">
                <a:solidFill>
                  <a:schemeClr val="dk2"/>
                </a:solidFill>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21" name="Google Shape;21;p21"/>
          <p:cNvSpPr txBox="1"/>
          <p:nvPr>
            <p:ph idx="1" type="body"/>
          </p:nvPr>
        </p:nvSpPr>
        <p:spPr>
          <a:xfrm>
            <a:off x="481925" y="1286419"/>
            <a:ext cx="82296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480"/>
              </a:spcBef>
              <a:spcAft>
                <a:spcPts val="0"/>
              </a:spcAft>
              <a:buClr>
                <a:srgbClr val="000000"/>
              </a:buClr>
              <a:buSzPts val="1400"/>
              <a:buFont typeface="Raleway Light"/>
              <a:buChar char="●"/>
              <a:defRPr>
                <a:solidFill>
                  <a:srgbClr val="000000"/>
                </a:solidFill>
                <a:latin typeface="Raleway Light"/>
                <a:ea typeface="Raleway Light"/>
                <a:cs typeface="Raleway Light"/>
                <a:sym typeface="Raleway Light"/>
              </a:defRPr>
            </a:lvl1pPr>
            <a:lvl2pPr indent="-317500" lvl="1" marL="914400" algn="l">
              <a:lnSpc>
                <a:spcPct val="100000"/>
              </a:lnSpc>
              <a:spcBef>
                <a:spcPts val="0"/>
              </a:spcBef>
              <a:spcAft>
                <a:spcPts val="0"/>
              </a:spcAft>
              <a:buClr>
                <a:srgbClr val="000000"/>
              </a:buClr>
              <a:buSzPts val="1400"/>
              <a:buChar char="○"/>
              <a:defRPr>
                <a:solidFill>
                  <a:srgbClr val="000000"/>
                </a:solidFill>
              </a:defRPr>
            </a:lvl2pPr>
            <a:lvl3pPr indent="-317500" lvl="2" marL="1371600" algn="l">
              <a:lnSpc>
                <a:spcPct val="100000"/>
              </a:lnSpc>
              <a:spcBef>
                <a:spcPts val="0"/>
              </a:spcBef>
              <a:spcAft>
                <a:spcPts val="0"/>
              </a:spcAft>
              <a:buClr>
                <a:srgbClr val="000000"/>
              </a:buClr>
              <a:buSzPts val="1400"/>
              <a:buChar char="●"/>
              <a:defRPr>
                <a:solidFill>
                  <a:srgbClr val="000000"/>
                </a:solidFill>
              </a:defRPr>
            </a:lvl3pPr>
            <a:lvl4pPr indent="-317500" lvl="3" marL="1828800" algn="l">
              <a:lnSpc>
                <a:spcPct val="100000"/>
              </a:lnSpc>
              <a:spcBef>
                <a:spcPts val="0"/>
              </a:spcBef>
              <a:spcAft>
                <a:spcPts val="0"/>
              </a:spcAft>
              <a:buClr>
                <a:srgbClr val="000000"/>
              </a:buClr>
              <a:buSzPts val="1400"/>
              <a:buChar char="○"/>
              <a:defRPr>
                <a:solidFill>
                  <a:srgbClr val="000000"/>
                </a:solidFill>
              </a:defRPr>
            </a:lvl4pPr>
            <a:lvl5pPr indent="-317500" lvl="4" marL="2286000" algn="l">
              <a:lnSpc>
                <a:spcPct val="100000"/>
              </a:lnSpc>
              <a:spcBef>
                <a:spcPts val="0"/>
              </a:spcBef>
              <a:spcAft>
                <a:spcPts val="0"/>
              </a:spcAft>
              <a:buClr>
                <a:srgbClr val="000000"/>
              </a:buClr>
              <a:buSzPts val="1400"/>
              <a:buChar char="●"/>
              <a:defRPr>
                <a:solidFill>
                  <a:srgbClr val="000000"/>
                </a:solidFill>
              </a:defRPr>
            </a:lvl5pPr>
            <a:lvl6pPr indent="-317500" lvl="5" marL="2743200" algn="l">
              <a:lnSpc>
                <a:spcPct val="100000"/>
              </a:lnSpc>
              <a:spcBef>
                <a:spcPts val="0"/>
              </a:spcBef>
              <a:spcAft>
                <a:spcPts val="0"/>
              </a:spcAft>
              <a:buClr>
                <a:srgbClr val="000000"/>
              </a:buClr>
              <a:buSzPts val="1400"/>
              <a:buChar char="○"/>
              <a:defRPr>
                <a:solidFill>
                  <a:srgbClr val="000000"/>
                </a:solidFill>
              </a:defRPr>
            </a:lvl6pPr>
            <a:lvl7pPr indent="-317500" lvl="6" marL="3200400" algn="l">
              <a:lnSpc>
                <a:spcPct val="100000"/>
              </a:lnSpc>
              <a:spcBef>
                <a:spcPts val="0"/>
              </a:spcBef>
              <a:spcAft>
                <a:spcPts val="0"/>
              </a:spcAft>
              <a:buClr>
                <a:srgbClr val="000000"/>
              </a:buClr>
              <a:buSzPts val="1400"/>
              <a:buChar char="●"/>
              <a:defRPr>
                <a:solidFill>
                  <a:srgbClr val="000000"/>
                </a:solidFill>
              </a:defRPr>
            </a:lvl7pPr>
            <a:lvl8pPr indent="-317500" lvl="7" marL="3657600" algn="l">
              <a:lnSpc>
                <a:spcPct val="100000"/>
              </a:lnSpc>
              <a:spcBef>
                <a:spcPts val="0"/>
              </a:spcBef>
              <a:spcAft>
                <a:spcPts val="0"/>
              </a:spcAft>
              <a:buClr>
                <a:srgbClr val="000000"/>
              </a:buClr>
              <a:buSzPts val="1400"/>
              <a:buChar char="○"/>
              <a:defRPr>
                <a:solidFill>
                  <a:srgbClr val="000000"/>
                </a:solidFill>
              </a:defRPr>
            </a:lvl8pPr>
            <a:lvl9pPr indent="-317500" lvl="8" marL="4114800" algn="l">
              <a:lnSpc>
                <a:spcPct val="100000"/>
              </a:lnSpc>
              <a:spcBef>
                <a:spcPts val="0"/>
              </a:spcBef>
              <a:spcAft>
                <a:spcPts val="0"/>
              </a:spcAft>
              <a:buClr>
                <a:srgbClr val="000000"/>
              </a:buClr>
              <a:buSzPts val="1400"/>
              <a:buChar char="●"/>
              <a:defRPr>
                <a:solidFill>
                  <a:srgbClr val="000000"/>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29"/>
          <p:cNvSpPr txBox="1"/>
          <p:nvPr>
            <p:ph type="title"/>
          </p:nvPr>
        </p:nvSpPr>
        <p:spPr>
          <a:xfrm>
            <a:off x="722313" y="1028700"/>
            <a:ext cx="7772400" cy="1878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700"/>
              <a:buNone/>
              <a:defRPr sz="4800">
                <a:solidFill>
                  <a:schemeClr val="dk2"/>
                </a:solidFill>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24" name="Google Shape;24;p29"/>
          <p:cNvSpPr txBox="1"/>
          <p:nvPr>
            <p:ph idx="1" type="body"/>
          </p:nvPr>
        </p:nvSpPr>
        <p:spPr>
          <a:xfrm>
            <a:off x="722313" y="3051572"/>
            <a:ext cx="7772400" cy="8490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480"/>
              </a:spcBef>
              <a:spcAft>
                <a:spcPts val="0"/>
              </a:spcAft>
              <a:buClr>
                <a:srgbClr val="888888"/>
              </a:buClr>
              <a:buSzPts val="1400"/>
              <a:buNone/>
              <a:defRPr sz="2000">
                <a:solidFill>
                  <a:srgbClr val="888888"/>
                </a:solidFill>
              </a:defRPr>
            </a:lvl1pPr>
            <a:lvl2pPr indent="-228600" lvl="1" marL="914400" algn="l">
              <a:lnSpc>
                <a:spcPct val="100000"/>
              </a:lnSpc>
              <a:spcBef>
                <a:spcPts val="0"/>
              </a:spcBef>
              <a:spcAft>
                <a:spcPts val="0"/>
              </a:spcAft>
              <a:buClr>
                <a:srgbClr val="888888"/>
              </a:buClr>
              <a:buSzPts val="1400"/>
              <a:buNone/>
              <a:defRPr sz="1800">
                <a:solidFill>
                  <a:srgbClr val="888888"/>
                </a:solidFill>
              </a:defRPr>
            </a:lvl2pPr>
            <a:lvl3pPr indent="-228600" lvl="2" marL="1371600" algn="l">
              <a:lnSpc>
                <a:spcPct val="100000"/>
              </a:lnSpc>
              <a:spcBef>
                <a:spcPts val="0"/>
              </a:spcBef>
              <a:spcAft>
                <a:spcPts val="0"/>
              </a:spcAft>
              <a:buClr>
                <a:srgbClr val="888888"/>
              </a:buClr>
              <a:buSzPts val="1400"/>
              <a:buNone/>
              <a:defRPr sz="1600">
                <a:solidFill>
                  <a:srgbClr val="888888"/>
                </a:solidFill>
              </a:defRPr>
            </a:lvl3pPr>
            <a:lvl4pPr indent="-228600" lvl="3" marL="1828800" algn="l">
              <a:lnSpc>
                <a:spcPct val="100000"/>
              </a:lnSpc>
              <a:spcBef>
                <a:spcPts val="0"/>
              </a:spcBef>
              <a:spcAft>
                <a:spcPts val="0"/>
              </a:spcAft>
              <a:buClr>
                <a:srgbClr val="888888"/>
              </a:buClr>
              <a:buSzPts val="1400"/>
              <a:buNone/>
              <a:defRPr sz="1400">
                <a:solidFill>
                  <a:srgbClr val="888888"/>
                </a:solidFill>
              </a:defRPr>
            </a:lvl4pPr>
            <a:lvl5pPr indent="-228600" lvl="4" marL="2286000" algn="l">
              <a:lnSpc>
                <a:spcPct val="100000"/>
              </a:lnSpc>
              <a:spcBef>
                <a:spcPts val="0"/>
              </a:spcBef>
              <a:spcAft>
                <a:spcPts val="0"/>
              </a:spcAft>
              <a:buClr>
                <a:srgbClr val="888888"/>
              </a:buClr>
              <a:buSzPts val="1400"/>
              <a:buNone/>
              <a:defRPr sz="1400">
                <a:solidFill>
                  <a:srgbClr val="888888"/>
                </a:solidFill>
              </a:defRPr>
            </a:lvl5pPr>
            <a:lvl6pPr indent="-228600" lvl="5" marL="2743200" algn="l">
              <a:lnSpc>
                <a:spcPct val="100000"/>
              </a:lnSpc>
              <a:spcBef>
                <a:spcPts val="0"/>
              </a:spcBef>
              <a:spcAft>
                <a:spcPts val="0"/>
              </a:spcAft>
              <a:buClr>
                <a:srgbClr val="888888"/>
              </a:buClr>
              <a:buSzPts val="1400"/>
              <a:buNone/>
              <a:defRPr sz="1400">
                <a:solidFill>
                  <a:srgbClr val="888888"/>
                </a:solidFill>
              </a:defRPr>
            </a:lvl6pPr>
            <a:lvl7pPr indent="-228600" lvl="6" marL="3200400" algn="l">
              <a:lnSpc>
                <a:spcPct val="100000"/>
              </a:lnSpc>
              <a:spcBef>
                <a:spcPts val="0"/>
              </a:spcBef>
              <a:spcAft>
                <a:spcPts val="0"/>
              </a:spcAft>
              <a:buClr>
                <a:srgbClr val="888888"/>
              </a:buClr>
              <a:buSzPts val="1400"/>
              <a:buNone/>
              <a:defRPr sz="1400">
                <a:solidFill>
                  <a:srgbClr val="888888"/>
                </a:solidFill>
              </a:defRPr>
            </a:lvl7pPr>
            <a:lvl8pPr indent="-228600" lvl="7" marL="3657600" algn="l">
              <a:lnSpc>
                <a:spcPct val="100000"/>
              </a:lnSpc>
              <a:spcBef>
                <a:spcPts val="0"/>
              </a:spcBef>
              <a:spcAft>
                <a:spcPts val="0"/>
              </a:spcAft>
              <a:buClr>
                <a:srgbClr val="888888"/>
              </a:buClr>
              <a:buSzPts val="1400"/>
              <a:buNone/>
              <a:defRPr sz="1400">
                <a:solidFill>
                  <a:srgbClr val="888888"/>
                </a:solidFill>
              </a:defRPr>
            </a:lvl8pPr>
            <a:lvl9pPr indent="-228600" lvl="8" marL="4114800" algn="l">
              <a:lnSpc>
                <a:spcPct val="100000"/>
              </a:lnSpc>
              <a:spcBef>
                <a:spcPts val="0"/>
              </a:spcBef>
              <a:spcAft>
                <a:spcPts val="0"/>
              </a:spcAft>
              <a:buClr>
                <a:srgbClr val="888888"/>
              </a:buClr>
              <a:buSzPts val="1400"/>
              <a:buNone/>
              <a:defRPr sz="1400">
                <a:solidFill>
                  <a:srgbClr val="888888"/>
                </a:solidFill>
              </a:defRPr>
            </a:lvl9pPr>
          </a:lstStyle>
          <a:p/>
        </p:txBody>
      </p:sp>
      <p:sp>
        <p:nvSpPr>
          <p:cNvPr id="25" name="Google Shape;25;p29"/>
          <p:cNvSpPr txBox="1"/>
          <p:nvPr>
            <p:ph idx="10" type="dt"/>
          </p:nvPr>
        </p:nvSpPr>
        <p:spPr>
          <a:xfrm>
            <a:off x="6363347" y="4767263"/>
            <a:ext cx="2085900" cy="273900"/>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Char char="●"/>
              <a:defRPr b="0" i="0" sz="1200" u="none" cap="none" strike="noStrike">
                <a:solidFill>
                  <a:srgbClr val="595959"/>
                </a:solidFill>
                <a:latin typeface="Arial"/>
                <a:ea typeface="Arial"/>
                <a:cs typeface="Arial"/>
                <a:sym typeface="Arial"/>
              </a:defRPr>
            </a:lvl1pPr>
            <a:lvl2pPr lvl="1"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26" name="Google Shape;26;p29"/>
          <p:cNvSpPr txBox="1"/>
          <p:nvPr>
            <p:ph idx="11" type="ftr"/>
          </p:nvPr>
        </p:nvSpPr>
        <p:spPr>
          <a:xfrm>
            <a:off x="659165" y="4767263"/>
            <a:ext cx="28479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Char char="●"/>
              <a:defRPr b="0" i="0" sz="1200" u="none" cap="none" strike="noStrike">
                <a:solidFill>
                  <a:srgbClr val="595959"/>
                </a:solidFill>
                <a:latin typeface="Arial"/>
                <a:ea typeface="Arial"/>
                <a:cs typeface="Arial"/>
                <a:sym typeface="Arial"/>
              </a:defRPr>
            </a:lvl1pPr>
            <a:lvl2pPr lvl="1"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27" name="Google Shape;27;p29"/>
          <p:cNvSpPr txBox="1"/>
          <p:nvPr>
            <p:ph idx="12" type="sldNum"/>
          </p:nvPr>
        </p:nvSpPr>
        <p:spPr>
          <a:xfrm>
            <a:off x="8543278" y="4767263"/>
            <a:ext cx="561900" cy="273900"/>
          </a:xfrm>
          <a:prstGeom prst="rect">
            <a:avLst/>
          </a:prstGeom>
          <a:noFill/>
          <a:ln>
            <a:noFill/>
          </a:ln>
        </p:spPr>
        <p:txBody>
          <a:bodyPr anchorCtr="0" anchor="ctr" bIns="91425" lIns="91425" spcFirstLastPara="1" rIns="91425" wrap="square" tIns="91425">
            <a:noAutofit/>
          </a:bodyPr>
          <a:lstStyle>
            <a:lvl1pPr indent="88900" lvl="0"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1pPr>
            <a:lvl2pPr indent="88900" lvl="1"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2pPr>
            <a:lvl3pPr indent="88900" lvl="2"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3pPr>
            <a:lvl4pPr indent="88900" lvl="3"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4pPr>
            <a:lvl5pPr indent="88900" lvl="4"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5pPr>
            <a:lvl6pPr indent="88900" lvl="5"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6pPr>
            <a:lvl7pPr indent="88900" lvl="6"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7pPr>
            <a:lvl8pPr indent="88900" lvl="7"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8pPr>
            <a:lvl9pPr indent="88900" lvl="8"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9pPr>
          </a:lstStyle>
          <a:p>
            <a:pPr indent="88900" lvl="0" marL="0" rtl="0" algn="l">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
        <p:nvSpPr>
          <p:cNvPr id="28" name="Google Shape;28;p29"/>
          <p:cNvSpPr/>
          <p:nvPr/>
        </p:nvSpPr>
        <p:spPr>
          <a:xfrm>
            <a:off x="4495800" y="2943225"/>
            <a:ext cx="84900" cy="636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9"/>
          <p:cNvSpPr/>
          <p:nvPr/>
        </p:nvSpPr>
        <p:spPr>
          <a:xfrm>
            <a:off x="4695825" y="2943225"/>
            <a:ext cx="84900" cy="636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9"/>
          <p:cNvSpPr/>
          <p:nvPr/>
        </p:nvSpPr>
        <p:spPr>
          <a:xfrm>
            <a:off x="4296728" y="2943225"/>
            <a:ext cx="84900" cy="636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31" name="Shape 31"/>
        <p:cNvGrpSpPr/>
        <p:nvPr/>
      </p:nvGrpSpPr>
      <p:grpSpPr>
        <a:xfrm>
          <a:off x="0" y="0"/>
          <a:ext cx="0" cy="0"/>
          <a:chOff x="0" y="0"/>
          <a:chExt cx="0" cy="0"/>
        </a:xfrm>
      </p:grpSpPr>
      <p:sp>
        <p:nvSpPr>
          <p:cNvPr id="32" name="Google Shape;32;p30"/>
          <p:cNvSpPr txBox="1"/>
          <p:nvPr>
            <p:ph type="title"/>
          </p:nvPr>
        </p:nvSpPr>
        <p:spPr>
          <a:xfrm>
            <a:off x="457200" y="115856"/>
            <a:ext cx="8229600" cy="1200300"/>
          </a:xfrm>
          <a:prstGeom prst="rect">
            <a:avLst/>
          </a:prstGeom>
          <a:noFill/>
          <a:ln>
            <a:noFill/>
          </a:ln>
        </p:spPr>
        <p:txBody>
          <a:bodyPr anchorCtr="0" anchor="b" bIns="91425" lIns="91425" spcFirstLastPara="1" rIns="91425" wrap="square" tIns="91425">
            <a:noAutofit/>
          </a:bodyPr>
          <a:lstStyle>
            <a:lvl1pPr lvl="0" algn="ctr">
              <a:lnSpc>
                <a:spcPct val="107407"/>
              </a:lnSpc>
              <a:spcBef>
                <a:spcPts val="0"/>
              </a:spcBef>
              <a:spcAft>
                <a:spcPts val="0"/>
              </a:spcAft>
              <a:buClr>
                <a:schemeClr val="dk2"/>
              </a:buClr>
              <a:buSzPts val="700"/>
              <a:buNone/>
              <a:defRPr sz="5400">
                <a:solidFill>
                  <a:schemeClr val="dk2"/>
                </a:solidFill>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33" name="Google Shape;33;p30"/>
          <p:cNvSpPr txBox="1"/>
          <p:nvPr>
            <p:ph idx="1" type="body"/>
          </p:nvPr>
        </p:nvSpPr>
        <p:spPr>
          <a:xfrm>
            <a:off x="4648200" y="1200150"/>
            <a:ext cx="40386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480"/>
              </a:spcBef>
              <a:spcAft>
                <a:spcPts val="0"/>
              </a:spcAft>
              <a:buSzPts val="1400"/>
              <a:buChar char="●"/>
              <a:defRPr sz="2400"/>
            </a:lvl1pPr>
            <a:lvl2pPr indent="-317500" lvl="1" marL="914400" algn="l">
              <a:lnSpc>
                <a:spcPct val="100000"/>
              </a:lnSpc>
              <a:spcBef>
                <a:spcPts val="0"/>
              </a:spcBef>
              <a:spcAft>
                <a:spcPts val="0"/>
              </a:spcAft>
              <a:buSzPts val="1400"/>
              <a:buChar char="○"/>
              <a:defRPr sz="1600"/>
            </a:lvl2pPr>
            <a:lvl3pPr indent="-317500" lvl="2" marL="1371600" algn="l">
              <a:lnSpc>
                <a:spcPct val="100000"/>
              </a:lnSpc>
              <a:spcBef>
                <a:spcPts val="0"/>
              </a:spcBef>
              <a:spcAft>
                <a:spcPts val="0"/>
              </a:spcAft>
              <a:buSzPts val="1400"/>
              <a:buChar char="●"/>
              <a:defRPr sz="1600"/>
            </a:lvl3pPr>
            <a:lvl4pPr indent="-317500" lvl="3" marL="1828800" algn="l">
              <a:lnSpc>
                <a:spcPct val="100000"/>
              </a:lnSpc>
              <a:spcBef>
                <a:spcPts val="0"/>
              </a:spcBef>
              <a:spcAft>
                <a:spcPts val="0"/>
              </a:spcAft>
              <a:buSzPts val="1400"/>
              <a:buChar char="○"/>
              <a:defRPr sz="1600"/>
            </a:lvl4pPr>
            <a:lvl5pPr indent="-317500" lvl="4" marL="2286000" algn="l">
              <a:lnSpc>
                <a:spcPct val="100000"/>
              </a:lnSpc>
              <a:spcBef>
                <a:spcPts val="0"/>
              </a:spcBef>
              <a:spcAft>
                <a:spcPts val="0"/>
              </a:spcAft>
              <a:buSzPts val="1400"/>
              <a:buChar char="●"/>
              <a:defRPr sz="1600"/>
            </a:lvl5pPr>
            <a:lvl6pPr indent="-317500" lvl="5" marL="2743200" algn="l">
              <a:lnSpc>
                <a:spcPct val="100000"/>
              </a:lnSpc>
              <a:spcBef>
                <a:spcPts val="0"/>
              </a:spcBef>
              <a:spcAft>
                <a:spcPts val="0"/>
              </a:spcAft>
              <a:buSzPts val="1400"/>
              <a:buChar char="○"/>
              <a:defRPr sz="1600"/>
            </a:lvl6pPr>
            <a:lvl7pPr indent="-317500" lvl="6" marL="3200400" algn="l">
              <a:lnSpc>
                <a:spcPct val="100000"/>
              </a:lnSpc>
              <a:spcBef>
                <a:spcPts val="0"/>
              </a:spcBef>
              <a:spcAft>
                <a:spcPts val="0"/>
              </a:spcAft>
              <a:buSzPts val="1400"/>
              <a:buChar char="●"/>
              <a:defRPr sz="1600"/>
            </a:lvl7pPr>
            <a:lvl8pPr indent="-317500" lvl="7" marL="3657600" algn="l">
              <a:lnSpc>
                <a:spcPct val="100000"/>
              </a:lnSpc>
              <a:spcBef>
                <a:spcPts val="0"/>
              </a:spcBef>
              <a:spcAft>
                <a:spcPts val="0"/>
              </a:spcAft>
              <a:buSzPts val="1400"/>
              <a:buChar char="○"/>
              <a:defRPr sz="1600"/>
            </a:lvl8pPr>
            <a:lvl9pPr indent="-317500" lvl="8" marL="4114800" algn="l">
              <a:lnSpc>
                <a:spcPct val="100000"/>
              </a:lnSpc>
              <a:spcBef>
                <a:spcPts val="0"/>
              </a:spcBef>
              <a:spcAft>
                <a:spcPts val="0"/>
              </a:spcAft>
              <a:buSzPts val="1400"/>
              <a:buChar char="●"/>
              <a:defRPr sz="1600"/>
            </a:lvl9pPr>
          </a:lstStyle>
          <a:p/>
        </p:txBody>
      </p:sp>
      <p:sp>
        <p:nvSpPr>
          <p:cNvPr id="34" name="Google Shape;34;p30"/>
          <p:cNvSpPr txBox="1"/>
          <p:nvPr>
            <p:ph idx="10" type="dt"/>
          </p:nvPr>
        </p:nvSpPr>
        <p:spPr>
          <a:xfrm>
            <a:off x="6363347" y="4767263"/>
            <a:ext cx="2085900" cy="273900"/>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Char char="●"/>
              <a:defRPr b="0" i="0" sz="1200" u="none" cap="none" strike="noStrike">
                <a:solidFill>
                  <a:srgbClr val="595959"/>
                </a:solidFill>
                <a:latin typeface="Arial"/>
                <a:ea typeface="Arial"/>
                <a:cs typeface="Arial"/>
                <a:sym typeface="Arial"/>
              </a:defRPr>
            </a:lvl1pPr>
            <a:lvl2pPr lvl="1"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35" name="Google Shape;35;p30"/>
          <p:cNvSpPr txBox="1"/>
          <p:nvPr>
            <p:ph idx="11" type="ftr"/>
          </p:nvPr>
        </p:nvSpPr>
        <p:spPr>
          <a:xfrm>
            <a:off x="659165" y="4767263"/>
            <a:ext cx="28479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Char char="●"/>
              <a:defRPr b="0" i="0" sz="1200" u="none" cap="none" strike="noStrike">
                <a:solidFill>
                  <a:srgbClr val="595959"/>
                </a:solidFill>
                <a:latin typeface="Arial"/>
                <a:ea typeface="Arial"/>
                <a:cs typeface="Arial"/>
                <a:sym typeface="Arial"/>
              </a:defRPr>
            </a:lvl1pPr>
            <a:lvl2pPr lvl="1"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36" name="Google Shape;36;p30"/>
          <p:cNvSpPr txBox="1"/>
          <p:nvPr>
            <p:ph idx="12" type="sldNum"/>
          </p:nvPr>
        </p:nvSpPr>
        <p:spPr>
          <a:xfrm>
            <a:off x="8543278" y="4767263"/>
            <a:ext cx="561900" cy="273900"/>
          </a:xfrm>
          <a:prstGeom prst="rect">
            <a:avLst/>
          </a:prstGeom>
          <a:noFill/>
          <a:ln>
            <a:noFill/>
          </a:ln>
        </p:spPr>
        <p:txBody>
          <a:bodyPr anchorCtr="0" anchor="ctr" bIns="91425" lIns="91425" spcFirstLastPara="1" rIns="91425" wrap="square" tIns="91425">
            <a:noAutofit/>
          </a:bodyPr>
          <a:lstStyle>
            <a:lvl1pPr indent="88900" lvl="0"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1pPr>
            <a:lvl2pPr indent="88900" lvl="1"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2pPr>
            <a:lvl3pPr indent="88900" lvl="2"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3pPr>
            <a:lvl4pPr indent="88900" lvl="3"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4pPr>
            <a:lvl5pPr indent="88900" lvl="4"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5pPr>
            <a:lvl6pPr indent="88900" lvl="5"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6pPr>
            <a:lvl7pPr indent="88900" lvl="6"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7pPr>
            <a:lvl8pPr indent="88900" lvl="7"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8pPr>
            <a:lvl9pPr indent="88900" lvl="8"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9pPr>
          </a:lstStyle>
          <a:p>
            <a:pPr indent="88900" lvl="0" marL="0" rtl="0" algn="l">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
        <p:nvSpPr>
          <p:cNvPr id="37" name="Google Shape;37;p30"/>
          <p:cNvSpPr txBox="1"/>
          <p:nvPr>
            <p:ph idx="2" type="body"/>
          </p:nvPr>
        </p:nvSpPr>
        <p:spPr>
          <a:xfrm>
            <a:off x="365760" y="1200150"/>
            <a:ext cx="4041600" cy="33948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480"/>
              </a:spcBef>
              <a:spcAft>
                <a:spcPts val="0"/>
              </a:spcAft>
              <a:buClr>
                <a:srgbClr val="7F7F7F"/>
              </a:buClr>
              <a:buSzPts val="1400"/>
              <a:buChar char="●"/>
              <a:defRPr sz="2400">
                <a:solidFill>
                  <a:srgbClr val="7F7F7F"/>
                </a:solidFill>
              </a:defRPr>
            </a:lvl1pPr>
            <a:lvl2pPr indent="-317500" lvl="1" marL="914400" algn="l">
              <a:lnSpc>
                <a:spcPct val="100000"/>
              </a:lnSpc>
              <a:spcBef>
                <a:spcPts val="0"/>
              </a:spcBef>
              <a:spcAft>
                <a:spcPts val="0"/>
              </a:spcAft>
              <a:buClr>
                <a:srgbClr val="7F7F7F"/>
              </a:buClr>
              <a:buSzPts val="1400"/>
              <a:buChar char="○"/>
              <a:defRPr sz="1600">
                <a:solidFill>
                  <a:srgbClr val="7F7F7F"/>
                </a:solidFill>
              </a:defRPr>
            </a:lvl2pPr>
            <a:lvl3pPr indent="-317500" lvl="2" marL="1371600" algn="l">
              <a:lnSpc>
                <a:spcPct val="100000"/>
              </a:lnSpc>
              <a:spcBef>
                <a:spcPts val="0"/>
              </a:spcBef>
              <a:spcAft>
                <a:spcPts val="0"/>
              </a:spcAft>
              <a:buClr>
                <a:srgbClr val="7F7F7F"/>
              </a:buClr>
              <a:buSzPts val="1400"/>
              <a:buChar char="●"/>
              <a:defRPr sz="1600">
                <a:solidFill>
                  <a:srgbClr val="7F7F7F"/>
                </a:solidFill>
              </a:defRPr>
            </a:lvl3pPr>
            <a:lvl4pPr indent="-317500" lvl="3" marL="1828800" algn="l">
              <a:lnSpc>
                <a:spcPct val="100000"/>
              </a:lnSpc>
              <a:spcBef>
                <a:spcPts val="0"/>
              </a:spcBef>
              <a:spcAft>
                <a:spcPts val="0"/>
              </a:spcAft>
              <a:buClr>
                <a:srgbClr val="7F7F7F"/>
              </a:buClr>
              <a:buSzPts val="1400"/>
              <a:buChar char="○"/>
              <a:defRPr sz="1600">
                <a:solidFill>
                  <a:srgbClr val="7F7F7F"/>
                </a:solidFill>
              </a:defRPr>
            </a:lvl4pPr>
            <a:lvl5pPr indent="-317500" lvl="4" marL="2286000" algn="l">
              <a:lnSpc>
                <a:spcPct val="100000"/>
              </a:lnSpc>
              <a:spcBef>
                <a:spcPts val="0"/>
              </a:spcBef>
              <a:spcAft>
                <a:spcPts val="0"/>
              </a:spcAft>
              <a:buClr>
                <a:srgbClr val="7F7F7F"/>
              </a:buClr>
              <a:buSzPts val="1400"/>
              <a:buChar char="●"/>
              <a:defRPr sz="1600">
                <a:solidFill>
                  <a:srgbClr val="7F7F7F"/>
                </a:solidFill>
              </a:defRPr>
            </a:lvl5pPr>
            <a:lvl6pPr indent="-317500" lvl="5" marL="2743200" algn="l">
              <a:lnSpc>
                <a:spcPct val="100000"/>
              </a:lnSpc>
              <a:spcBef>
                <a:spcPts val="0"/>
              </a:spcBef>
              <a:spcAft>
                <a:spcPts val="0"/>
              </a:spcAft>
              <a:buClr>
                <a:srgbClr val="7F7F7F"/>
              </a:buClr>
              <a:buSzPts val="1400"/>
              <a:buChar char="○"/>
              <a:defRPr sz="1600">
                <a:solidFill>
                  <a:srgbClr val="7F7F7F"/>
                </a:solidFill>
              </a:defRPr>
            </a:lvl6pPr>
            <a:lvl7pPr indent="-317500" lvl="6" marL="3200400" algn="l">
              <a:lnSpc>
                <a:spcPct val="100000"/>
              </a:lnSpc>
              <a:spcBef>
                <a:spcPts val="0"/>
              </a:spcBef>
              <a:spcAft>
                <a:spcPts val="0"/>
              </a:spcAft>
              <a:buClr>
                <a:srgbClr val="7F7F7F"/>
              </a:buClr>
              <a:buSzPts val="1400"/>
              <a:buChar char="●"/>
              <a:defRPr sz="1600">
                <a:solidFill>
                  <a:srgbClr val="7F7F7F"/>
                </a:solidFill>
              </a:defRPr>
            </a:lvl7pPr>
            <a:lvl8pPr indent="-317500" lvl="7" marL="3657600" algn="l">
              <a:lnSpc>
                <a:spcPct val="100000"/>
              </a:lnSpc>
              <a:spcBef>
                <a:spcPts val="0"/>
              </a:spcBef>
              <a:spcAft>
                <a:spcPts val="0"/>
              </a:spcAft>
              <a:buClr>
                <a:srgbClr val="7F7F7F"/>
              </a:buClr>
              <a:buSzPts val="1400"/>
              <a:buChar char="○"/>
              <a:defRPr sz="1600">
                <a:solidFill>
                  <a:srgbClr val="7F7F7F"/>
                </a:solidFill>
              </a:defRPr>
            </a:lvl8pPr>
            <a:lvl9pPr indent="-317500" lvl="8" marL="4114800" algn="l">
              <a:lnSpc>
                <a:spcPct val="100000"/>
              </a:lnSpc>
              <a:spcBef>
                <a:spcPts val="0"/>
              </a:spcBef>
              <a:spcAft>
                <a:spcPts val="0"/>
              </a:spcAft>
              <a:buClr>
                <a:srgbClr val="7F7F7F"/>
              </a:buClr>
              <a:buSzPts val="1400"/>
              <a:buChar char="●"/>
              <a:defRPr sz="1600">
                <a:solidFill>
                  <a:srgbClr val="7F7F7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WITH_TEXT" type="twoTxTwoObj">
  <p:cSld name="TWO_OBJECTS_WITH_TEXT">
    <p:spTree>
      <p:nvGrpSpPr>
        <p:cNvPr id="38" name="Shape 38"/>
        <p:cNvGrpSpPr/>
        <p:nvPr/>
      </p:nvGrpSpPr>
      <p:grpSpPr>
        <a:xfrm>
          <a:off x="0" y="0"/>
          <a:ext cx="0" cy="0"/>
          <a:chOff x="0" y="0"/>
          <a:chExt cx="0" cy="0"/>
        </a:xfrm>
      </p:grpSpPr>
      <p:sp>
        <p:nvSpPr>
          <p:cNvPr id="39" name="Google Shape;39;p31"/>
          <p:cNvSpPr txBox="1"/>
          <p:nvPr>
            <p:ph type="title"/>
          </p:nvPr>
        </p:nvSpPr>
        <p:spPr>
          <a:xfrm>
            <a:off x="457200" y="115856"/>
            <a:ext cx="8229600" cy="1200300"/>
          </a:xfrm>
          <a:prstGeom prst="rect">
            <a:avLst/>
          </a:prstGeom>
          <a:noFill/>
          <a:ln>
            <a:noFill/>
          </a:ln>
        </p:spPr>
        <p:txBody>
          <a:bodyPr anchorCtr="0" anchor="b" bIns="91425" lIns="91425" spcFirstLastPara="1" rIns="91425" wrap="square" tIns="91425">
            <a:noAutofit/>
          </a:bodyPr>
          <a:lstStyle>
            <a:lvl1pPr lvl="0" algn="ctr">
              <a:lnSpc>
                <a:spcPct val="107407"/>
              </a:lnSpc>
              <a:spcBef>
                <a:spcPts val="0"/>
              </a:spcBef>
              <a:spcAft>
                <a:spcPts val="0"/>
              </a:spcAft>
              <a:buSzPts val="700"/>
              <a:buNone/>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40" name="Google Shape;40;p31"/>
          <p:cNvSpPr txBox="1"/>
          <p:nvPr>
            <p:ph idx="1" type="body"/>
          </p:nvPr>
        </p:nvSpPr>
        <p:spPr>
          <a:xfrm>
            <a:off x="457200" y="1200150"/>
            <a:ext cx="4040100" cy="4572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480"/>
              </a:spcBef>
              <a:spcAft>
                <a:spcPts val="0"/>
              </a:spcAft>
              <a:buSzPts val="1400"/>
              <a:buNone/>
              <a:defRPr b="0" sz="2400"/>
            </a:lvl1pPr>
            <a:lvl2pPr indent="-228600" lvl="1" marL="914400" algn="l">
              <a:lnSpc>
                <a:spcPct val="100000"/>
              </a:lnSpc>
              <a:spcBef>
                <a:spcPts val="0"/>
              </a:spcBef>
              <a:spcAft>
                <a:spcPts val="0"/>
              </a:spcAft>
              <a:buSzPts val="1400"/>
              <a:buNone/>
              <a:defRPr b="1" sz="2000"/>
            </a:lvl2pPr>
            <a:lvl3pPr indent="-228600" lvl="2" marL="1371600" algn="l">
              <a:lnSpc>
                <a:spcPct val="100000"/>
              </a:lnSpc>
              <a:spcBef>
                <a:spcPts val="0"/>
              </a:spcBef>
              <a:spcAft>
                <a:spcPts val="0"/>
              </a:spcAft>
              <a:buSzPts val="1400"/>
              <a:buNone/>
              <a:defRPr b="1" sz="1800"/>
            </a:lvl3pPr>
            <a:lvl4pPr indent="-228600" lvl="3" marL="1828800" algn="l">
              <a:lnSpc>
                <a:spcPct val="100000"/>
              </a:lnSpc>
              <a:spcBef>
                <a:spcPts val="0"/>
              </a:spcBef>
              <a:spcAft>
                <a:spcPts val="0"/>
              </a:spcAft>
              <a:buSzPts val="1400"/>
              <a:buNone/>
              <a:defRPr b="1" sz="1600"/>
            </a:lvl4pPr>
            <a:lvl5pPr indent="-228600" lvl="4" marL="2286000" algn="l">
              <a:lnSpc>
                <a:spcPct val="100000"/>
              </a:lnSpc>
              <a:spcBef>
                <a:spcPts val="0"/>
              </a:spcBef>
              <a:spcAft>
                <a:spcPts val="0"/>
              </a:spcAft>
              <a:buSzPts val="1400"/>
              <a:buNone/>
              <a:defRPr b="1" sz="1600"/>
            </a:lvl5pPr>
            <a:lvl6pPr indent="-228600" lvl="5" marL="2743200" algn="l">
              <a:lnSpc>
                <a:spcPct val="100000"/>
              </a:lnSpc>
              <a:spcBef>
                <a:spcPts val="0"/>
              </a:spcBef>
              <a:spcAft>
                <a:spcPts val="0"/>
              </a:spcAft>
              <a:buSzPts val="1400"/>
              <a:buNone/>
              <a:defRPr b="1" sz="1600"/>
            </a:lvl6pPr>
            <a:lvl7pPr indent="-228600" lvl="6" marL="3200400" algn="l">
              <a:lnSpc>
                <a:spcPct val="100000"/>
              </a:lnSpc>
              <a:spcBef>
                <a:spcPts val="0"/>
              </a:spcBef>
              <a:spcAft>
                <a:spcPts val="0"/>
              </a:spcAft>
              <a:buSzPts val="1400"/>
              <a:buNone/>
              <a:defRPr b="1" sz="1600"/>
            </a:lvl7pPr>
            <a:lvl8pPr indent="-228600" lvl="7" marL="3657600" algn="l">
              <a:lnSpc>
                <a:spcPct val="100000"/>
              </a:lnSpc>
              <a:spcBef>
                <a:spcPts val="0"/>
              </a:spcBef>
              <a:spcAft>
                <a:spcPts val="0"/>
              </a:spcAft>
              <a:buSzPts val="1400"/>
              <a:buNone/>
              <a:defRPr b="1" sz="1600"/>
            </a:lvl8pPr>
            <a:lvl9pPr indent="-228600" lvl="8" marL="4114800" algn="l">
              <a:lnSpc>
                <a:spcPct val="100000"/>
              </a:lnSpc>
              <a:spcBef>
                <a:spcPts val="0"/>
              </a:spcBef>
              <a:spcAft>
                <a:spcPts val="0"/>
              </a:spcAft>
              <a:buSzPts val="1400"/>
              <a:buNone/>
              <a:defRPr b="1" sz="1600"/>
            </a:lvl9pPr>
          </a:lstStyle>
          <a:p/>
        </p:txBody>
      </p:sp>
      <p:sp>
        <p:nvSpPr>
          <p:cNvPr id="41" name="Google Shape;41;p31"/>
          <p:cNvSpPr txBox="1"/>
          <p:nvPr>
            <p:ph idx="2" type="body"/>
          </p:nvPr>
        </p:nvSpPr>
        <p:spPr>
          <a:xfrm>
            <a:off x="4648200" y="1200150"/>
            <a:ext cx="4041900" cy="4572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480"/>
              </a:spcBef>
              <a:spcAft>
                <a:spcPts val="0"/>
              </a:spcAft>
              <a:buSzPts val="1400"/>
              <a:buNone/>
              <a:defRPr b="0" sz="2400"/>
            </a:lvl1pPr>
            <a:lvl2pPr indent="-228600" lvl="1" marL="914400" algn="l">
              <a:lnSpc>
                <a:spcPct val="100000"/>
              </a:lnSpc>
              <a:spcBef>
                <a:spcPts val="0"/>
              </a:spcBef>
              <a:spcAft>
                <a:spcPts val="0"/>
              </a:spcAft>
              <a:buSzPts val="1400"/>
              <a:buNone/>
              <a:defRPr b="1" sz="2000"/>
            </a:lvl2pPr>
            <a:lvl3pPr indent="-228600" lvl="2" marL="1371600" algn="l">
              <a:lnSpc>
                <a:spcPct val="100000"/>
              </a:lnSpc>
              <a:spcBef>
                <a:spcPts val="0"/>
              </a:spcBef>
              <a:spcAft>
                <a:spcPts val="0"/>
              </a:spcAft>
              <a:buSzPts val="1400"/>
              <a:buNone/>
              <a:defRPr b="1" sz="1800"/>
            </a:lvl3pPr>
            <a:lvl4pPr indent="-228600" lvl="3" marL="1828800" algn="l">
              <a:lnSpc>
                <a:spcPct val="100000"/>
              </a:lnSpc>
              <a:spcBef>
                <a:spcPts val="0"/>
              </a:spcBef>
              <a:spcAft>
                <a:spcPts val="0"/>
              </a:spcAft>
              <a:buSzPts val="1400"/>
              <a:buNone/>
              <a:defRPr b="1" sz="1600"/>
            </a:lvl4pPr>
            <a:lvl5pPr indent="-228600" lvl="4" marL="2286000" algn="l">
              <a:lnSpc>
                <a:spcPct val="100000"/>
              </a:lnSpc>
              <a:spcBef>
                <a:spcPts val="0"/>
              </a:spcBef>
              <a:spcAft>
                <a:spcPts val="0"/>
              </a:spcAft>
              <a:buSzPts val="1400"/>
              <a:buNone/>
              <a:defRPr b="1" sz="1600"/>
            </a:lvl5pPr>
            <a:lvl6pPr indent="-228600" lvl="5" marL="2743200" algn="l">
              <a:lnSpc>
                <a:spcPct val="100000"/>
              </a:lnSpc>
              <a:spcBef>
                <a:spcPts val="0"/>
              </a:spcBef>
              <a:spcAft>
                <a:spcPts val="0"/>
              </a:spcAft>
              <a:buSzPts val="1400"/>
              <a:buNone/>
              <a:defRPr b="1" sz="1600"/>
            </a:lvl6pPr>
            <a:lvl7pPr indent="-228600" lvl="6" marL="3200400" algn="l">
              <a:lnSpc>
                <a:spcPct val="100000"/>
              </a:lnSpc>
              <a:spcBef>
                <a:spcPts val="0"/>
              </a:spcBef>
              <a:spcAft>
                <a:spcPts val="0"/>
              </a:spcAft>
              <a:buSzPts val="1400"/>
              <a:buNone/>
              <a:defRPr b="1" sz="1600"/>
            </a:lvl7pPr>
            <a:lvl8pPr indent="-228600" lvl="7" marL="3657600" algn="l">
              <a:lnSpc>
                <a:spcPct val="100000"/>
              </a:lnSpc>
              <a:spcBef>
                <a:spcPts val="0"/>
              </a:spcBef>
              <a:spcAft>
                <a:spcPts val="0"/>
              </a:spcAft>
              <a:buSzPts val="1400"/>
              <a:buNone/>
              <a:defRPr b="1" sz="1600"/>
            </a:lvl8pPr>
            <a:lvl9pPr indent="-228600" lvl="8" marL="4114800" algn="l">
              <a:lnSpc>
                <a:spcPct val="100000"/>
              </a:lnSpc>
              <a:spcBef>
                <a:spcPts val="0"/>
              </a:spcBef>
              <a:spcAft>
                <a:spcPts val="0"/>
              </a:spcAft>
              <a:buSzPts val="1400"/>
              <a:buNone/>
              <a:defRPr b="1" sz="1600"/>
            </a:lvl9pPr>
          </a:lstStyle>
          <a:p/>
        </p:txBody>
      </p:sp>
      <p:sp>
        <p:nvSpPr>
          <p:cNvPr id="42" name="Google Shape;42;p31"/>
          <p:cNvSpPr txBox="1"/>
          <p:nvPr>
            <p:ph idx="10" type="dt"/>
          </p:nvPr>
        </p:nvSpPr>
        <p:spPr>
          <a:xfrm>
            <a:off x="6363347" y="4767263"/>
            <a:ext cx="2085900" cy="273900"/>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Char char="●"/>
              <a:defRPr b="0" i="0" sz="1200" u="none" cap="none" strike="noStrike">
                <a:solidFill>
                  <a:srgbClr val="595959"/>
                </a:solidFill>
                <a:latin typeface="Arial"/>
                <a:ea typeface="Arial"/>
                <a:cs typeface="Arial"/>
                <a:sym typeface="Arial"/>
              </a:defRPr>
            </a:lvl1pPr>
            <a:lvl2pPr lvl="1"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3" name="Google Shape;43;p31"/>
          <p:cNvSpPr txBox="1"/>
          <p:nvPr>
            <p:ph idx="11" type="ftr"/>
          </p:nvPr>
        </p:nvSpPr>
        <p:spPr>
          <a:xfrm>
            <a:off x="659165" y="4767263"/>
            <a:ext cx="28479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Char char="●"/>
              <a:defRPr b="0" i="0" sz="1200" u="none" cap="none" strike="noStrike">
                <a:solidFill>
                  <a:srgbClr val="595959"/>
                </a:solidFill>
                <a:latin typeface="Arial"/>
                <a:ea typeface="Arial"/>
                <a:cs typeface="Arial"/>
                <a:sym typeface="Arial"/>
              </a:defRPr>
            </a:lvl1pPr>
            <a:lvl2pPr lvl="1"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31"/>
          <p:cNvSpPr txBox="1"/>
          <p:nvPr>
            <p:ph idx="12" type="sldNum"/>
          </p:nvPr>
        </p:nvSpPr>
        <p:spPr>
          <a:xfrm>
            <a:off x="8543278" y="4767263"/>
            <a:ext cx="561900" cy="273900"/>
          </a:xfrm>
          <a:prstGeom prst="rect">
            <a:avLst/>
          </a:prstGeom>
          <a:noFill/>
          <a:ln>
            <a:noFill/>
          </a:ln>
        </p:spPr>
        <p:txBody>
          <a:bodyPr anchorCtr="0" anchor="ctr" bIns="91425" lIns="91425" spcFirstLastPara="1" rIns="91425" wrap="square" tIns="91425">
            <a:noAutofit/>
          </a:bodyPr>
          <a:lstStyle>
            <a:lvl1pPr indent="88900" lvl="0"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1pPr>
            <a:lvl2pPr indent="88900" lvl="1"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2pPr>
            <a:lvl3pPr indent="88900" lvl="2"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3pPr>
            <a:lvl4pPr indent="88900" lvl="3"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4pPr>
            <a:lvl5pPr indent="88900" lvl="4"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5pPr>
            <a:lvl6pPr indent="88900" lvl="5"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6pPr>
            <a:lvl7pPr indent="88900" lvl="6"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7pPr>
            <a:lvl8pPr indent="88900" lvl="7"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8pPr>
            <a:lvl9pPr indent="88900" lvl="8"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9pPr>
          </a:lstStyle>
          <a:p>
            <a:pPr indent="88900" lvl="0" marL="0" rtl="0" algn="l">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
        <p:nvSpPr>
          <p:cNvPr id="45" name="Google Shape;45;p31"/>
          <p:cNvSpPr txBox="1"/>
          <p:nvPr>
            <p:ph idx="3" type="body"/>
          </p:nvPr>
        </p:nvSpPr>
        <p:spPr>
          <a:xfrm>
            <a:off x="457200" y="1659636"/>
            <a:ext cx="4041600" cy="2935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480"/>
              </a:spcBef>
              <a:spcAft>
                <a:spcPts val="0"/>
              </a:spcAft>
              <a:buClr>
                <a:srgbClr val="7F7F7F"/>
              </a:buClr>
              <a:buSzPts val="1400"/>
              <a:buChar char="●"/>
              <a:defRPr sz="2400">
                <a:solidFill>
                  <a:srgbClr val="7F7F7F"/>
                </a:solidFill>
              </a:defRPr>
            </a:lvl1pPr>
            <a:lvl2pPr indent="-317500" lvl="1" marL="914400" algn="l">
              <a:lnSpc>
                <a:spcPct val="100000"/>
              </a:lnSpc>
              <a:spcBef>
                <a:spcPts val="0"/>
              </a:spcBef>
              <a:spcAft>
                <a:spcPts val="0"/>
              </a:spcAft>
              <a:buClr>
                <a:srgbClr val="7F7F7F"/>
              </a:buClr>
              <a:buSzPts val="1400"/>
              <a:buChar char="○"/>
              <a:defRPr sz="1600">
                <a:solidFill>
                  <a:srgbClr val="7F7F7F"/>
                </a:solidFill>
              </a:defRPr>
            </a:lvl2pPr>
            <a:lvl3pPr indent="-317500" lvl="2" marL="1371600" algn="l">
              <a:lnSpc>
                <a:spcPct val="100000"/>
              </a:lnSpc>
              <a:spcBef>
                <a:spcPts val="0"/>
              </a:spcBef>
              <a:spcAft>
                <a:spcPts val="0"/>
              </a:spcAft>
              <a:buClr>
                <a:srgbClr val="7F7F7F"/>
              </a:buClr>
              <a:buSzPts val="1400"/>
              <a:buChar char="●"/>
              <a:defRPr sz="1600">
                <a:solidFill>
                  <a:srgbClr val="7F7F7F"/>
                </a:solidFill>
              </a:defRPr>
            </a:lvl3pPr>
            <a:lvl4pPr indent="-317500" lvl="3" marL="1828800" algn="l">
              <a:lnSpc>
                <a:spcPct val="100000"/>
              </a:lnSpc>
              <a:spcBef>
                <a:spcPts val="0"/>
              </a:spcBef>
              <a:spcAft>
                <a:spcPts val="0"/>
              </a:spcAft>
              <a:buClr>
                <a:srgbClr val="7F7F7F"/>
              </a:buClr>
              <a:buSzPts val="1400"/>
              <a:buChar char="○"/>
              <a:defRPr sz="1600">
                <a:solidFill>
                  <a:srgbClr val="7F7F7F"/>
                </a:solidFill>
              </a:defRPr>
            </a:lvl4pPr>
            <a:lvl5pPr indent="-317500" lvl="4" marL="2286000" algn="l">
              <a:lnSpc>
                <a:spcPct val="100000"/>
              </a:lnSpc>
              <a:spcBef>
                <a:spcPts val="0"/>
              </a:spcBef>
              <a:spcAft>
                <a:spcPts val="0"/>
              </a:spcAft>
              <a:buClr>
                <a:srgbClr val="7F7F7F"/>
              </a:buClr>
              <a:buSzPts val="1400"/>
              <a:buChar char="●"/>
              <a:defRPr sz="1600">
                <a:solidFill>
                  <a:srgbClr val="7F7F7F"/>
                </a:solidFill>
              </a:defRPr>
            </a:lvl5pPr>
            <a:lvl6pPr indent="-317500" lvl="5" marL="2743200" algn="l">
              <a:lnSpc>
                <a:spcPct val="100000"/>
              </a:lnSpc>
              <a:spcBef>
                <a:spcPts val="0"/>
              </a:spcBef>
              <a:spcAft>
                <a:spcPts val="0"/>
              </a:spcAft>
              <a:buClr>
                <a:srgbClr val="7F7F7F"/>
              </a:buClr>
              <a:buSzPts val="1400"/>
              <a:buChar char="○"/>
              <a:defRPr sz="1600">
                <a:solidFill>
                  <a:srgbClr val="7F7F7F"/>
                </a:solidFill>
              </a:defRPr>
            </a:lvl6pPr>
            <a:lvl7pPr indent="-317500" lvl="6" marL="3200400" algn="l">
              <a:lnSpc>
                <a:spcPct val="100000"/>
              </a:lnSpc>
              <a:spcBef>
                <a:spcPts val="0"/>
              </a:spcBef>
              <a:spcAft>
                <a:spcPts val="0"/>
              </a:spcAft>
              <a:buClr>
                <a:srgbClr val="7F7F7F"/>
              </a:buClr>
              <a:buSzPts val="1400"/>
              <a:buChar char="●"/>
              <a:defRPr sz="1600">
                <a:solidFill>
                  <a:srgbClr val="7F7F7F"/>
                </a:solidFill>
              </a:defRPr>
            </a:lvl7pPr>
            <a:lvl8pPr indent="-317500" lvl="7" marL="3657600" algn="l">
              <a:lnSpc>
                <a:spcPct val="100000"/>
              </a:lnSpc>
              <a:spcBef>
                <a:spcPts val="0"/>
              </a:spcBef>
              <a:spcAft>
                <a:spcPts val="0"/>
              </a:spcAft>
              <a:buClr>
                <a:srgbClr val="7F7F7F"/>
              </a:buClr>
              <a:buSzPts val="1400"/>
              <a:buChar char="○"/>
              <a:defRPr sz="1600">
                <a:solidFill>
                  <a:srgbClr val="7F7F7F"/>
                </a:solidFill>
              </a:defRPr>
            </a:lvl8pPr>
            <a:lvl9pPr indent="-317500" lvl="8" marL="4114800" algn="l">
              <a:lnSpc>
                <a:spcPct val="100000"/>
              </a:lnSpc>
              <a:spcBef>
                <a:spcPts val="0"/>
              </a:spcBef>
              <a:spcAft>
                <a:spcPts val="0"/>
              </a:spcAft>
              <a:buClr>
                <a:srgbClr val="7F7F7F"/>
              </a:buClr>
              <a:buSzPts val="1400"/>
              <a:buChar char="●"/>
              <a:defRPr sz="1600">
                <a:solidFill>
                  <a:srgbClr val="7F7F7F"/>
                </a:solidFill>
              </a:defRPr>
            </a:lvl9pPr>
          </a:lstStyle>
          <a:p/>
        </p:txBody>
      </p:sp>
      <p:sp>
        <p:nvSpPr>
          <p:cNvPr id="46" name="Google Shape;46;p31"/>
          <p:cNvSpPr txBox="1"/>
          <p:nvPr>
            <p:ph idx="4" type="body"/>
          </p:nvPr>
        </p:nvSpPr>
        <p:spPr>
          <a:xfrm>
            <a:off x="4672584" y="1659636"/>
            <a:ext cx="4041600" cy="293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480"/>
              </a:spcBef>
              <a:spcAft>
                <a:spcPts val="0"/>
              </a:spcAft>
              <a:buClr>
                <a:srgbClr val="7F7F7F"/>
              </a:buClr>
              <a:buSzPts val="1400"/>
              <a:buChar char="●"/>
              <a:defRPr sz="2400">
                <a:solidFill>
                  <a:srgbClr val="7F7F7F"/>
                </a:solidFill>
              </a:defRPr>
            </a:lvl1pPr>
            <a:lvl2pPr indent="-317500" lvl="1" marL="914400" algn="l">
              <a:lnSpc>
                <a:spcPct val="100000"/>
              </a:lnSpc>
              <a:spcBef>
                <a:spcPts val="0"/>
              </a:spcBef>
              <a:spcAft>
                <a:spcPts val="0"/>
              </a:spcAft>
              <a:buClr>
                <a:srgbClr val="7F7F7F"/>
              </a:buClr>
              <a:buSzPts val="1400"/>
              <a:buChar char="○"/>
              <a:defRPr sz="1600">
                <a:solidFill>
                  <a:srgbClr val="7F7F7F"/>
                </a:solidFill>
              </a:defRPr>
            </a:lvl2pPr>
            <a:lvl3pPr indent="-317500" lvl="2" marL="1371600" algn="l">
              <a:lnSpc>
                <a:spcPct val="100000"/>
              </a:lnSpc>
              <a:spcBef>
                <a:spcPts val="0"/>
              </a:spcBef>
              <a:spcAft>
                <a:spcPts val="0"/>
              </a:spcAft>
              <a:buClr>
                <a:srgbClr val="7F7F7F"/>
              </a:buClr>
              <a:buSzPts val="1400"/>
              <a:buChar char="●"/>
              <a:defRPr sz="1600">
                <a:solidFill>
                  <a:srgbClr val="7F7F7F"/>
                </a:solidFill>
              </a:defRPr>
            </a:lvl3pPr>
            <a:lvl4pPr indent="-317500" lvl="3" marL="1828800" algn="l">
              <a:lnSpc>
                <a:spcPct val="100000"/>
              </a:lnSpc>
              <a:spcBef>
                <a:spcPts val="0"/>
              </a:spcBef>
              <a:spcAft>
                <a:spcPts val="0"/>
              </a:spcAft>
              <a:buClr>
                <a:srgbClr val="7F7F7F"/>
              </a:buClr>
              <a:buSzPts val="1400"/>
              <a:buChar char="○"/>
              <a:defRPr sz="1600">
                <a:solidFill>
                  <a:srgbClr val="7F7F7F"/>
                </a:solidFill>
              </a:defRPr>
            </a:lvl4pPr>
            <a:lvl5pPr indent="-317500" lvl="4" marL="2286000" algn="l">
              <a:lnSpc>
                <a:spcPct val="100000"/>
              </a:lnSpc>
              <a:spcBef>
                <a:spcPts val="0"/>
              </a:spcBef>
              <a:spcAft>
                <a:spcPts val="0"/>
              </a:spcAft>
              <a:buClr>
                <a:srgbClr val="7F7F7F"/>
              </a:buClr>
              <a:buSzPts val="1400"/>
              <a:buChar char="●"/>
              <a:defRPr sz="1600">
                <a:solidFill>
                  <a:srgbClr val="7F7F7F"/>
                </a:solidFill>
              </a:defRPr>
            </a:lvl5pPr>
            <a:lvl6pPr indent="-317500" lvl="5" marL="2743200" algn="l">
              <a:lnSpc>
                <a:spcPct val="100000"/>
              </a:lnSpc>
              <a:spcBef>
                <a:spcPts val="0"/>
              </a:spcBef>
              <a:spcAft>
                <a:spcPts val="0"/>
              </a:spcAft>
              <a:buClr>
                <a:srgbClr val="7F7F7F"/>
              </a:buClr>
              <a:buSzPts val="1400"/>
              <a:buChar char="○"/>
              <a:defRPr sz="1600">
                <a:solidFill>
                  <a:srgbClr val="7F7F7F"/>
                </a:solidFill>
              </a:defRPr>
            </a:lvl6pPr>
            <a:lvl7pPr indent="-317500" lvl="6" marL="3200400" algn="l">
              <a:lnSpc>
                <a:spcPct val="100000"/>
              </a:lnSpc>
              <a:spcBef>
                <a:spcPts val="0"/>
              </a:spcBef>
              <a:spcAft>
                <a:spcPts val="0"/>
              </a:spcAft>
              <a:buClr>
                <a:srgbClr val="7F7F7F"/>
              </a:buClr>
              <a:buSzPts val="1400"/>
              <a:buChar char="●"/>
              <a:defRPr sz="1600">
                <a:solidFill>
                  <a:srgbClr val="7F7F7F"/>
                </a:solidFill>
              </a:defRPr>
            </a:lvl7pPr>
            <a:lvl8pPr indent="-317500" lvl="7" marL="3657600" algn="l">
              <a:lnSpc>
                <a:spcPct val="100000"/>
              </a:lnSpc>
              <a:spcBef>
                <a:spcPts val="0"/>
              </a:spcBef>
              <a:spcAft>
                <a:spcPts val="0"/>
              </a:spcAft>
              <a:buClr>
                <a:srgbClr val="7F7F7F"/>
              </a:buClr>
              <a:buSzPts val="1400"/>
              <a:buChar char="○"/>
              <a:defRPr sz="1600">
                <a:solidFill>
                  <a:srgbClr val="7F7F7F"/>
                </a:solidFill>
              </a:defRPr>
            </a:lvl8pPr>
            <a:lvl9pPr indent="-317500" lvl="8" marL="4114800" algn="l">
              <a:lnSpc>
                <a:spcPct val="100000"/>
              </a:lnSpc>
              <a:spcBef>
                <a:spcPts val="0"/>
              </a:spcBef>
              <a:spcAft>
                <a:spcPts val="0"/>
              </a:spcAft>
              <a:buClr>
                <a:srgbClr val="7F7F7F"/>
              </a:buClr>
              <a:buSzPts val="1400"/>
              <a:buChar char="●"/>
              <a:defRPr sz="1600">
                <a:solidFill>
                  <a:srgbClr val="7F7F7F"/>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32"/>
          <p:cNvSpPr txBox="1"/>
          <p:nvPr>
            <p:ph type="title"/>
          </p:nvPr>
        </p:nvSpPr>
        <p:spPr>
          <a:xfrm>
            <a:off x="457200" y="115856"/>
            <a:ext cx="8229600" cy="1200300"/>
          </a:xfrm>
          <a:prstGeom prst="rect">
            <a:avLst/>
          </a:prstGeom>
          <a:noFill/>
          <a:ln>
            <a:noFill/>
          </a:ln>
        </p:spPr>
        <p:txBody>
          <a:bodyPr anchorCtr="0" anchor="b" bIns="91425" lIns="91425" spcFirstLastPara="1" rIns="91425" wrap="square" tIns="91425">
            <a:noAutofit/>
          </a:bodyPr>
          <a:lstStyle>
            <a:lvl1pPr lvl="0" algn="ctr">
              <a:lnSpc>
                <a:spcPct val="107407"/>
              </a:lnSpc>
              <a:spcBef>
                <a:spcPts val="0"/>
              </a:spcBef>
              <a:spcAft>
                <a:spcPts val="0"/>
              </a:spcAft>
              <a:buClr>
                <a:schemeClr val="dk2"/>
              </a:buClr>
              <a:buSzPts val="700"/>
              <a:buNone/>
              <a:defRPr sz="5400">
                <a:solidFill>
                  <a:schemeClr val="dk2"/>
                </a:solidFill>
              </a:defRPr>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49" name="Google Shape;49;p32"/>
          <p:cNvSpPr txBox="1"/>
          <p:nvPr>
            <p:ph idx="10" type="dt"/>
          </p:nvPr>
        </p:nvSpPr>
        <p:spPr>
          <a:xfrm>
            <a:off x="6363347" y="4767263"/>
            <a:ext cx="2085900" cy="273900"/>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Char char="●"/>
              <a:defRPr b="0" i="0" sz="1200" u="none" cap="none" strike="noStrike">
                <a:solidFill>
                  <a:srgbClr val="595959"/>
                </a:solidFill>
                <a:latin typeface="Arial"/>
                <a:ea typeface="Arial"/>
                <a:cs typeface="Arial"/>
                <a:sym typeface="Arial"/>
              </a:defRPr>
            </a:lvl1pPr>
            <a:lvl2pPr lvl="1"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50" name="Google Shape;50;p32"/>
          <p:cNvSpPr txBox="1"/>
          <p:nvPr>
            <p:ph idx="11" type="ftr"/>
          </p:nvPr>
        </p:nvSpPr>
        <p:spPr>
          <a:xfrm>
            <a:off x="659165" y="4767263"/>
            <a:ext cx="28479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Char char="●"/>
              <a:defRPr b="0" i="0" sz="1200" u="none" cap="none" strike="noStrike">
                <a:solidFill>
                  <a:srgbClr val="595959"/>
                </a:solidFill>
                <a:latin typeface="Arial"/>
                <a:ea typeface="Arial"/>
                <a:cs typeface="Arial"/>
                <a:sym typeface="Arial"/>
              </a:defRPr>
            </a:lvl1pPr>
            <a:lvl2pPr lvl="1"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51" name="Google Shape;51;p32"/>
          <p:cNvSpPr txBox="1"/>
          <p:nvPr>
            <p:ph idx="12" type="sldNum"/>
          </p:nvPr>
        </p:nvSpPr>
        <p:spPr>
          <a:xfrm>
            <a:off x="8543278" y="4767263"/>
            <a:ext cx="561900" cy="273900"/>
          </a:xfrm>
          <a:prstGeom prst="rect">
            <a:avLst/>
          </a:prstGeom>
          <a:noFill/>
          <a:ln>
            <a:noFill/>
          </a:ln>
        </p:spPr>
        <p:txBody>
          <a:bodyPr anchorCtr="0" anchor="ctr" bIns="91425" lIns="91425" spcFirstLastPara="1" rIns="91425" wrap="square" tIns="91425">
            <a:noAutofit/>
          </a:bodyPr>
          <a:lstStyle>
            <a:lvl1pPr indent="88900" lvl="0"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1pPr>
            <a:lvl2pPr indent="88900" lvl="1"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2pPr>
            <a:lvl3pPr indent="88900" lvl="2"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3pPr>
            <a:lvl4pPr indent="88900" lvl="3"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4pPr>
            <a:lvl5pPr indent="88900" lvl="4"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5pPr>
            <a:lvl6pPr indent="88900" lvl="5"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6pPr>
            <a:lvl7pPr indent="88900" lvl="6"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7pPr>
            <a:lvl8pPr indent="88900" lvl="7"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8pPr>
            <a:lvl9pPr indent="88900" lvl="8"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9pPr>
          </a:lstStyle>
          <a:p>
            <a:pPr indent="88900" lvl="0" marL="0" rtl="0" algn="l">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33"/>
          <p:cNvSpPr txBox="1"/>
          <p:nvPr>
            <p:ph idx="10" type="dt"/>
          </p:nvPr>
        </p:nvSpPr>
        <p:spPr>
          <a:xfrm>
            <a:off x="6363347" y="4767263"/>
            <a:ext cx="2085900" cy="273900"/>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Char char="●"/>
              <a:defRPr b="0" i="0" sz="1200" u="none" cap="none" strike="noStrike">
                <a:solidFill>
                  <a:srgbClr val="595959"/>
                </a:solidFill>
                <a:latin typeface="Arial"/>
                <a:ea typeface="Arial"/>
                <a:cs typeface="Arial"/>
                <a:sym typeface="Arial"/>
              </a:defRPr>
            </a:lvl1pPr>
            <a:lvl2pPr lvl="1"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54" name="Google Shape;54;p33"/>
          <p:cNvSpPr txBox="1"/>
          <p:nvPr>
            <p:ph idx="11" type="ftr"/>
          </p:nvPr>
        </p:nvSpPr>
        <p:spPr>
          <a:xfrm>
            <a:off x="659165" y="4767263"/>
            <a:ext cx="28479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Char char="●"/>
              <a:defRPr b="0" i="0" sz="1200" u="none" cap="none" strike="noStrike">
                <a:solidFill>
                  <a:srgbClr val="595959"/>
                </a:solidFill>
                <a:latin typeface="Arial"/>
                <a:ea typeface="Arial"/>
                <a:cs typeface="Arial"/>
                <a:sym typeface="Arial"/>
              </a:defRPr>
            </a:lvl1pPr>
            <a:lvl2pPr lvl="1"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55" name="Google Shape;55;p33"/>
          <p:cNvSpPr txBox="1"/>
          <p:nvPr>
            <p:ph idx="12" type="sldNum"/>
          </p:nvPr>
        </p:nvSpPr>
        <p:spPr>
          <a:xfrm>
            <a:off x="8543278" y="4767263"/>
            <a:ext cx="561900" cy="273900"/>
          </a:xfrm>
          <a:prstGeom prst="rect">
            <a:avLst/>
          </a:prstGeom>
          <a:noFill/>
          <a:ln>
            <a:noFill/>
          </a:ln>
        </p:spPr>
        <p:txBody>
          <a:bodyPr anchorCtr="0" anchor="ctr" bIns="91425" lIns="91425" spcFirstLastPara="1" rIns="91425" wrap="square" tIns="91425">
            <a:noAutofit/>
          </a:bodyPr>
          <a:lstStyle>
            <a:lvl1pPr indent="88900" lvl="0"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1pPr>
            <a:lvl2pPr indent="88900" lvl="1"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2pPr>
            <a:lvl3pPr indent="88900" lvl="2"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3pPr>
            <a:lvl4pPr indent="88900" lvl="3"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4pPr>
            <a:lvl5pPr indent="88900" lvl="4"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5pPr>
            <a:lvl6pPr indent="88900" lvl="5"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6pPr>
            <a:lvl7pPr indent="88900" lvl="6"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7pPr>
            <a:lvl8pPr indent="88900" lvl="7"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8pPr>
            <a:lvl9pPr indent="88900" lvl="8"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9pPr>
          </a:lstStyle>
          <a:p>
            <a:pPr indent="88900" lvl="0" marL="0" rtl="0" algn="l">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type="objTx">
  <p:cSld name="OBJECT_WITH_CAPTION_TEXT">
    <p:spTree>
      <p:nvGrpSpPr>
        <p:cNvPr id="56" name="Shape 56"/>
        <p:cNvGrpSpPr/>
        <p:nvPr/>
      </p:nvGrpSpPr>
      <p:grpSpPr>
        <a:xfrm>
          <a:off x="0" y="0"/>
          <a:ext cx="0" cy="0"/>
          <a:chOff x="0" y="0"/>
          <a:chExt cx="0" cy="0"/>
        </a:xfrm>
      </p:grpSpPr>
      <p:sp>
        <p:nvSpPr>
          <p:cNvPr id="57" name="Google Shape;57;p34"/>
          <p:cNvSpPr txBox="1"/>
          <p:nvPr>
            <p:ph type="title"/>
          </p:nvPr>
        </p:nvSpPr>
        <p:spPr>
          <a:xfrm>
            <a:off x="5907087" y="200025"/>
            <a:ext cx="3008400" cy="1571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700"/>
              <a:buNone/>
              <a:defRPr b="0" sz="2800"/>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58" name="Google Shape;58;p34"/>
          <p:cNvSpPr txBox="1"/>
          <p:nvPr>
            <p:ph idx="1" type="body"/>
          </p:nvPr>
        </p:nvSpPr>
        <p:spPr>
          <a:xfrm>
            <a:off x="719137" y="204788"/>
            <a:ext cx="4995900" cy="4389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480"/>
              </a:spcBef>
              <a:spcAft>
                <a:spcPts val="0"/>
              </a:spcAft>
              <a:buSzPts val="1400"/>
              <a:buChar char="●"/>
              <a:defRPr sz="3200"/>
            </a:lvl1pPr>
            <a:lvl2pPr indent="-317500" lvl="1" marL="914400" algn="l">
              <a:lnSpc>
                <a:spcPct val="100000"/>
              </a:lnSpc>
              <a:spcBef>
                <a:spcPts val="0"/>
              </a:spcBef>
              <a:spcAft>
                <a:spcPts val="0"/>
              </a:spcAft>
              <a:buSzPts val="1400"/>
              <a:buChar char="○"/>
              <a:defRPr sz="2800"/>
            </a:lvl2pPr>
            <a:lvl3pPr indent="-317500" lvl="2" marL="1371600" algn="l">
              <a:lnSpc>
                <a:spcPct val="100000"/>
              </a:lnSpc>
              <a:spcBef>
                <a:spcPts val="0"/>
              </a:spcBef>
              <a:spcAft>
                <a:spcPts val="0"/>
              </a:spcAft>
              <a:buSzPts val="1400"/>
              <a:buChar char="●"/>
              <a:defRPr sz="2400"/>
            </a:lvl3pPr>
            <a:lvl4pPr indent="-317500" lvl="3" marL="1828800" algn="l">
              <a:lnSpc>
                <a:spcPct val="100000"/>
              </a:lnSpc>
              <a:spcBef>
                <a:spcPts val="0"/>
              </a:spcBef>
              <a:spcAft>
                <a:spcPts val="0"/>
              </a:spcAft>
              <a:buSzPts val="1400"/>
              <a:buChar char="○"/>
              <a:defRPr sz="2000"/>
            </a:lvl4pPr>
            <a:lvl5pPr indent="-317500" lvl="4" marL="2286000" algn="l">
              <a:lnSpc>
                <a:spcPct val="100000"/>
              </a:lnSpc>
              <a:spcBef>
                <a:spcPts val="0"/>
              </a:spcBef>
              <a:spcAft>
                <a:spcPts val="0"/>
              </a:spcAft>
              <a:buSzPts val="1400"/>
              <a:buChar char="●"/>
              <a:defRPr sz="2000"/>
            </a:lvl5pPr>
            <a:lvl6pPr indent="-317500" lvl="5" marL="2743200" algn="l">
              <a:lnSpc>
                <a:spcPct val="100000"/>
              </a:lnSpc>
              <a:spcBef>
                <a:spcPts val="0"/>
              </a:spcBef>
              <a:spcAft>
                <a:spcPts val="0"/>
              </a:spcAft>
              <a:buSzPts val="1400"/>
              <a:buChar char="○"/>
              <a:defRPr sz="2000"/>
            </a:lvl6pPr>
            <a:lvl7pPr indent="-317500" lvl="6" marL="3200400" algn="l">
              <a:lnSpc>
                <a:spcPct val="100000"/>
              </a:lnSpc>
              <a:spcBef>
                <a:spcPts val="0"/>
              </a:spcBef>
              <a:spcAft>
                <a:spcPts val="0"/>
              </a:spcAft>
              <a:buSzPts val="1400"/>
              <a:buChar char="●"/>
              <a:defRPr sz="2000"/>
            </a:lvl7pPr>
            <a:lvl8pPr indent="-317500" lvl="7" marL="3657600" algn="l">
              <a:lnSpc>
                <a:spcPct val="100000"/>
              </a:lnSpc>
              <a:spcBef>
                <a:spcPts val="0"/>
              </a:spcBef>
              <a:spcAft>
                <a:spcPts val="0"/>
              </a:spcAft>
              <a:buSzPts val="1400"/>
              <a:buChar char="○"/>
              <a:defRPr sz="2000"/>
            </a:lvl8pPr>
            <a:lvl9pPr indent="-317500" lvl="8" marL="4114800" algn="l">
              <a:lnSpc>
                <a:spcPct val="100000"/>
              </a:lnSpc>
              <a:spcBef>
                <a:spcPts val="0"/>
              </a:spcBef>
              <a:spcAft>
                <a:spcPts val="0"/>
              </a:spcAft>
              <a:buSzPts val="1400"/>
              <a:buChar char="●"/>
              <a:defRPr sz="2000"/>
            </a:lvl9pPr>
          </a:lstStyle>
          <a:p/>
        </p:txBody>
      </p:sp>
      <p:sp>
        <p:nvSpPr>
          <p:cNvPr id="59" name="Google Shape;59;p34"/>
          <p:cNvSpPr txBox="1"/>
          <p:nvPr>
            <p:ph idx="2" type="body"/>
          </p:nvPr>
        </p:nvSpPr>
        <p:spPr>
          <a:xfrm>
            <a:off x="5907087" y="1828800"/>
            <a:ext cx="3008400" cy="2766000"/>
          </a:xfrm>
          <a:prstGeom prst="rect">
            <a:avLst/>
          </a:prstGeom>
          <a:noFill/>
          <a:ln>
            <a:noFill/>
          </a:ln>
        </p:spPr>
        <p:txBody>
          <a:bodyPr anchorCtr="0" anchor="t" bIns="91425" lIns="91425" spcFirstLastPara="1" rIns="91425" wrap="square" tIns="91425">
            <a:noAutofit/>
          </a:bodyPr>
          <a:lstStyle>
            <a:lvl1pPr indent="-228600" lvl="0" marL="457200" algn="ctr">
              <a:lnSpc>
                <a:spcPct val="125000"/>
              </a:lnSpc>
              <a:spcBef>
                <a:spcPts val="480"/>
              </a:spcBef>
              <a:spcAft>
                <a:spcPts val="0"/>
              </a:spcAft>
              <a:buSzPts val="1400"/>
              <a:buNone/>
              <a:defRPr sz="1600"/>
            </a:lvl1pPr>
            <a:lvl2pPr indent="-228600" lvl="1" marL="914400" algn="l">
              <a:lnSpc>
                <a:spcPct val="100000"/>
              </a:lnSpc>
              <a:spcBef>
                <a:spcPts val="0"/>
              </a:spcBef>
              <a:spcAft>
                <a:spcPts val="0"/>
              </a:spcAft>
              <a:buSzPts val="1400"/>
              <a:buNone/>
              <a:defRPr sz="1200"/>
            </a:lvl2pPr>
            <a:lvl3pPr indent="-228600" lvl="2" marL="1371600" algn="l">
              <a:lnSpc>
                <a:spcPct val="100000"/>
              </a:lnSpc>
              <a:spcBef>
                <a:spcPts val="0"/>
              </a:spcBef>
              <a:spcAft>
                <a:spcPts val="0"/>
              </a:spcAft>
              <a:buSzPts val="1400"/>
              <a:buNone/>
              <a:defRPr sz="1000"/>
            </a:lvl3pPr>
            <a:lvl4pPr indent="-228600" lvl="3" marL="1828800" algn="l">
              <a:lnSpc>
                <a:spcPct val="100000"/>
              </a:lnSpc>
              <a:spcBef>
                <a:spcPts val="0"/>
              </a:spcBef>
              <a:spcAft>
                <a:spcPts val="0"/>
              </a:spcAft>
              <a:buSzPts val="1400"/>
              <a:buNone/>
              <a:defRPr sz="900"/>
            </a:lvl4pPr>
            <a:lvl5pPr indent="-228600" lvl="4" marL="2286000" algn="l">
              <a:lnSpc>
                <a:spcPct val="100000"/>
              </a:lnSpc>
              <a:spcBef>
                <a:spcPts val="0"/>
              </a:spcBef>
              <a:spcAft>
                <a:spcPts val="0"/>
              </a:spcAft>
              <a:buSzPts val="1400"/>
              <a:buNone/>
              <a:defRPr sz="900"/>
            </a:lvl5pPr>
            <a:lvl6pPr indent="-228600" lvl="5" marL="2743200" algn="l">
              <a:lnSpc>
                <a:spcPct val="100000"/>
              </a:lnSpc>
              <a:spcBef>
                <a:spcPts val="0"/>
              </a:spcBef>
              <a:spcAft>
                <a:spcPts val="0"/>
              </a:spcAft>
              <a:buSzPts val="1400"/>
              <a:buNone/>
              <a:defRPr sz="900"/>
            </a:lvl6pPr>
            <a:lvl7pPr indent="-228600" lvl="6" marL="3200400" algn="l">
              <a:lnSpc>
                <a:spcPct val="100000"/>
              </a:lnSpc>
              <a:spcBef>
                <a:spcPts val="0"/>
              </a:spcBef>
              <a:spcAft>
                <a:spcPts val="0"/>
              </a:spcAft>
              <a:buSzPts val="1400"/>
              <a:buNone/>
              <a:defRPr sz="900"/>
            </a:lvl7pPr>
            <a:lvl8pPr indent="-228600" lvl="7" marL="3657600" algn="l">
              <a:lnSpc>
                <a:spcPct val="100000"/>
              </a:lnSpc>
              <a:spcBef>
                <a:spcPts val="0"/>
              </a:spcBef>
              <a:spcAft>
                <a:spcPts val="0"/>
              </a:spcAft>
              <a:buSzPts val="1400"/>
              <a:buNone/>
              <a:defRPr sz="900"/>
            </a:lvl8pPr>
            <a:lvl9pPr indent="-228600" lvl="8" marL="4114800" algn="l">
              <a:lnSpc>
                <a:spcPct val="100000"/>
              </a:lnSpc>
              <a:spcBef>
                <a:spcPts val="0"/>
              </a:spcBef>
              <a:spcAft>
                <a:spcPts val="0"/>
              </a:spcAft>
              <a:buSzPts val="1400"/>
              <a:buNone/>
              <a:defRPr sz="900"/>
            </a:lvl9pPr>
          </a:lstStyle>
          <a:p/>
        </p:txBody>
      </p:sp>
      <p:sp>
        <p:nvSpPr>
          <p:cNvPr id="60" name="Google Shape;60;p34"/>
          <p:cNvSpPr txBox="1"/>
          <p:nvPr>
            <p:ph idx="10" type="dt"/>
          </p:nvPr>
        </p:nvSpPr>
        <p:spPr>
          <a:xfrm>
            <a:off x="6363347" y="4767263"/>
            <a:ext cx="2085900" cy="273900"/>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Char char="●"/>
              <a:defRPr b="0" i="0" sz="1200" u="none" cap="none" strike="noStrike">
                <a:solidFill>
                  <a:srgbClr val="595959"/>
                </a:solidFill>
                <a:latin typeface="Arial"/>
                <a:ea typeface="Arial"/>
                <a:cs typeface="Arial"/>
                <a:sym typeface="Arial"/>
              </a:defRPr>
            </a:lvl1pPr>
            <a:lvl2pPr lvl="1"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61" name="Google Shape;61;p34"/>
          <p:cNvSpPr txBox="1"/>
          <p:nvPr>
            <p:ph idx="11" type="ftr"/>
          </p:nvPr>
        </p:nvSpPr>
        <p:spPr>
          <a:xfrm>
            <a:off x="659165" y="4767263"/>
            <a:ext cx="28479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Char char="●"/>
              <a:defRPr b="0" i="0" sz="1200" u="none" cap="none" strike="noStrike">
                <a:solidFill>
                  <a:srgbClr val="595959"/>
                </a:solidFill>
                <a:latin typeface="Arial"/>
                <a:ea typeface="Arial"/>
                <a:cs typeface="Arial"/>
                <a:sym typeface="Arial"/>
              </a:defRPr>
            </a:lvl1pPr>
            <a:lvl2pPr lvl="1"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62" name="Google Shape;62;p34"/>
          <p:cNvSpPr txBox="1"/>
          <p:nvPr>
            <p:ph idx="12" type="sldNum"/>
          </p:nvPr>
        </p:nvSpPr>
        <p:spPr>
          <a:xfrm>
            <a:off x="8543278" y="4767263"/>
            <a:ext cx="561900" cy="273900"/>
          </a:xfrm>
          <a:prstGeom prst="rect">
            <a:avLst/>
          </a:prstGeom>
          <a:noFill/>
          <a:ln>
            <a:noFill/>
          </a:ln>
        </p:spPr>
        <p:txBody>
          <a:bodyPr anchorCtr="0" anchor="ctr" bIns="91425" lIns="91425" spcFirstLastPara="1" rIns="91425" wrap="square" tIns="91425">
            <a:noAutofit/>
          </a:bodyPr>
          <a:lstStyle>
            <a:lvl1pPr indent="88900" lvl="0"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1pPr>
            <a:lvl2pPr indent="88900" lvl="1"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2pPr>
            <a:lvl3pPr indent="88900" lvl="2"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3pPr>
            <a:lvl4pPr indent="88900" lvl="3"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4pPr>
            <a:lvl5pPr indent="88900" lvl="4"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5pPr>
            <a:lvl6pPr indent="88900" lvl="5"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6pPr>
            <a:lvl7pPr indent="88900" lvl="6"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7pPr>
            <a:lvl8pPr indent="88900" lvl="7"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8pPr>
            <a:lvl9pPr indent="88900" lvl="8"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9pPr>
          </a:lstStyle>
          <a:p>
            <a:pPr indent="88900" lvl="0" marL="0" rtl="0" algn="l">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type="picTx">
  <p:cSld name="PICTURE_WITH_CAPTION_TEXT">
    <p:spTree>
      <p:nvGrpSpPr>
        <p:cNvPr id="63" name="Shape 63"/>
        <p:cNvGrpSpPr/>
        <p:nvPr/>
      </p:nvGrpSpPr>
      <p:grpSpPr>
        <a:xfrm>
          <a:off x="0" y="0"/>
          <a:ext cx="0" cy="0"/>
          <a:chOff x="0" y="0"/>
          <a:chExt cx="0" cy="0"/>
        </a:xfrm>
      </p:grpSpPr>
      <p:sp>
        <p:nvSpPr>
          <p:cNvPr id="64" name="Google Shape;64;p35"/>
          <p:cNvSpPr txBox="1"/>
          <p:nvPr>
            <p:ph type="title"/>
          </p:nvPr>
        </p:nvSpPr>
        <p:spPr>
          <a:xfrm>
            <a:off x="1679576" y="171450"/>
            <a:ext cx="5711700" cy="671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700"/>
              <a:buNone/>
              <a:defRPr b="0" sz="2800"/>
            </a:lvl1pPr>
            <a:lvl2pPr lvl="1" algn="l">
              <a:lnSpc>
                <a:spcPct val="100000"/>
              </a:lnSpc>
              <a:spcBef>
                <a:spcPts val="0"/>
              </a:spcBef>
              <a:spcAft>
                <a:spcPts val="0"/>
              </a:spcAft>
              <a:buSzPts val="1400"/>
              <a:buChar char="○"/>
              <a:defRPr/>
            </a:lvl2pPr>
            <a:lvl3pPr lvl="2" algn="l">
              <a:lnSpc>
                <a:spcPct val="100000"/>
              </a:lnSpc>
              <a:spcBef>
                <a:spcPts val="0"/>
              </a:spcBef>
              <a:spcAft>
                <a:spcPts val="0"/>
              </a:spcAft>
              <a:buSzPts val="1400"/>
              <a:buChar char="■"/>
              <a:defRPr/>
            </a:lvl3pPr>
            <a:lvl4pPr lvl="3" algn="l">
              <a:lnSpc>
                <a:spcPct val="100000"/>
              </a:lnSpc>
              <a:spcBef>
                <a:spcPts val="0"/>
              </a:spcBef>
              <a:spcAft>
                <a:spcPts val="0"/>
              </a:spcAft>
              <a:buSzPts val="1400"/>
              <a:buChar char="●"/>
              <a:defRPr/>
            </a:lvl4pPr>
            <a:lvl5pPr lvl="4" algn="l">
              <a:lnSpc>
                <a:spcPct val="100000"/>
              </a:lnSpc>
              <a:spcBef>
                <a:spcPts val="0"/>
              </a:spcBef>
              <a:spcAft>
                <a:spcPts val="0"/>
              </a:spcAft>
              <a:buSzPts val="1400"/>
              <a:buChar char="○"/>
              <a:defRPr/>
            </a:lvl5pPr>
            <a:lvl6pPr lvl="5" algn="l">
              <a:lnSpc>
                <a:spcPct val="100000"/>
              </a:lnSpc>
              <a:spcBef>
                <a:spcPts val="0"/>
              </a:spcBef>
              <a:spcAft>
                <a:spcPts val="0"/>
              </a:spcAft>
              <a:buSzPts val="1400"/>
              <a:buChar char="■"/>
              <a:defRPr/>
            </a:lvl6pPr>
            <a:lvl7pPr lvl="6" algn="l">
              <a:lnSpc>
                <a:spcPct val="100000"/>
              </a:lnSpc>
              <a:spcBef>
                <a:spcPts val="0"/>
              </a:spcBef>
              <a:spcAft>
                <a:spcPts val="0"/>
              </a:spcAft>
              <a:buSzPts val="1400"/>
              <a:buChar char="●"/>
              <a:defRPr/>
            </a:lvl7pPr>
            <a:lvl8pPr lvl="7" algn="l">
              <a:lnSpc>
                <a:spcPct val="100000"/>
              </a:lnSpc>
              <a:spcBef>
                <a:spcPts val="0"/>
              </a:spcBef>
              <a:spcAft>
                <a:spcPts val="0"/>
              </a:spcAft>
              <a:buSzPts val="1400"/>
              <a:buChar char="○"/>
              <a:defRPr/>
            </a:lvl8pPr>
            <a:lvl9pPr lvl="8" algn="l">
              <a:lnSpc>
                <a:spcPct val="100000"/>
              </a:lnSpc>
              <a:spcBef>
                <a:spcPts val="0"/>
              </a:spcBef>
              <a:spcAft>
                <a:spcPts val="0"/>
              </a:spcAft>
              <a:buSzPts val="1400"/>
              <a:buChar char="■"/>
              <a:defRPr/>
            </a:lvl9pPr>
          </a:lstStyle>
          <a:p/>
        </p:txBody>
      </p:sp>
      <p:sp>
        <p:nvSpPr>
          <p:cNvPr id="65" name="Google Shape;65;p35"/>
          <p:cNvSpPr/>
          <p:nvPr>
            <p:ph idx="2" type="pic"/>
          </p:nvPr>
        </p:nvSpPr>
        <p:spPr>
          <a:xfrm>
            <a:off x="1508126" y="857250"/>
            <a:ext cx="6054600" cy="3405900"/>
          </a:xfrm>
          <a:prstGeom prst="rect">
            <a:avLst/>
          </a:prstGeom>
          <a:noFill/>
          <a:ln cap="flat" cmpd="sng" w="76200">
            <a:solidFill>
              <a:schemeClr val="lt1"/>
            </a:solidFill>
            <a:prstDash val="solid"/>
            <a:round/>
            <a:headEnd len="sm" w="sm" type="none"/>
            <a:tailEnd len="sm" w="sm" type="none"/>
          </a:ln>
        </p:spPr>
      </p:sp>
      <p:sp>
        <p:nvSpPr>
          <p:cNvPr id="66" name="Google Shape;66;p35"/>
          <p:cNvSpPr txBox="1"/>
          <p:nvPr>
            <p:ph idx="1" type="body"/>
          </p:nvPr>
        </p:nvSpPr>
        <p:spPr>
          <a:xfrm>
            <a:off x="1679576" y="4357688"/>
            <a:ext cx="5711700" cy="3999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480"/>
              </a:spcBef>
              <a:spcAft>
                <a:spcPts val="0"/>
              </a:spcAft>
              <a:buSzPts val="1400"/>
              <a:buNone/>
              <a:defRPr sz="1600"/>
            </a:lvl1pPr>
            <a:lvl2pPr indent="-228600" lvl="1" marL="914400" algn="l">
              <a:lnSpc>
                <a:spcPct val="100000"/>
              </a:lnSpc>
              <a:spcBef>
                <a:spcPts val="0"/>
              </a:spcBef>
              <a:spcAft>
                <a:spcPts val="0"/>
              </a:spcAft>
              <a:buSzPts val="1400"/>
              <a:buNone/>
              <a:defRPr sz="1200"/>
            </a:lvl2pPr>
            <a:lvl3pPr indent="-228600" lvl="2" marL="1371600" algn="l">
              <a:lnSpc>
                <a:spcPct val="100000"/>
              </a:lnSpc>
              <a:spcBef>
                <a:spcPts val="0"/>
              </a:spcBef>
              <a:spcAft>
                <a:spcPts val="0"/>
              </a:spcAft>
              <a:buSzPts val="1400"/>
              <a:buNone/>
              <a:defRPr sz="1000"/>
            </a:lvl3pPr>
            <a:lvl4pPr indent="-228600" lvl="3" marL="1828800" algn="l">
              <a:lnSpc>
                <a:spcPct val="100000"/>
              </a:lnSpc>
              <a:spcBef>
                <a:spcPts val="0"/>
              </a:spcBef>
              <a:spcAft>
                <a:spcPts val="0"/>
              </a:spcAft>
              <a:buSzPts val="1400"/>
              <a:buNone/>
              <a:defRPr sz="900"/>
            </a:lvl4pPr>
            <a:lvl5pPr indent="-228600" lvl="4" marL="2286000" algn="l">
              <a:lnSpc>
                <a:spcPct val="100000"/>
              </a:lnSpc>
              <a:spcBef>
                <a:spcPts val="0"/>
              </a:spcBef>
              <a:spcAft>
                <a:spcPts val="0"/>
              </a:spcAft>
              <a:buSzPts val="1400"/>
              <a:buNone/>
              <a:defRPr sz="900"/>
            </a:lvl5pPr>
            <a:lvl6pPr indent="-228600" lvl="5" marL="2743200" algn="l">
              <a:lnSpc>
                <a:spcPct val="100000"/>
              </a:lnSpc>
              <a:spcBef>
                <a:spcPts val="0"/>
              </a:spcBef>
              <a:spcAft>
                <a:spcPts val="0"/>
              </a:spcAft>
              <a:buSzPts val="1400"/>
              <a:buNone/>
              <a:defRPr sz="900"/>
            </a:lvl6pPr>
            <a:lvl7pPr indent="-228600" lvl="6" marL="3200400" algn="l">
              <a:lnSpc>
                <a:spcPct val="100000"/>
              </a:lnSpc>
              <a:spcBef>
                <a:spcPts val="0"/>
              </a:spcBef>
              <a:spcAft>
                <a:spcPts val="0"/>
              </a:spcAft>
              <a:buSzPts val="1400"/>
              <a:buNone/>
              <a:defRPr sz="900"/>
            </a:lvl7pPr>
            <a:lvl8pPr indent="-228600" lvl="7" marL="3657600" algn="l">
              <a:lnSpc>
                <a:spcPct val="100000"/>
              </a:lnSpc>
              <a:spcBef>
                <a:spcPts val="0"/>
              </a:spcBef>
              <a:spcAft>
                <a:spcPts val="0"/>
              </a:spcAft>
              <a:buSzPts val="1400"/>
              <a:buNone/>
              <a:defRPr sz="900"/>
            </a:lvl8pPr>
            <a:lvl9pPr indent="-228600" lvl="8" marL="4114800" algn="l">
              <a:lnSpc>
                <a:spcPct val="100000"/>
              </a:lnSpc>
              <a:spcBef>
                <a:spcPts val="0"/>
              </a:spcBef>
              <a:spcAft>
                <a:spcPts val="0"/>
              </a:spcAft>
              <a:buSzPts val="1400"/>
              <a:buNone/>
              <a:defRPr sz="900"/>
            </a:lvl9pPr>
          </a:lstStyle>
          <a:p/>
        </p:txBody>
      </p:sp>
      <p:sp>
        <p:nvSpPr>
          <p:cNvPr id="67" name="Google Shape;67;p35"/>
          <p:cNvSpPr txBox="1"/>
          <p:nvPr>
            <p:ph idx="10" type="dt"/>
          </p:nvPr>
        </p:nvSpPr>
        <p:spPr>
          <a:xfrm>
            <a:off x="6363347" y="4767263"/>
            <a:ext cx="2085900" cy="273900"/>
          </a:xfrm>
          <a:prstGeom prst="rect">
            <a:avLst/>
          </a:prstGeom>
          <a:noFill/>
          <a:ln>
            <a:noFill/>
          </a:ln>
        </p:spPr>
        <p:txBody>
          <a:bodyPr anchorCtr="0" anchor="ctr" bIns="91425" lIns="91425" spcFirstLastPara="1" rIns="91425" wrap="square" tIns="91425">
            <a:noAutofit/>
          </a:bodyPr>
          <a:lstStyle>
            <a:lvl1pPr lvl="0" marR="0" algn="r">
              <a:lnSpc>
                <a:spcPct val="100000"/>
              </a:lnSpc>
              <a:spcBef>
                <a:spcPts val="0"/>
              </a:spcBef>
              <a:spcAft>
                <a:spcPts val="0"/>
              </a:spcAft>
              <a:buSzPts val="1400"/>
              <a:buChar char="●"/>
              <a:defRPr b="0" i="0" sz="1200" u="none" cap="none" strike="noStrike">
                <a:solidFill>
                  <a:srgbClr val="595959"/>
                </a:solidFill>
                <a:latin typeface="Arial"/>
                <a:ea typeface="Arial"/>
                <a:cs typeface="Arial"/>
                <a:sym typeface="Arial"/>
              </a:defRPr>
            </a:lvl1pPr>
            <a:lvl2pPr lvl="1"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68" name="Google Shape;68;p35"/>
          <p:cNvSpPr txBox="1"/>
          <p:nvPr>
            <p:ph idx="11" type="ftr"/>
          </p:nvPr>
        </p:nvSpPr>
        <p:spPr>
          <a:xfrm>
            <a:off x="659165" y="4767263"/>
            <a:ext cx="2847900" cy="2739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Char char="●"/>
              <a:defRPr b="0" i="0" sz="1200" u="none" cap="none" strike="noStrike">
                <a:solidFill>
                  <a:srgbClr val="595959"/>
                </a:solidFill>
                <a:latin typeface="Arial"/>
                <a:ea typeface="Arial"/>
                <a:cs typeface="Arial"/>
                <a:sym typeface="Arial"/>
              </a:defRPr>
            </a:lvl1pPr>
            <a:lvl2pPr lvl="1"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69" name="Google Shape;69;p35"/>
          <p:cNvSpPr txBox="1"/>
          <p:nvPr>
            <p:ph idx="12" type="sldNum"/>
          </p:nvPr>
        </p:nvSpPr>
        <p:spPr>
          <a:xfrm>
            <a:off x="8543278" y="4767263"/>
            <a:ext cx="561900" cy="273900"/>
          </a:xfrm>
          <a:prstGeom prst="rect">
            <a:avLst/>
          </a:prstGeom>
          <a:noFill/>
          <a:ln>
            <a:noFill/>
          </a:ln>
        </p:spPr>
        <p:txBody>
          <a:bodyPr anchorCtr="0" anchor="ctr" bIns="91425" lIns="91425" spcFirstLastPara="1" rIns="91425" wrap="square" tIns="91425">
            <a:noAutofit/>
          </a:bodyPr>
          <a:lstStyle>
            <a:lvl1pPr indent="88900" lvl="0"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1pPr>
            <a:lvl2pPr indent="88900" lvl="1"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2pPr>
            <a:lvl3pPr indent="88900" lvl="2"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3pPr>
            <a:lvl4pPr indent="88900" lvl="3"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4pPr>
            <a:lvl5pPr indent="88900" lvl="4"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5pPr>
            <a:lvl6pPr indent="88900" lvl="5"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6pPr>
            <a:lvl7pPr indent="88900" lvl="6"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7pPr>
            <a:lvl8pPr indent="88900" lvl="7"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8pPr>
            <a:lvl9pPr indent="88900" lvl="8" marL="0" marR="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9pPr>
          </a:lstStyle>
          <a:p>
            <a:pPr indent="88900" lvl="0" marL="0" rtl="0" algn="l">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457200" y="115856"/>
            <a:ext cx="8229600" cy="1200300"/>
          </a:xfrm>
          <a:prstGeom prst="rect">
            <a:avLst/>
          </a:prstGeom>
          <a:noFill/>
          <a:ln>
            <a:noFill/>
          </a:ln>
        </p:spPr>
        <p:txBody>
          <a:bodyPr anchorCtr="0" anchor="b" bIns="91425" lIns="91425" spcFirstLastPara="1" rIns="91425" wrap="square" tIns="91425">
            <a:noAutofit/>
          </a:bodyPr>
          <a:lstStyle>
            <a:lvl1pPr lvl="0" marR="0" rtl="0" algn="ctr">
              <a:lnSpc>
                <a:spcPct val="107407"/>
              </a:lnSpc>
              <a:spcBef>
                <a:spcPts val="0"/>
              </a:spcBef>
              <a:spcAft>
                <a:spcPts val="0"/>
              </a:spcAft>
              <a:buClr>
                <a:schemeClr val="dk2"/>
              </a:buClr>
              <a:buSzPts val="700"/>
              <a:buFont typeface="Coiny"/>
              <a:buNone/>
              <a:defRPr b="0" i="0" sz="4700" u="none" cap="none" strike="noStrike">
                <a:solidFill>
                  <a:schemeClr val="dk2"/>
                </a:solidFill>
                <a:latin typeface="Coiny"/>
                <a:ea typeface="Coiny"/>
                <a:cs typeface="Coiny"/>
                <a:sym typeface="Coiny"/>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7" name="Google Shape;7;p19"/>
          <p:cNvSpPr txBox="1"/>
          <p:nvPr>
            <p:ph idx="1" type="body"/>
          </p:nvPr>
        </p:nvSpPr>
        <p:spPr>
          <a:xfrm>
            <a:off x="457200" y="1237219"/>
            <a:ext cx="8229600" cy="3394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480"/>
              </a:spcBef>
              <a:spcAft>
                <a:spcPts val="0"/>
              </a:spcAft>
              <a:buClr>
                <a:srgbClr val="7F7F7F"/>
              </a:buClr>
              <a:buSzPts val="1400"/>
              <a:buFont typeface="Comfortaa"/>
              <a:buChar char="●"/>
              <a:defRPr b="0" i="0" sz="2400" u="none" cap="none" strike="noStrike">
                <a:solidFill>
                  <a:srgbClr val="7F7F7F"/>
                </a:solidFill>
                <a:latin typeface="Comfortaa"/>
                <a:ea typeface="Comfortaa"/>
                <a:cs typeface="Comfortaa"/>
                <a:sym typeface="Comfortaa"/>
              </a:defRPr>
            </a:lvl1pPr>
            <a:lvl2pPr indent="-317500" lvl="1" marL="914400" marR="0" rtl="0" algn="l">
              <a:lnSpc>
                <a:spcPct val="100000"/>
              </a:lnSpc>
              <a:spcBef>
                <a:spcPts val="0"/>
              </a:spcBef>
              <a:spcAft>
                <a:spcPts val="0"/>
              </a:spcAft>
              <a:buClr>
                <a:srgbClr val="7F7F7F"/>
              </a:buClr>
              <a:buSzPts val="1400"/>
              <a:buFont typeface="Comfortaa"/>
              <a:buChar char="○"/>
              <a:defRPr b="0" i="0" sz="1600" u="none" cap="none" strike="noStrike">
                <a:solidFill>
                  <a:srgbClr val="7F7F7F"/>
                </a:solidFill>
                <a:latin typeface="Comfortaa"/>
                <a:ea typeface="Comfortaa"/>
                <a:cs typeface="Comfortaa"/>
                <a:sym typeface="Comfortaa"/>
              </a:defRPr>
            </a:lvl2pPr>
            <a:lvl3pPr indent="-317500" lvl="2" marL="1371600" marR="0" rtl="0" algn="l">
              <a:lnSpc>
                <a:spcPct val="100000"/>
              </a:lnSpc>
              <a:spcBef>
                <a:spcPts val="0"/>
              </a:spcBef>
              <a:spcAft>
                <a:spcPts val="0"/>
              </a:spcAft>
              <a:buClr>
                <a:srgbClr val="7F7F7F"/>
              </a:buClr>
              <a:buSzPts val="1400"/>
              <a:buFont typeface="Comfortaa"/>
              <a:buChar char="●"/>
              <a:defRPr b="0" i="0" sz="1600" u="none" cap="none" strike="noStrike">
                <a:solidFill>
                  <a:srgbClr val="7F7F7F"/>
                </a:solidFill>
                <a:latin typeface="Comfortaa"/>
                <a:ea typeface="Comfortaa"/>
                <a:cs typeface="Comfortaa"/>
                <a:sym typeface="Comfortaa"/>
              </a:defRPr>
            </a:lvl3pPr>
            <a:lvl4pPr indent="-317500" lvl="3" marL="1828800" marR="0" rtl="0" algn="l">
              <a:lnSpc>
                <a:spcPct val="100000"/>
              </a:lnSpc>
              <a:spcBef>
                <a:spcPts val="0"/>
              </a:spcBef>
              <a:spcAft>
                <a:spcPts val="0"/>
              </a:spcAft>
              <a:buClr>
                <a:srgbClr val="7F7F7F"/>
              </a:buClr>
              <a:buSzPts val="1400"/>
              <a:buFont typeface="Comfortaa"/>
              <a:buChar char="○"/>
              <a:defRPr b="0" i="0" sz="1600" u="none" cap="none" strike="noStrike">
                <a:solidFill>
                  <a:srgbClr val="7F7F7F"/>
                </a:solidFill>
                <a:latin typeface="Comfortaa"/>
                <a:ea typeface="Comfortaa"/>
                <a:cs typeface="Comfortaa"/>
                <a:sym typeface="Comfortaa"/>
              </a:defRPr>
            </a:lvl4pPr>
            <a:lvl5pPr indent="-317500" lvl="4" marL="2286000" marR="0" rtl="0" algn="l">
              <a:lnSpc>
                <a:spcPct val="100000"/>
              </a:lnSpc>
              <a:spcBef>
                <a:spcPts val="0"/>
              </a:spcBef>
              <a:spcAft>
                <a:spcPts val="0"/>
              </a:spcAft>
              <a:buClr>
                <a:srgbClr val="7F7F7F"/>
              </a:buClr>
              <a:buSzPts val="1400"/>
              <a:buFont typeface="Comfortaa"/>
              <a:buChar char="●"/>
              <a:defRPr b="0" i="0" sz="1600" u="none" cap="none" strike="noStrike">
                <a:solidFill>
                  <a:srgbClr val="7F7F7F"/>
                </a:solidFill>
                <a:latin typeface="Comfortaa"/>
                <a:ea typeface="Comfortaa"/>
                <a:cs typeface="Comfortaa"/>
                <a:sym typeface="Comfortaa"/>
              </a:defRPr>
            </a:lvl5pPr>
            <a:lvl6pPr indent="-317500" lvl="5" marL="2743200" marR="0" rtl="0" algn="l">
              <a:lnSpc>
                <a:spcPct val="100000"/>
              </a:lnSpc>
              <a:spcBef>
                <a:spcPts val="0"/>
              </a:spcBef>
              <a:spcAft>
                <a:spcPts val="0"/>
              </a:spcAft>
              <a:buClr>
                <a:srgbClr val="7F7F7F"/>
              </a:buClr>
              <a:buSzPts val="1400"/>
              <a:buFont typeface="Comfortaa"/>
              <a:buChar char="○"/>
              <a:defRPr b="0" i="0" sz="1600" u="none" cap="none" strike="noStrike">
                <a:solidFill>
                  <a:srgbClr val="7F7F7F"/>
                </a:solidFill>
                <a:latin typeface="Comfortaa"/>
                <a:ea typeface="Comfortaa"/>
                <a:cs typeface="Comfortaa"/>
                <a:sym typeface="Comfortaa"/>
              </a:defRPr>
            </a:lvl6pPr>
            <a:lvl7pPr indent="-317500" lvl="6" marL="3200400" marR="0" rtl="0" algn="l">
              <a:lnSpc>
                <a:spcPct val="100000"/>
              </a:lnSpc>
              <a:spcBef>
                <a:spcPts val="0"/>
              </a:spcBef>
              <a:spcAft>
                <a:spcPts val="0"/>
              </a:spcAft>
              <a:buClr>
                <a:srgbClr val="7F7F7F"/>
              </a:buClr>
              <a:buSzPts val="1400"/>
              <a:buFont typeface="Comfortaa"/>
              <a:buChar char="●"/>
              <a:defRPr b="0" i="0" sz="1600" u="none" cap="none" strike="noStrike">
                <a:solidFill>
                  <a:srgbClr val="7F7F7F"/>
                </a:solidFill>
                <a:latin typeface="Comfortaa"/>
                <a:ea typeface="Comfortaa"/>
                <a:cs typeface="Comfortaa"/>
                <a:sym typeface="Comfortaa"/>
              </a:defRPr>
            </a:lvl7pPr>
            <a:lvl8pPr indent="-317500" lvl="7" marL="3657600" marR="0" rtl="0" algn="l">
              <a:lnSpc>
                <a:spcPct val="100000"/>
              </a:lnSpc>
              <a:spcBef>
                <a:spcPts val="0"/>
              </a:spcBef>
              <a:spcAft>
                <a:spcPts val="0"/>
              </a:spcAft>
              <a:buClr>
                <a:srgbClr val="7F7F7F"/>
              </a:buClr>
              <a:buSzPts val="1400"/>
              <a:buFont typeface="Comfortaa"/>
              <a:buChar char="○"/>
              <a:defRPr b="0" i="0" sz="1600" u="none" cap="none" strike="noStrike">
                <a:solidFill>
                  <a:srgbClr val="7F7F7F"/>
                </a:solidFill>
                <a:latin typeface="Comfortaa"/>
                <a:ea typeface="Comfortaa"/>
                <a:cs typeface="Comfortaa"/>
                <a:sym typeface="Comfortaa"/>
              </a:defRPr>
            </a:lvl8pPr>
            <a:lvl9pPr indent="-317500" lvl="8" marL="4114800" marR="0" rtl="0" algn="l">
              <a:lnSpc>
                <a:spcPct val="100000"/>
              </a:lnSpc>
              <a:spcBef>
                <a:spcPts val="0"/>
              </a:spcBef>
              <a:spcAft>
                <a:spcPts val="0"/>
              </a:spcAft>
              <a:buClr>
                <a:srgbClr val="7F7F7F"/>
              </a:buClr>
              <a:buSzPts val="1400"/>
              <a:buFont typeface="Comfortaa"/>
              <a:buChar char="●"/>
              <a:defRPr b="0" i="0" sz="1600" u="none" cap="none" strike="noStrike">
                <a:solidFill>
                  <a:srgbClr val="7F7F7F"/>
                </a:solidFill>
                <a:latin typeface="Comfortaa"/>
                <a:ea typeface="Comfortaa"/>
                <a:cs typeface="Comfortaa"/>
                <a:sym typeface="Comfortaa"/>
              </a:defRPr>
            </a:lvl9pPr>
          </a:lstStyle>
          <a:p/>
        </p:txBody>
      </p:sp>
      <p:sp>
        <p:nvSpPr>
          <p:cNvPr id="8" name="Google Shape;8;p19"/>
          <p:cNvSpPr txBox="1"/>
          <p:nvPr>
            <p:ph idx="10" type="dt"/>
          </p:nvPr>
        </p:nvSpPr>
        <p:spPr>
          <a:xfrm>
            <a:off x="6363347" y="4767263"/>
            <a:ext cx="2085900" cy="2739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Char char="●"/>
              <a:defRPr b="0" i="0" sz="1200" u="none" cap="none" strike="noStrike">
                <a:solidFill>
                  <a:srgbClr val="59595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9" name="Google Shape;9;p19"/>
          <p:cNvSpPr txBox="1"/>
          <p:nvPr>
            <p:ph idx="11" type="ftr"/>
          </p:nvPr>
        </p:nvSpPr>
        <p:spPr>
          <a:xfrm>
            <a:off x="659165" y="4767263"/>
            <a:ext cx="2847900" cy="2739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200" u="none" cap="none" strike="noStrike">
                <a:solidFill>
                  <a:srgbClr val="59595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800" u="none" cap="none" strike="noStrike">
                <a:solidFill>
                  <a:schemeClr val="dk1"/>
                </a:solidFill>
                <a:latin typeface="Arial"/>
                <a:ea typeface="Arial"/>
                <a:cs typeface="Arial"/>
                <a:sym typeface="Arial"/>
              </a:defRPr>
            </a:lvl9pPr>
          </a:lstStyle>
          <a:p/>
        </p:txBody>
      </p:sp>
      <p:sp>
        <p:nvSpPr>
          <p:cNvPr id="10" name="Google Shape;10;p19"/>
          <p:cNvSpPr txBox="1"/>
          <p:nvPr>
            <p:ph idx="12" type="sldNum"/>
          </p:nvPr>
        </p:nvSpPr>
        <p:spPr>
          <a:xfrm>
            <a:off x="8543278" y="4767263"/>
            <a:ext cx="561900" cy="273900"/>
          </a:xfrm>
          <a:prstGeom prst="rect">
            <a:avLst/>
          </a:prstGeom>
          <a:noFill/>
          <a:ln>
            <a:noFill/>
          </a:ln>
        </p:spPr>
        <p:txBody>
          <a:bodyPr anchorCtr="0" anchor="ctr" bIns="91425" lIns="91425" spcFirstLastPara="1" rIns="91425" wrap="square" tIns="91425">
            <a:noAutofit/>
          </a:bodyPr>
          <a:lstStyle>
            <a:lvl1pPr indent="88900" lvl="0" marL="0" marR="0" rtl="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1pPr>
            <a:lvl2pPr indent="88900" lvl="1" marL="0" marR="0" rtl="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2pPr>
            <a:lvl3pPr indent="88900" lvl="2" marL="0" marR="0" rtl="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3pPr>
            <a:lvl4pPr indent="88900" lvl="3" marL="0" marR="0" rtl="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4pPr>
            <a:lvl5pPr indent="88900" lvl="4" marL="0" marR="0" rtl="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5pPr>
            <a:lvl6pPr indent="88900" lvl="5" marL="0" marR="0" rtl="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6pPr>
            <a:lvl7pPr indent="88900" lvl="6" marL="0" marR="0" rtl="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7pPr>
            <a:lvl8pPr indent="88900" lvl="7" marL="0" marR="0" rtl="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8pPr>
            <a:lvl9pPr indent="88900" lvl="8" marL="0" marR="0" rtl="0" algn="l">
              <a:lnSpc>
                <a:spcPct val="100000"/>
              </a:lnSpc>
              <a:spcBef>
                <a:spcPts val="0"/>
              </a:spcBef>
              <a:spcAft>
                <a:spcPts val="0"/>
              </a:spcAft>
              <a:buClr>
                <a:srgbClr val="000000"/>
              </a:buClr>
              <a:buSzPts val="1400"/>
              <a:buFont typeface="Arial"/>
              <a:buNone/>
              <a:defRPr b="0" i="0" sz="1200" u="none" cap="none" strike="noStrike">
                <a:solidFill>
                  <a:srgbClr val="595959"/>
                </a:solidFill>
                <a:latin typeface="Arial"/>
                <a:ea typeface="Arial"/>
                <a:cs typeface="Arial"/>
                <a:sym typeface="Arial"/>
              </a:defRPr>
            </a:lvl9pPr>
          </a:lstStyle>
          <a:p>
            <a:pPr indent="88900" lvl="0" marL="0" rtl="0" algn="l">
              <a:spcBef>
                <a:spcPts val="0"/>
              </a:spcBef>
              <a:spcAft>
                <a:spcPts val="0"/>
              </a:spcAft>
              <a:buNone/>
            </a:pPr>
            <a:r>
              <a:t/>
            </a:r>
            <a:endParaRPr/>
          </a:p>
          <a:p>
            <a:pPr indent="0" lvl="1" marL="457200" rtl="0" algn="l">
              <a:spcBef>
                <a:spcPts val="0"/>
              </a:spcBef>
              <a:spcAft>
                <a:spcPts val="0"/>
              </a:spcAft>
              <a:buNone/>
            </a:pPr>
            <a:r>
              <a:t/>
            </a:r>
            <a:endParaRPr sz="1800">
              <a:solidFill>
                <a:schemeClr val="dk1"/>
              </a:solidFill>
            </a:endParaRPr>
          </a:p>
          <a:p>
            <a:pPr indent="0" lvl="2" marL="914400" rtl="0" algn="l">
              <a:spcBef>
                <a:spcPts val="0"/>
              </a:spcBef>
              <a:spcAft>
                <a:spcPts val="0"/>
              </a:spcAft>
              <a:buNone/>
            </a:pPr>
            <a:r>
              <a:t/>
            </a:r>
            <a:endParaRPr sz="1800">
              <a:solidFill>
                <a:schemeClr val="dk1"/>
              </a:solidFill>
            </a:endParaRPr>
          </a:p>
          <a:p>
            <a:pPr indent="0" lvl="3" marL="1371600" rtl="0" algn="l">
              <a:spcBef>
                <a:spcPts val="0"/>
              </a:spcBef>
              <a:spcAft>
                <a:spcPts val="0"/>
              </a:spcAft>
              <a:buNone/>
            </a:pPr>
            <a:r>
              <a:t/>
            </a:r>
            <a:endParaRPr sz="1800">
              <a:solidFill>
                <a:schemeClr val="dk1"/>
              </a:solidFill>
            </a:endParaRPr>
          </a:p>
          <a:p>
            <a:pPr indent="0" lvl="4" marL="1828800" rtl="0" algn="l">
              <a:spcBef>
                <a:spcPts val="0"/>
              </a:spcBef>
              <a:spcAft>
                <a:spcPts val="0"/>
              </a:spcAft>
              <a:buNone/>
            </a:pPr>
            <a:r>
              <a:t/>
            </a:r>
            <a:endParaRPr sz="1800">
              <a:solidFill>
                <a:schemeClr val="dk1"/>
              </a:solidFill>
            </a:endParaRPr>
          </a:p>
          <a:p>
            <a:pPr indent="0" lvl="5" marL="2286000" rtl="0" algn="l">
              <a:spcBef>
                <a:spcPts val="0"/>
              </a:spcBef>
              <a:spcAft>
                <a:spcPts val="0"/>
              </a:spcAft>
              <a:buNone/>
            </a:pPr>
            <a:r>
              <a:t/>
            </a:r>
            <a:endParaRPr sz="1800">
              <a:solidFill>
                <a:schemeClr val="dk1"/>
              </a:solidFill>
            </a:endParaRPr>
          </a:p>
          <a:p>
            <a:pPr indent="0" lvl="6" marL="2743200" rtl="0" algn="l">
              <a:spcBef>
                <a:spcPts val="0"/>
              </a:spcBef>
              <a:spcAft>
                <a:spcPts val="0"/>
              </a:spcAft>
              <a:buNone/>
            </a:pPr>
            <a:r>
              <a:t/>
            </a:r>
            <a:endParaRPr sz="1800">
              <a:solidFill>
                <a:schemeClr val="dk1"/>
              </a:solidFill>
            </a:endParaRPr>
          </a:p>
          <a:p>
            <a:pPr indent="0" lvl="7" marL="3200400" rtl="0" algn="l">
              <a:spcBef>
                <a:spcPts val="0"/>
              </a:spcBef>
              <a:spcAft>
                <a:spcPts val="0"/>
              </a:spcAft>
              <a:buNone/>
            </a:pPr>
            <a:r>
              <a:t/>
            </a:r>
            <a:endParaRPr sz="1800">
              <a:solidFill>
                <a:schemeClr val="dk1"/>
              </a:solidFill>
            </a:endParaRPr>
          </a:p>
          <a:p>
            <a:pPr indent="0" lvl="8" marL="3657600" rtl="0" algn="l">
              <a:spcBef>
                <a:spcPts val="0"/>
              </a:spcBef>
              <a:spcAft>
                <a:spcPts val="0"/>
              </a:spcAft>
              <a:buNone/>
            </a:pPr>
            <a:r>
              <a:t/>
            </a:r>
            <a:endParaRPr sz="1800">
              <a:solidFill>
                <a:schemeClr val="dk1"/>
              </a:solidFill>
            </a:endParaRPr>
          </a:p>
        </p:txBody>
      </p:sp>
      <p:sp>
        <p:nvSpPr>
          <p:cNvPr id="11" name="Google Shape;11;p19"/>
          <p:cNvSpPr/>
          <p:nvPr/>
        </p:nvSpPr>
        <p:spPr>
          <a:xfrm>
            <a:off x="8457760" y="4874538"/>
            <a:ext cx="84900" cy="636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9"/>
          <p:cNvSpPr/>
          <p:nvPr/>
        </p:nvSpPr>
        <p:spPr>
          <a:xfrm>
            <a:off x="569119" y="4874538"/>
            <a:ext cx="84900" cy="63600"/>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82" name="Shape 82"/>
        <p:cNvGrpSpPr/>
        <p:nvPr/>
      </p:nvGrpSpPr>
      <p:grpSpPr>
        <a:xfrm>
          <a:off x="0" y="0"/>
          <a:ext cx="0" cy="0"/>
          <a:chOff x="0" y="0"/>
          <a:chExt cx="0" cy="0"/>
        </a:xfrm>
      </p:grpSpPr>
      <p:sp>
        <p:nvSpPr>
          <p:cNvPr id="83" name="Google Shape;83;p22"/>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84" name="Google Shape;84;p22"/>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www.youtube.com/watch?v=seHEGKLElS4" TargetMode="Externa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www.youtube.com/watch?v=H0_yKBitO8M" TargetMode="Externa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1"/>
          <p:cNvSpPr txBox="1"/>
          <p:nvPr>
            <p:ph type="ctrTitle"/>
          </p:nvPr>
        </p:nvSpPr>
        <p:spPr>
          <a:xfrm>
            <a:off x="685800" y="1156375"/>
            <a:ext cx="7772400" cy="3698100"/>
          </a:xfrm>
          <a:prstGeom prst="rect">
            <a:avLst/>
          </a:prstGeom>
          <a:noFill/>
          <a:ln>
            <a:noFill/>
          </a:ln>
          <a:effectLst>
            <a:outerShdw blurRad="57150" rotWithShape="0" algn="bl" dir="5400000" dist="19050">
              <a:srgbClr val="FFFFFF">
                <a:alpha val="49803"/>
              </a:srgbClr>
            </a:outerShdw>
          </a:effectLst>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200"/>
              <a:buFont typeface="Arial"/>
              <a:buNone/>
            </a:pPr>
            <a:r>
              <a:rPr b="1" lang="en" sz="6400">
                <a:solidFill>
                  <a:srgbClr val="783F04"/>
                </a:solidFill>
              </a:rPr>
              <a:t>THE</a:t>
            </a:r>
            <a:br>
              <a:rPr b="1" lang="en" sz="6400">
                <a:solidFill>
                  <a:srgbClr val="783F04"/>
                </a:solidFill>
              </a:rPr>
            </a:br>
            <a:r>
              <a:rPr b="1" i="0" lang="en" sz="8000" u="none" cap="none" strike="noStrike">
                <a:solidFill>
                  <a:srgbClr val="783F04"/>
                </a:solidFill>
                <a:latin typeface="Coiny"/>
                <a:ea typeface="Coiny"/>
                <a:cs typeface="Coiny"/>
                <a:sym typeface="Coiny"/>
              </a:rPr>
              <a:t>Marshmallow</a:t>
            </a:r>
            <a:br>
              <a:rPr b="1" lang="en" sz="8000">
                <a:solidFill>
                  <a:srgbClr val="783F04"/>
                </a:solidFill>
              </a:rPr>
            </a:br>
            <a:r>
              <a:rPr b="1" i="0" lang="en" sz="8000" u="none" cap="none" strike="noStrike">
                <a:solidFill>
                  <a:srgbClr val="783F04"/>
                </a:solidFill>
                <a:latin typeface="Coiny"/>
                <a:ea typeface="Coiny"/>
                <a:cs typeface="Coiny"/>
                <a:sym typeface="Coiny"/>
              </a:rPr>
              <a:t>Challenge</a:t>
            </a:r>
            <a:endParaRPr i="0" sz="8000" u="none" cap="none" strike="noStrike">
              <a:solidFill>
                <a:srgbClr val="783F04"/>
              </a:solidFill>
              <a:latin typeface="Coiny"/>
              <a:ea typeface="Coiny"/>
              <a:cs typeface="Coiny"/>
              <a:sym typeface="Coiny"/>
            </a:endParaRPr>
          </a:p>
        </p:txBody>
      </p:sp>
      <p:pic>
        <p:nvPicPr>
          <p:cNvPr id="106" name="Google Shape;106;p1"/>
          <p:cNvPicPr preferRelativeResize="0"/>
          <p:nvPr/>
        </p:nvPicPr>
        <p:blipFill rotWithShape="1">
          <a:blip r:embed="rId4">
            <a:alphaModFix amt="21000"/>
          </a:blip>
          <a:srcRect b="0" l="0" r="0" t="0"/>
          <a:stretch/>
        </p:blipFill>
        <p:spPr>
          <a:xfrm>
            <a:off x="4012876" y="158775"/>
            <a:ext cx="1118250" cy="8711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9" name="Shape 159"/>
        <p:cNvGrpSpPr/>
        <p:nvPr/>
      </p:nvGrpSpPr>
      <p:grpSpPr>
        <a:xfrm>
          <a:off x="0" y="0"/>
          <a:ext cx="0" cy="0"/>
          <a:chOff x="0" y="0"/>
          <a:chExt cx="0" cy="0"/>
        </a:xfrm>
      </p:grpSpPr>
      <p:sp>
        <p:nvSpPr>
          <p:cNvPr id="160" name="Google Shape;160;p10"/>
          <p:cNvSpPr txBox="1"/>
          <p:nvPr>
            <p:ph type="ctrTitle"/>
          </p:nvPr>
        </p:nvSpPr>
        <p:spPr>
          <a:xfrm>
            <a:off x="685800" y="457200"/>
            <a:ext cx="7772400" cy="3833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200"/>
              <a:buFont typeface="Arial"/>
              <a:buNone/>
            </a:pPr>
            <a:r>
              <a:rPr b="1" lang="en" sz="8000">
                <a:solidFill>
                  <a:srgbClr val="783F04"/>
                </a:solidFill>
              </a:rPr>
              <a:t>The Teams</a:t>
            </a:r>
            <a:endParaRPr i="0" sz="8000" u="none" cap="none" strike="noStrike">
              <a:solidFill>
                <a:srgbClr val="783F0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g2588fd0b9ea_0_0"/>
          <p:cNvSpPr txBox="1"/>
          <p:nvPr/>
        </p:nvSpPr>
        <p:spPr>
          <a:xfrm>
            <a:off x="2928433" y="671188"/>
            <a:ext cx="5865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n" sz="10000">
                <a:latin typeface="Comfortaa"/>
                <a:ea typeface="Comfortaa"/>
                <a:cs typeface="Comfortaa"/>
                <a:sym typeface="Comfortaa"/>
              </a:rPr>
              <a:t>2</a:t>
            </a:r>
            <a:endParaRPr sz="10000">
              <a:latin typeface="Comfortaa"/>
              <a:ea typeface="Comfortaa"/>
              <a:cs typeface="Comfortaa"/>
              <a:sym typeface="Comfortaa"/>
            </a:endParaRPr>
          </a:p>
        </p:txBody>
      </p:sp>
      <p:sp>
        <p:nvSpPr>
          <p:cNvPr id="166" name="Google Shape;166;g2588fd0b9ea_0_0"/>
          <p:cNvSpPr txBox="1"/>
          <p:nvPr>
            <p:ph type="title"/>
          </p:nvPr>
        </p:nvSpPr>
        <p:spPr>
          <a:xfrm>
            <a:off x="133850" y="244425"/>
            <a:ext cx="3743700" cy="370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Teams</a:t>
            </a:r>
            <a:endParaRPr/>
          </a:p>
        </p:txBody>
      </p:sp>
      <p:graphicFrame>
        <p:nvGraphicFramePr>
          <p:cNvPr id="167" name="Google Shape;167;g2588fd0b9ea_0_0"/>
          <p:cNvGraphicFramePr/>
          <p:nvPr/>
        </p:nvGraphicFramePr>
        <p:xfrm>
          <a:off x="526835" y="740667"/>
          <a:ext cx="3000000" cy="3000000"/>
        </p:xfrm>
        <a:graphic>
          <a:graphicData uri="http://schemas.openxmlformats.org/drawingml/2006/table">
            <a:tbl>
              <a:tblPr>
                <a:noFill/>
                <a:tableStyleId>{EB566280-AA90-471A-A6F7-DD72E3EEF93A}</a:tableStyleId>
              </a:tblPr>
              <a:tblGrid>
                <a:gridCol w="2194575"/>
              </a:tblGrid>
              <a:tr h="396200">
                <a:tc>
                  <a:txBody>
                    <a:bodyPr/>
                    <a:lstStyle/>
                    <a:p>
                      <a:pPr indent="0" lvl="0" marL="0" rtl="0" algn="l">
                        <a:spcBef>
                          <a:spcPts val="0"/>
                        </a:spcBef>
                        <a:spcAft>
                          <a:spcPts val="0"/>
                        </a:spcAft>
                        <a:buNone/>
                      </a:pPr>
                      <a:r>
                        <a:rPr lang="en"/>
                        <a:t>Fatima Zahra ATLANE</a:t>
                      </a:r>
                      <a:endParaRPr/>
                    </a:p>
                  </a:txBody>
                  <a:tcPr marT="91425" marB="91425" marR="91425" marL="91425"/>
                </a:tc>
              </a:tr>
              <a:tr h="396200">
                <a:tc>
                  <a:txBody>
                    <a:bodyPr/>
                    <a:lstStyle/>
                    <a:p>
                      <a:pPr indent="0" lvl="0" marL="0" rtl="0" algn="l">
                        <a:spcBef>
                          <a:spcPts val="0"/>
                        </a:spcBef>
                        <a:spcAft>
                          <a:spcPts val="0"/>
                        </a:spcAft>
                        <a:buNone/>
                      </a:pPr>
                      <a:r>
                        <a:rPr lang="en"/>
                        <a:t>Israel Iaac ZETINA</a:t>
                      </a:r>
                      <a:endParaRPr/>
                    </a:p>
                  </a:txBody>
                  <a:tcPr marT="91425" marB="91425" marR="91425" marL="91425"/>
                </a:tc>
              </a:tr>
              <a:tr h="396200">
                <a:tc>
                  <a:txBody>
                    <a:bodyPr/>
                    <a:lstStyle/>
                    <a:p>
                      <a:pPr indent="0" lvl="0" marL="0" rtl="0" algn="l">
                        <a:spcBef>
                          <a:spcPts val="0"/>
                        </a:spcBef>
                        <a:spcAft>
                          <a:spcPts val="0"/>
                        </a:spcAft>
                        <a:buNone/>
                      </a:pPr>
                      <a:r>
                        <a:rPr lang="en"/>
                        <a:t>Said BOUCHOUKOU</a:t>
                      </a:r>
                      <a:endParaRPr/>
                    </a:p>
                  </a:txBody>
                  <a:tcPr marT="91425" marB="91425" marR="91425" marL="91425"/>
                </a:tc>
              </a:tr>
              <a:tr h="396200">
                <a:tc>
                  <a:txBody>
                    <a:bodyPr/>
                    <a:lstStyle/>
                    <a:p>
                      <a:pPr indent="0" lvl="0" marL="0" rtl="0" algn="l">
                        <a:spcBef>
                          <a:spcPts val="0"/>
                        </a:spcBef>
                        <a:spcAft>
                          <a:spcPts val="0"/>
                        </a:spcAft>
                        <a:buNone/>
                      </a:pPr>
                      <a:r>
                        <a:rPr lang="en"/>
                        <a:t>Chaima IDRISSI</a:t>
                      </a:r>
                      <a:endParaRPr/>
                    </a:p>
                  </a:txBody>
                  <a:tcPr marT="91425" marB="91425" marR="91425" marL="91425"/>
                </a:tc>
              </a:tr>
            </a:tbl>
          </a:graphicData>
        </a:graphic>
      </p:graphicFrame>
      <p:sp>
        <p:nvSpPr>
          <p:cNvPr id="168" name="Google Shape;168;g2588fd0b9ea_0_0"/>
          <p:cNvSpPr txBox="1"/>
          <p:nvPr/>
        </p:nvSpPr>
        <p:spPr>
          <a:xfrm>
            <a:off x="-76200" y="671188"/>
            <a:ext cx="5865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n" sz="10000">
                <a:latin typeface="Comfortaa"/>
                <a:ea typeface="Comfortaa"/>
                <a:cs typeface="Comfortaa"/>
                <a:sym typeface="Comfortaa"/>
              </a:rPr>
              <a:t>1</a:t>
            </a:r>
            <a:endParaRPr sz="10000">
              <a:latin typeface="Comfortaa"/>
              <a:ea typeface="Comfortaa"/>
              <a:cs typeface="Comfortaa"/>
              <a:sym typeface="Comfortaa"/>
            </a:endParaRPr>
          </a:p>
        </p:txBody>
      </p:sp>
      <p:graphicFrame>
        <p:nvGraphicFramePr>
          <p:cNvPr id="169" name="Google Shape;169;g2588fd0b9ea_0_0"/>
          <p:cNvGraphicFramePr/>
          <p:nvPr/>
        </p:nvGraphicFramePr>
        <p:xfrm>
          <a:off x="3721980" y="740667"/>
          <a:ext cx="3000000" cy="3000000"/>
        </p:xfrm>
        <a:graphic>
          <a:graphicData uri="http://schemas.openxmlformats.org/drawingml/2006/table">
            <a:tbl>
              <a:tblPr>
                <a:noFill/>
                <a:tableStyleId>{EB566280-AA90-471A-A6F7-DD72E3EEF93A}</a:tableStyleId>
              </a:tblPr>
              <a:tblGrid>
                <a:gridCol w="2391250"/>
              </a:tblGrid>
              <a:tr h="396200">
                <a:tc>
                  <a:txBody>
                    <a:bodyPr/>
                    <a:lstStyle/>
                    <a:p>
                      <a:pPr indent="0" lvl="0" marL="0" rtl="0" algn="l">
                        <a:spcBef>
                          <a:spcPts val="0"/>
                        </a:spcBef>
                        <a:spcAft>
                          <a:spcPts val="0"/>
                        </a:spcAft>
                        <a:buNone/>
                      </a:pPr>
                      <a:r>
                        <a:rPr lang="en"/>
                        <a:t>Viktor MANDROLKO</a:t>
                      </a:r>
                      <a:endParaRPr/>
                    </a:p>
                  </a:txBody>
                  <a:tcPr marT="91425" marB="91425" marR="91425" marL="91425">
                    <a:lnB cap="flat" cmpd="sng" w="4775">
                      <a:solidFill>
                        <a:srgbClr val="000000"/>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Oumaima ZOUHRI</a:t>
                      </a:r>
                      <a:r>
                        <a:rPr lang="en" sz="1000"/>
                        <a:t> </a:t>
                      </a:r>
                      <a:endParaRPr sz="1000"/>
                    </a:p>
                  </a:txBody>
                  <a:tcPr marT="9525" marB="91425" marR="9525" marL="9525" anchor="ctr">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Mohamed BALHOUS</a:t>
                      </a:r>
                      <a:endParaRPr/>
                    </a:p>
                  </a:txBody>
                  <a:tcPr marT="91425" marB="91425" marR="91425" marL="91425">
                    <a:lnT cap="flat" cmpd="sng" w="4775">
                      <a:solidFill>
                        <a:srgbClr val="000000"/>
                      </a:solidFill>
                      <a:prstDash val="solid"/>
                      <a:round/>
                      <a:headEnd len="sm" w="sm" type="none"/>
                      <a:tailEnd len="sm" w="sm" type="none"/>
                    </a:lnT>
                  </a:tcPr>
                </a:tc>
              </a:tr>
              <a:tr h="396200">
                <a:tc>
                  <a:txBody>
                    <a:bodyPr/>
                    <a:lstStyle/>
                    <a:p>
                      <a:pPr indent="0" lvl="0" marL="0" rtl="0" algn="l">
                        <a:spcBef>
                          <a:spcPts val="0"/>
                        </a:spcBef>
                        <a:spcAft>
                          <a:spcPts val="0"/>
                        </a:spcAft>
                        <a:buClr>
                          <a:schemeClr val="dk1"/>
                        </a:buClr>
                        <a:buSzPts val="1100"/>
                        <a:buFont typeface="Arial"/>
                        <a:buNone/>
                      </a:pPr>
                      <a:r>
                        <a:rPr lang="en">
                          <a:solidFill>
                            <a:schemeClr val="dk1"/>
                          </a:solidFill>
                        </a:rPr>
                        <a:t>Sevra </a:t>
                      </a:r>
                      <a:r>
                        <a:rPr lang="en">
                          <a:solidFill>
                            <a:schemeClr val="dk1"/>
                          </a:solidFill>
                        </a:rPr>
                        <a:t>CICEKLI</a:t>
                      </a:r>
                      <a:endParaRPr/>
                    </a:p>
                  </a:txBody>
                  <a:tcPr marT="91425" marB="91425" marR="91425" marL="91425"/>
                </a:tc>
              </a:tr>
            </a:tbl>
          </a:graphicData>
        </a:graphic>
      </p:graphicFrame>
      <p:graphicFrame>
        <p:nvGraphicFramePr>
          <p:cNvPr id="170" name="Google Shape;170;g2588fd0b9ea_0_0"/>
          <p:cNvGraphicFramePr/>
          <p:nvPr/>
        </p:nvGraphicFramePr>
        <p:xfrm>
          <a:off x="6999500" y="415438"/>
          <a:ext cx="3000000" cy="3000000"/>
        </p:xfrm>
        <a:graphic>
          <a:graphicData uri="http://schemas.openxmlformats.org/drawingml/2006/table">
            <a:tbl>
              <a:tblPr>
                <a:noFill/>
                <a:tableStyleId>{EB566280-AA90-471A-A6F7-DD72E3EEF93A}</a:tableStyleId>
              </a:tblPr>
              <a:tblGrid>
                <a:gridCol w="2034075"/>
              </a:tblGrid>
              <a:tr h="406425">
                <a:tc>
                  <a:txBody>
                    <a:bodyPr/>
                    <a:lstStyle/>
                    <a:p>
                      <a:pPr indent="0" lvl="0" marL="0" rtl="0" algn="l">
                        <a:spcBef>
                          <a:spcPts val="0"/>
                        </a:spcBef>
                        <a:spcAft>
                          <a:spcPts val="0"/>
                        </a:spcAft>
                        <a:buNone/>
                      </a:pPr>
                      <a:r>
                        <a:rPr lang="en"/>
                        <a:t>Walid  BOUZID</a:t>
                      </a:r>
                      <a:endParaRPr/>
                    </a:p>
                  </a:txBody>
                  <a:tcPr marT="91425" marB="91425" marR="91425" marL="91425"/>
                </a:tc>
              </a:tr>
              <a:tr h="406425">
                <a:tc>
                  <a:txBody>
                    <a:bodyPr/>
                    <a:lstStyle/>
                    <a:p>
                      <a:pPr indent="0" lvl="0" marL="0" rtl="0" algn="l">
                        <a:spcBef>
                          <a:spcPts val="0"/>
                        </a:spcBef>
                        <a:spcAft>
                          <a:spcPts val="0"/>
                        </a:spcAft>
                        <a:buNone/>
                      </a:pPr>
                      <a:r>
                        <a:rPr lang="en"/>
                        <a:t>Rohith RAVI</a:t>
                      </a:r>
                      <a:endParaRPr/>
                    </a:p>
                  </a:txBody>
                  <a:tcPr marT="91425" marB="91425" marR="91425" marL="91425"/>
                </a:tc>
              </a:tr>
              <a:tr h="609575">
                <a:tc>
                  <a:txBody>
                    <a:bodyPr/>
                    <a:lstStyle/>
                    <a:p>
                      <a:pPr indent="0" lvl="0" marL="0" rtl="0" algn="l">
                        <a:spcBef>
                          <a:spcPts val="0"/>
                        </a:spcBef>
                        <a:spcAft>
                          <a:spcPts val="0"/>
                        </a:spcAft>
                        <a:buNone/>
                      </a:pPr>
                      <a:r>
                        <a:rPr lang="en"/>
                        <a:t>Fatima Ezzarha BELKHENFAR </a:t>
                      </a:r>
                      <a:endParaRPr/>
                    </a:p>
                  </a:txBody>
                  <a:tcPr marT="91425" marB="91425" marR="91425" marL="91425"/>
                </a:tc>
              </a:tr>
              <a:tr h="406425">
                <a:tc>
                  <a:txBody>
                    <a:bodyPr/>
                    <a:lstStyle/>
                    <a:p>
                      <a:pPr indent="0" lvl="0" marL="0" rtl="0" algn="l">
                        <a:spcBef>
                          <a:spcPts val="0"/>
                        </a:spcBef>
                        <a:spcAft>
                          <a:spcPts val="0"/>
                        </a:spcAft>
                        <a:buNone/>
                      </a:pPr>
                      <a:r>
                        <a:rPr lang="en"/>
                        <a:t>Zakia MOHSIN </a:t>
                      </a:r>
                      <a:endParaRPr/>
                    </a:p>
                  </a:txBody>
                  <a:tcPr marT="91425" marB="91425" marR="91425" marL="91425"/>
                </a:tc>
              </a:tr>
              <a:tr h="406425">
                <a:tc>
                  <a:txBody>
                    <a:bodyPr/>
                    <a:lstStyle/>
                    <a:p>
                      <a:pPr indent="0" lvl="0" marL="0" rtl="0" algn="l">
                        <a:spcBef>
                          <a:spcPts val="0"/>
                        </a:spcBef>
                        <a:spcAft>
                          <a:spcPts val="0"/>
                        </a:spcAft>
                        <a:buNone/>
                      </a:pPr>
                      <a:r>
                        <a:rPr lang="en"/>
                        <a:t>Nathan LINTINGRE</a:t>
                      </a:r>
                      <a:endParaRPr/>
                    </a:p>
                  </a:txBody>
                  <a:tcPr marT="91425" marB="91425" marR="91425" marL="91425"/>
                </a:tc>
              </a:tr>
            </a:tbl>
          </a:graphicData>
        </a:graphic>
      </p:graphicFrame>
      <p:sp>
        <p:nvSpPr>
          <p:cNvPr id="171" name="Google Shape;171;g2588fd0b9ea_0_0"/>
          <p:cNvSpPr txBox="1"/>
          <p:nvPr/>
        </p:nvSpPr>
        <p:spPr>
          <a:xfrm>
            <a:off x="6196440" y="671175"/>
            <a:ext cx="5865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n" sz="10000">
                <a:latin typeface="Comfortaa"/>
                <a:ea typeface="Comfortaa"/>
                <a:cs typeface="Comfortaa"/>
                <a:sym typeface="Comfortaa"/>
              </a:rPr>
              <a:t>3</a:t>
            </a:r>
            <a:endParaRPr sz="10000">
              <a:latin typeface="Comfortaa"/>
              <a:ea typeface="Comfortaa"/>
              <a:cs typeface="Comfortaa"/>
              <a:sym typeface="Comfortaa"/>
            </a:endParaRPr>
          </a:p>
        </p:txBody>
      </p:sp>
      <p:sp>
        <p:nvSpPr>
          <p:cNvPr id="172" name="Google Shape;172;g2588fd0b9ea_0_0"/>
          <p:cNvSpPr txBox="1"/>
          <p:nvPr/>
        </p:nvSpPr>
        <p:spPr>
          <a:xfrm>
            <a:off x="3004632" y="3061963"/>
            <a:ext cx="5865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n" sz="10000">
                <a:latin typeface="Comfortaa"/>
                <a:ea typeface="Comfortaa"/>
                <a:cs typeface="Comfortaa"/>
                <a:sym typeface="Comfortaa"/>
              </a:rPr>
              <a:t>5</a:t>
            </a:r>
            <a:endParaRPr sz="10000">
              <a:latin typeface="Comfortaa"/>
              <a:ea typeface="Comfortaa"/>
              <a:cs typeface="Comfortaa"/>
              <a:sym typeface="Comfortaa"/>
            </a:endParaRPr>
          </a:p>
        </p:txBody>
      </p:sp>
      <p:graphicFrame>
        <p:nvGraphicFramePr>
          <p:cNvPr id="173" name="Google Shape;173;g2588fd0b9ea_0_0"/>
          <p:cNvGraphicFramePr/>
          <p:nvPr/>
        </p:nvGraphicFramePr>
        <p:xfrm>
          <a:off x="717335" y="3131443"/>
          <a:ext cx="3000000" cy="3000000"/>
        </p:xfrm>
        <a:graphic>
          <a:graphicData uri="http://schemas.openxmlformats.org/drawingml/2006/table">
            <a:tbl>
              <a:tblPr>
                <a:noFill/>
                <a:tableStyleId>{EB566280-AA90-471A-A6F7-DD72E3EEF93A}</a:tableStyleId>
              </a:tblPr>
              <a:tblGrid>
                <a:gridCol w="2194575"/>
              </a:tblGrid>
              <a:tr h="396200">
                <a:tc>
                  <a:txBody>
                    <a:bodyPr/>
                    <a:lstStyle/>
                    <a:p>
                      <a:pPr indent="0" lvl="0" marL="0" rtl="0" algn="l">
                        <a:spcBef>
                          <a:spcPts val="0"/>
                        </a:spcBef>
                        <a:spcAft>
                          <a:spcPts val="0"/>
                        </a:spcAft>
                        <a:buNone/>
                      </a:pPr>
                      <a:r>
                        <a:rPr lang="en"/>
                        <a:t>Marta CANTINA</a:t>
                      </a:r>
                      <a:endParaRPr/>
                    </a:p>
                  </a:txBody>
                  <a:tcPr marT="91425" marB="91425" marR="91425" marL="91425">
                    <a:solidFill>
                      <a:schemeClr val="lt1"/>
                    </a:solidFill>
                  </a:tcPr>
                </a:tc>
              </a:tr>
              <a:tr h="396200">
                <a:tc>
                  <a:txBody>
                    <a:bodyPr/>
                    <a:lstStyle/>
                    <a:p>
                      <a:pPr indent="0" lvl="0" marL="0" rtl="0" algn="l">
                        <a:spcBef>
                          <a:spcPts val="0"/>
                        </a:spcBef>
                        <a:spcAft>
                          <a:spcPts val="0"/>
                        </a:spcAft>
                        <a:buNone/>
                      </a:pPr>
                      <a:r>
                        <a:rPr lang="en"/>
                        <a:t>Alain UWADUKUNZE</a:t>
                      </a:r>
                      <a:endParaRPr/>
                    </a:p>
                  </a:txBody>
                  <a:tcPr marT="91425" marB="91425" marR="91425" marL="91425">
                    <a:solidFill>
                      <a:schemeClr val="lt1"/>
                    </a:solidFill>
                  </a:tcPr>
                </a:tc>
              </a:tr>
              <a:tr h="396200">
                <a:tc>
                  <a:txBody>
                    <a:bodyPr/>
                    <a:lstStyle/>
                    <a:p>
                      <a:pPr indent="0" lvl="0" marL="0" rtl="0" algn="l">
                        <a:spcBef>
                          <a:spcPts val="0"/>
                        </a:spcBef>
                        <a:spcAft>
                          <a:spcPts val="0"/>
                        </a:spcAft>
                        <a:buNone/>
                      </a:pPr>
                      <a:r>
                        <a:rPr lang="en"/>
                        <a:t>Youness EL GHAZOUANI</a:t>
                      </a:r>
                      <a:endParaRPr/>
                    </a:p>
                  </a:txBody>
                  <a:tcPr marT="91425" marB="91425" marR="91425" marL="91425">
                    <a:solidFill>
                      <a:schemeClr val="lt1"/>
                    </a:solidFill>
                  </a:tcPr>
                </a:tc>
              </a:tr>
              <a:tr h="396200">
                <a:tc>
                  <a:txBody>
                    <a:bodyPr/>
                    <a:lstStyle/>
                    <a:p>
                      <a:pPr indent="0" lvl="0" marL="0" rtl="0" algn="l">
                        <a:spcBef>
                          <a:spcPts val="0"/>
                        </a:spcBef>
                        <a:spcAft>
                          <a:spcPts val="0"/>
                        </a:spcAft>
                        <a:buNone/>
                      </a:pPr>
                      <a:r>
                        <a:rPr lang="en"/>
                        <a:t>Faratiana Herline MINOARISOA</a:t>
                      </a:r>
                      <a:endParaRPr/>
                    </a:p>
                  </a:txBody>
                  <a:tcPr marT="91425" marB="91425" marR="91425" marL="91425">
                    <a:solidFill>
                      <a:schemeClr val="lt1"/>
                    </a:solidFill>
                  </a:tcPr>
                </a:tc>
              </a:tr>
            </a:tbl>
          </a:graphicData>
        </a:graphic>
      </p:graphicFrame>
      <p:sp>
        <p:nvSpPr>
          <p:cNvPr id="174" name="Google Shape;174;g2588fd0b9ea_0_0"/>
          <p:cNvSpPr txBox="1"/>
          <p:nvPr/>
        </p:nvSpPr>
        <p:spPr>
          <a:xfrm>
            <a:off x="-76200" y="3061963"/>
            <a:ext cx="5865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n" sz="10000">
                <a:latin typeface="Comfortaa"/>
                <a:ea typeface="Comfortaa"/>
                <a:cs typeface="Comfortaa"/>
                <a:sym typeface="Comfortaa"/>
              </a:rPr>
              <a:t>4</a:t>
            </a:r>
            <a:endParaRPr sz="10000">
              <a:latin typeface="Comfortaa"/>
              <a:ea typeface="Comfortaa"/>
              <a:cs typeface="Comfortaa"/>
              <a:sym typeface="Comfortaa"/>
            </a:endParaRPr>
          </a:p>
        </p:txBody>
      </p:sp>
      <p:graphicFrame>
        <p:nvGraphicFramePr>
          <p:cNvPr id="175" name="Google Shape;175;g2588fd0b9ea_0_0"/>
          <p:cNvGraphicFramePr/>
          <p:nvPr/>
        </p:nvGraphicFramePr>
        <p:xfrm>
          <a:off x="3798180" y="3131443"/>
          <a:ext cx="3000000" cy="3000000"/>
        </p:xfrm>
        <a:graphic>
          <a:graphicData uri="http://schemas.openxmlformats.org/drawingml/2006/table">
            <a:tbl>
              <a:tblPr>
                <a:noFill/>
                <a:tableStyleId>{EB566280-AA90-471A-A6F7-DD72E3EEF93A}</a:tableStyleId>
              </a:tblPr>
              <a:tblGrid>
                <a:gridCol w="2391250"/>
              </a:tblGrid>
              <a:tr h="396200">
                <a:tc>
                  <a:txBody>
                    <a:bodyPr/>
                    <a:lstStyle/>
                    <a:p>
                      <a:pPr indent="0" lvl="0" marL="0" rtl="0" algn="l">
                        <a:spcBef>
                          <a:spcPts val="0"/>
                        </a:spcBef>
                        <a:spcAft>
                          <a:spcPts val="0"/>
                        </a:spcAft>
                        <a:buNone/>
                      </a:pPr>
                      <a:r>
                        <a:rPr lang="en"/>
                        <a:t>Masuhiul HUQ</a:t>
                      </a:r>
                      <a:endParaRPr/>
                    </a:p>
                  </a:txBody>
                  <a:tcPr marT="91425" marB="91425" marR="91425" marL="91425">
                    <a:lnB cap="flat" cmpd="sng" w="4775">
                      <a:solidFill>
                        <a:srgbClr val="000000"/>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Marie-Amélie RATTE </a:t>
                      </a:r>
                      <a:endParaRPr sz="1000"/>
                    </a:p>
                  </a:txBody>
                  <a:tcPr marT="9525" marB="91425" marR="9525" marL="9525" anchor="ctr">
                    <a:lnL cap="flat" cmpd="sng" w="4775">
                      <a:solidFill>
                        <a:srgbClr val="000000"/>
                      </a:solidFill>
                      <a:prstDash val="solid"/>
                      <a:round/>
                      <a:headEnd len="sm" w="sm" type="none"/>
                      <a:tailEnd len="sm" w="sm" type="none"/>
                    </a:lnL>
                    <a:lnR cap="flat" cmpd="sng" w="4775">
                      <a:solidFill>
                        <a:srgbClr val="000000"/>
                      </a:solidFill>
                      <a:prstDash val="solid"/>
                      <a:round/>
                      <a:headEnd len="sm" w="sm" type="none"/>
                      <a:tailEnd len="sm" w="sm" type="none"/>
                    </a:lnR>
                    <a:lnT cap="flat" cmpd="sng" w="4775">
                      <a:solidFill>
                        <a:srgbClr val="000000"/>
                      </a:solidFill>
                      <a:prstDash val="solid"/>
                      <a:round/>
                      <a:headEnd len="sm" w="sm" type="none"/>
                      <a:tailEnd len="sm" w="sm" type="none"/>
                    </a:lnT>
                    <a:lnB cap="flat" cmpd="sng" w="4775">
                      <a:solidFill>
                        <a:srgbClr val="000000"/>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Isibert NKENFACK</a:t>
                      </a:r>
                      <a:endParaRPr/>
                    </a:p>
                  </a:txBody>
                  <a:tcPr marT="91425" marB="91425" marR="91425" marL="91425">
                    <a:lnT cap="flat" cmpd="sng" w="4775">
                      <a:solidFill>
                        <a:srgbClr val="000000"/>
                      </a:solidFill>
                      <a:prstDash val="solid"/>
                      <a:round/>
                      <a:headEnd len="sm" w="sm" type="none"/>
                      <a:tailEnd len="sm" w="sm" type="none"/>
                    </a:lnT>
                  </a:tcPr>
                </a:tc>
              </a:tr>
              <a:tr h="396200">
                <a:tc>
                  <a:txBody>
                    <a:bodyPr/>
                    <a:lstStyle/>
                    <a:p>
                      <a:pPr indent="0" lvl="0" marL="0" rtl="0" algn="l">
                        <a:spcBef>
                          <a:spcPts val="0"/>
                        </a:spcBef>
                        <a:spcAft>
                          <a:spcPts val="0"/>
                        </a:spcAft>
                        <a:buNone/>
                      </a:pPr>
                      <a:r>
                        <a:rPr lang="en">
                          <a:solidFill>
                            <a:schemeClr val="dk1"/>
                          </a:solidFill>
                        </a:rPr>
                        <a:t>Maryam HAMSAN </a:t>
                      </a:r>
                      <a:endParaRPr/>
                    </a:p>
                  </a:txBody>
                  <a:tcPr marT="91425" marB="91425" marR="91425" marL="91425"/>
                </a:tc>
              </a:tr>
              <a:tr h="396200">
                <a:tc>
                  <a:txBody>
                    <a:bodyPr/>
                    <a:lstStyle/>
                    <a:p>
                      <a:pPr indent="0" lvl="0" marL="0" rtl="0" algn="l">
                        <a:spcBef>
                          <a:spcPts val="0"/>
                        </a:spcBef>
                        <a:spcAft>
                          <a:spcPts val="0"/>
                        </a:spcAft>
                        <a:buNone/>
                      </a:pPr>
                      <a:r>
                        <a:rPr lang="en">
                          <a:solidFill>
                            <a:schemeClr val="dk1"/>
                          </a:solidFill>
                        </a:rPr>
                        <a:t>Huiyuan Kelvin HAN</a:t>
                      </a:r>
                      <a:endParaRPr>
                        <a:solidFill>
                          <a:schemeClr val="dk1"/>
                        </a:solidFill>
                      </a:endParaRPr>
                    </a:p>
                  </a:txBody>
                  <a:tcPr marT="91425" marB="91425" marR="91425" marL="91425"/>
                </a:tc>
              </a:tr>
            </a:tbl>
          </a:graphicData>
        </a:graphic>
      </p:graphicFrame>
      <p:graphicFrame>
        <p:nvGraphicFramePr>
          <p:cNvPr id="176" name="Google Shape;176;g2588fd0b9ea_0_0"/>
          <p:cNvGraphicFramePr/>
          <p:nvPr/>
        </p:nvGraphicFramePr>
        <p:xfrm>
          <a:off x="7075700" y="2806213"/>
          <a:ext cx="3000000" cy="3000000"/>
        </p:xfrm>
        <a:graphic>
          <a:graphicData uri="http://schemas.openxmlformats.org/drawingml/2006/table">
            <a:tbl>
              <a:tblPr>
                <a:noFill/>
                <a:tableStyleId>{EB566280-AA90-471A-A6F7-DD72E3EEF93A}</a:tableStyleId>
              </a:tblPr>
              <a:tblGrid>
                <a:gridCol w="2034075"/>
              </a:tblGrid>
              <a:tr h="406425">
                <a:tc>
                  <a:txBody>
                    <a:bodyPr/>
                    <a:lstStyle/>
                    <a:p>
                      <a:pPr indent="0" lvl="0" marL="0" rtl="0" algn="l">
                        <a:spcBef>
                          <a:spcPts val="0"/>
                        </a:spcBef>
                        <a:spcAft>
                          <a:spcPts val="0"/>
                        </a:spcAft>
                        <a:buNone/>
                      </a:pPr>
                      <a:r>
                        <a:rPr lang="en"/>
                        <a:t>Jaloud Ibrahim MAIGA</a:t>
                      </a:r>
                      <a:endParaRPr/>
                    </a:p>
                  </a:txBody>
                  <a:tcPr marT="91425" marB="91425" marR="91425" marL="91425"/>
                </a:tc>
              </a:tr>
              <a:tr h="406425">
                <a:tc>
                  <a:txBody>
                    <a:bodyPr/>
                    <a:lstStyle/>
                    <a:p>
                      <a:pPr indent="0" lvl="0" marL="0" rtl="0" algn="l">
                        <a:spcBef>
                          <a:spcPts val="0"/>
                        </a:spcBef>
                        <a:spcAft>
                          <a:spcPts val="0"/>
                        </a:spcAft>
                        <a:buNone/>
                      </a:pPr>
                      <a:r>
                        <a:rPr lang="en"/>
                        <a:t>Khadija EL IDRISSI</a:t>
                      </a:r>
                      <a:endParaRPr/>
                    </a:p>
                  </a:txBody>
                  <a:tcPr marT="91425" marB="91425" marR="91425" marL="91425"/>
                </a:tc>
              </a:tr>
              <a:tr h="406425">
                <a:tc>
                  <a:txBody>
                    <a:bodyPr/>
                    <a:lstStyle/>
                    <a:p>
                      <a:pPr indent="0" lvl="0" marL="0" rtl="0" algn="l">
                        <a:spcBef>
                          <a:spcPts val="0"/>
                        </a:spcBef>
                        <a:spcAft>
                          <a:spcPts val="0"/>
                        </a:spcAft>
                        <a:buNone/>
                      </a:pPr>
                      <a:r>
                        <a:rPr lang="en"/>
                        <a:t>Houssam ELFENNACI</a:t>
                      </a:r>
                      <a:endParaRPr/>
                    </a:p>
                  </a:txBody>
                  <a:tcPr marT="91425" marB="91425" marR="91425" marL="91425"/>
                </a:tc>
              </a:tr>
              <a:tr h="406425">
                <a:tc>
                  <a:txBody>
                    <a:bodyPr/>
                    <a:lstStyle/>
                    <a:p>
                      <a:pPr indent="0" lvl="0" marL="0" rtl="0" algn="l">
                        <a:spcBef>
                          <a:spcPts val="0"/>
                        </a:spcBef>
                        <a:spcAft>
                          <a:spcPts val="0"/>
                        </a:spcAft>
                        <a:buNone/>
                      </a:pPr>
                      <a:r>
                        <a:rPr lang="en"/>
                        <a:t>Lisa DE MEYER </a:t>
                      </a:r>
                      <a:endParaRPr/>
                    </a:p>
                  </a:txBody>
                  <a:tcPr marT="91425" marB="91425" marR="91425" marL="91425"/>
                </a:tc>
              </a:tr>
            </a:tbl>
          </a:graphicData>
        </a:graphic>
      </p:graphicFrame>
      <p:sp>
        <p:nvSpPr>
          <p:cNvPr id="177" name="Google Shape;177;g2588fd0b9ea_0_0"/>
          <p:cNvSpPr txBox="1"/>
          <p:nvPr/>
        </p:nvSpPr>
        <p:spPr>
          <a:xfrm>
            <a:off x="6272640" y="3061950"/>
            <a:ext cx="5865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lang="en" sz="10000">
                <a:latin typeface="Comfortaa"/>
                <a:ea typeface="Comfortaa"/>
                <a:cs typeface="Comfortaa"/>
                <a:sym typeface="Comfortaa"/>
              </a:rPr>
              <a:t>6</a:t>
            </a:r>
            <a:endParaRPr sz="10000">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2" name="Shape 182"/>
        <p:cNvGrpSpPr/>
        <p:nvPr/>
      </p:nvGrpSpPr>
      <p:grpSpPr>
        <a:xfrm>
          <a:off x="0" y="0"/>
          <a:ext cx="0" cy="0"/>
          <a:chOff x="0" y="0"/>
          <a:chExt cx="0" cy="0"/>
        </a:xfrm>
      </p:grpSpPr>
      <p:sp>
        <p:nvSpPr>
          <p:cNvPr id="183" name="Google Shape;183;p11"/>
          <p:cNvSpPr txBox="1"/>
          <p:nvPr>
            <p:ph type="ctrTitle"/>
          </p:nvPr>
        </p:nvSpPr>
        <p:spPr>
          <a:xfrm>
            <a:off x="609600" y="219075"/>
            <a:ext cx="7772400" cy="705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200"/>
              <a:buFont typeface="Arial"/>
              <a:buNone/>
            </a:pPr>
            <a:r>
              <a:rPr b="1" lang="en" sz="6300">
                <a:solidFill>
                  <a:srgbClr val="783F04"/>
                </a:solidFill>
              </a:rPr>
              <a:t>Timer starts now!</a:t>
            </a:r>
            <a:endParaRPr i="0" sz="6300" u="none" cap="none" strike="noStrike">
              <a:solidFill>
                <a:srgbClr val="783F04"/>
              </a:solidFill>
            </a:endParaRPr>
          </a:p>
        </p:txBody>
      </p:sp>
      <p:pic>
        <p:nvPicPr>
          <p:cNvPr descr="#classroom #timer #countdown&#10;18 Minute Timer that teachers can use at school in their classroom.&#10;This Timer Quietly Counts down to 0.&#10;When the time is up, an alarm sound will be heard from barking dogs.&#10;&#10;Please consider to subscribe,&#10;Thanks for watching" id="184" name="Google Shape;184;p11" title="18 Minute Timer for School and Homework - Dog Bark Alarm Sound">
            <a:hlinkClick r:id="rId3"/>
          </p:cNvPr>
          <p:cNvPicPr preferRelativeResize="0"/>
          <p:nvPr/>
        </p:nvPicPr>
        <p:blipFill>
          <a:blip r:embed="rId4">
            <a:alphaModFix/>
          </a:blip>
          <a:stretch>
            <a:fillRect/>
          </a:stretch>
        </p:blipFill>
        <p:spPr>
          <a:xfrm>
            <a:off x="1243013" y="1279325"/>
            <a:ext cx="6657975" cy="3745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88" name="Shape 188"/>
        <p:cNvGrpSpPr/>
        <p:nvPr/>
      </p:nvGrpSpPr>
      <p:grpSpPr>
        <a:xfrm>
          <a:off x="0" y="0"/>
          <a:ext cx="0" cy="0"/>
          <a:chOff x="0" y="0"/>
          <a:chExt cx="0" cy="0"/>
        </a:xfrm>
      </p:grpSpPr>
      <p:sp>
        <p:nvSpPr>
          <p:cNvPr id="189" name="Google Shape;189;p12"/>
          <p:cNvSpPr txBox="1"/>
          <p:nvPr>
            <p:ph type="ctrTitle"/>
          </p:nvPr>
        </p:nvSpPr>
        <p:spPr>
          <a:xfrm>
            <a:off x="753875" y="1991842"/>
            <a:ext cx="77724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sz="6000">
                <a:solidFill>
                  <a:srgbClr val="FFF2CC"/>
                </a:solidFill>
                <a:latin typeface="Coiny"/>
                <a:ea typeface="Coiny"/>
                <a:cs typeface="Coiny"/>
                <a:sym typeface="Coiny"/>
              </a:rPr>
              <a:t>18 minutes</a:t>
            </a:r>
            <a:endParaRPr sz="6000">
              <a:solidFill>
                <a:srgbClr val="FFF2CC"/>
              </a:solidFill>
              <a:latin typeface="Coiny"/>
              <a:ea typeface="Coiny"/>
              <a:cs typeface="Coiny"/>
              <a:sym typeface="Coin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3" name="Shape 193"/>
        <p:cNvGrpSpPr/>
        <p:nvPr/>
      </p:nvGrpSpPr>
      <p:grpSpPr>
        <a:xfrm>
          <a:off x="0" y="0"/>
          <a:ext cx="0" cy="0"/>
          <a:chOff x="0" y="0"/>
          <a:chExt cx="0" cy="0"/>
        </a:xfrm>
      </p:grpSpPr>
      <p:sp>
        <p:nvSpPr>
          <p:cNvPr id="194" name="Google Shape;194;p13"/>
          <p:cNvSpPr txBox="1"/>
          <p:nvPr>
            <p:ph type="ctrTitle"/>
          </p:nvPr>
        </p:nvSpPr>
        <p:spPr>
          <a:xfrm>
            <a:off x="753875" y="1991842"/>
            <a:ext cx="77724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sz="6000">
                <a:solidFill>
                  <a:srgbClr val="FFF2CC"/>
                </a:solidFill>
                <a:latin typeface="Coiny"/>
                <a:ea typeface="Coiny"/>
                <a:cs typeface="Coiny"/>
                <a:sym typeface="Coiny"/>
              </a:rPr>
              <a:t>5 minutes</a:t>
            </a:r>
            <a:endParaRPr sz="6000">
              <a:solidFill>
                <a:srgbClr val="FFF2CC"/>
              </a:solidFill>
              <a:latin typeface="Coiny"/>
              <a:ea typeface="Coiny"/>
              <a:cs typeface="Coiny"/>
              <a:sym typeface="Coin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8" name="Shape 198"/>
        <p:cNvGrpSpPr/>
        <p:nvPr/>
      </p:nvGrpSpPr>
      <p:grpSpPr>
        <a:xfrm>
          <a:off x="0" y="0"/>
          <a:ext cx="0" cy="0"/>
          <a:chOff x="0" y="0"/>
          <a:chExt cx="0" cy="0"/>
        </a:xfrm>
      </p:grpSpPr>
      <p:sp>
        <p:nvSpPr>
          <p:cNvPr id="199" name="Google Shape;199;p14"/>
          <p:cNvSpPr txBox="1"/>
          <p:nvPr>
            <p:ph type="ctrTitle"/>
          </p:nvPr>
        </p:nvSpPr>
        <p:spPr>
          <a:xfrm>
            <a:off x="753875" y="1991842"/>
            <a:ext cx="77724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sz="6000">
                <a:solidFill>
                  <a:srgbClr val="FFF2CC"/>
                </a:solidFill>
                <a:latin typeface="Coiny"/>
                <a:ea typeface="Coiny"/>
                <a:cs typeface="Coiny"/>
                <a:sym typeface="Coiny"/>
              </a:rPr>
              <a:t>3 minutes</a:t>
            </a:r>
            <a:endParaRPr sz="6000">
              <a:solidFill>
                <a:srgbClr val="FFF2CC"/>
              </a:solidFill>
              <a:latin typeface="Coiny"/>
              <a:ea typeface="Coiny"/>
              <a:cs typeface="Coiny"/>
              <a:sym typeface="Coin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03" name="Shape 203"/>
        <p:cNvGrpSpPr/>
        <p:nvPr/>
      </p:nvGrpSpPr>
      <p:grpSpPr>
        <a:xfrm>
          <a:off x="0" y="0"/>
          <a:ext cx="0" cy="0"/>
          <a:chOff x="0" y="0"/>
          <a:chExt cx="0" cy="0"/>
        </a:xfrm>
      </p:grpSpPr>
      <p:sp>
        <p:nvSpPr>
          <p:cNvPr id="204" name="Google Shape;204;p15"/>
          <p:cNvSpPr txBox="1"/>
          <p:nvPr>
            <p:ph type="ctrTitle"/>
          </p:nvPr>
        </p:nvSpPr>
        <p:spPr>
          <a:xfrm>
            <a:off x="753875" y="1991842"/>
            <a:ext cx="77724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sz="6000">
                <a:solidFill>
                  <a:srgbClr val="FFF2CC"/>
                </a:solidFill>
                <a:latin typeface="Coiny"/>
                <a:ea typeface="Coiny"/>
                <a:cs typeface="Coiny"/>
                <a:sym typeface="Coiny"/>
              </a:rPr>
              <a:t>2 minutes</a:t>
            </a:r>
            <a:endParaRPr sz="6000">
              <a:solidFill>
                <a:srgbClr val="FFF2CC"/>
              </a:solidFill>
              <a:latin typeface="Coiny"/>
              <a:ea typeface="Coiny"/>
              <a:cs typeface="Coiny"/>
              <a:sym typeface="Coin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08" name="Shape 208"/>
        <p:cNvGrpSpPr/>
        <p:nvPr/>
      </p:nvGrpSpPr>
      <p:grpSpPr>
        <a:xfrm>
          <a:off x="0" y="0"/>
          <a:ext cx="0" cy="0"/>
          <a:chOff x="0" y="0"/>
          <a:chExt cx="0" cy="0"/>
        </a:xfrm>
      </p:grpSpPr>
      <p:sp>
        <p:nvSpPr>
          <p:cNvPr id="209" name="Google Shape;209;p16"/>
          <p:cNvSpPr txBox="1"/>
          <p:nvPr>
            <p:ph type="ctrTitle"/>
          </p:nvPr>
        </p:nvSpPr>
        <p:spPr>
          <a:xfrm>
            <a:off x="753875" y="1991842"/>
            <a:ext cx="77724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sz="6000">
                <a:solidFill>
                  <a:srgbClr val="FF9900"/>
                </a:solidFill>
                <a:latin typeface="Coiny"/>
                <a:ea typeface="Coiny"/>
                <a:cs typeface="Coiny"/>
                <a:sym typeface="Coiny"/>
              </a:rPr>
              <a:t>1 minute</a:t>
            </a:r>
            <a:endParaRPr sz="6000">
              <a:solidFill>
                <a:srgbClr val="FF9900"/>
              </a:solidFill>
              <a:latin typeface="Coiny"/>
              <a:ea typeface="Coiny"/>
              <a:cs typeface="Coiny"/>
              <a:sym typeface="Coin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13" name="Shape 213"/>
        <p:cNvGrpSpPr/>
        <p:nvPr/>
      </p:nvGrpSpPr>
      <p:grpSpPr>
        <a:xfrm>
          <a:off x="0" y="0"/>
          <a:ext cx="0" cy="0"/>
          <a:chOff x="0" y="0"/>
          <a:chExt cx="0" cy="0"/>
        </a:xfrm>
      </p:grpSpPr>
      <p:sp>
        <p:nvSpPr>
          <p:cNvPr id="214" name="Google Shape;214;p17"/>
          <p:cNvSpPr txBox="1"/>
          <p:nvPr>
            <p:ph type="ctrTitle"/>
          </p:nvPr>
        </p:nvSpPr>
        <p:spPr>
          <a:xfrm>
            <a:off x="753875" y="1991842"/>
            <a:ext cx="77724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 sz="6000">
                <a:solidFill>
                  <a:srgbClr val="FF0000"/>
                </a:solidFill>
                <a:latin typeface="Coiny"/>
                <a:ea typeface="Coiny"/>
                <a:cs typeface="Coiny"/>
                <a:sym typeface="Coiny"/>
              </a:rPr>
              <a:t>30 seconds</a:t>
            </a:r>
            <a:endParaRPr sz="6000">
              <a:solidFill>
                <a:srgbClr val="FF0000"/>
              </a:solidFill>
              <a:latin typeface="Coiny"/>
              <a:ea typeface="Coiny"/>
              <a:cs typeface="Coiny"/>
              <a:sym typeface="Coin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18" name="Shape 218"/>
        <p:cNvGrpSpPr/>
        <p:nvPr/>
      </p:nvGrpSpPr>
      <p:grpSpPr>
        <a:xfrm>
          <a:off x="0" y="0"/>
          <a:ext cx="0" cy="0"/>
          <a:chOff x="0" y="0"/>
          <a:chExt cx="0" cy="0"/>
        </a:xfrm>
      </p:grpSpPr>
      <p:pic>
        <p:nvPicPr>
          <p:cNvPr descr="http://www.ted.com Tom Wujec from Autodesk presents some surprisingly deep research into the &quot;marshmallow problem&quot; -- a simple team-building exercise that involves dry spaghetti, one yard of tape and a marshmallow. Who can build the tallest tower with these ingredients? And why does a surprising group always beat the average? &#10; &#10;TEDTalks is a daily video podcast of the best talks and performances from the TED Conference, where the world's leading thinkers and doers give the talk of their lives in 18 minutes. Featured speakers have included Al Gore on climate change, Philippe Starck on design, Jill Bolte Taylor on observing her own stroke, Nicholas Negroponte on One Laptop per Child, Jane Goodall on chimpanzees, Bill Gates on malaria and mosquitoes, Pattie Maes on the &quot;Sixth Sense&quot; wearable tech, and &quot;Lost&quot; producer JJ Abrams on the allure of mystery. TED stands for Technology, Entertainment, Design, and TEDTalks cover these topics as well as science, business, development and the arts. Closed captions and translated subtitles in a variety of languages are now available on TED.com, at http://www.ted.com/translate. Watch a highlight reel of the Top 10 TEDTalks at http://www.ted.com/index.php/talks/top10" id="219" name="Google Shape;219;p18" title="Build a tower, build a team | Tom Wujec">
            <a:hlinkClick r:id="rId3"/>
          </p:cNvPr>
          <p:cNvPicPr preferRelativeResize="0"/>
          <p:nvPr/>
        </p:nvPicPr>
        <p:blipFill rotWithShape="1">
          <a:blip r:embed="rId4">
            <a:alphaModFix/>
          </a:blip>
          <a:srcRect b="0" l="0" r="0" t="0"/>
          <a:stretch/>
        </p:blipFill>
        <p:spPr>
          <a:xfrm>
            <a:off x="1503275" y="155113"/>
            <a:ext cx="6444376" cy="4833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0" name="Shape 110"/>
        <p:cNvGrpSpPr/>
        <p:nvPr/>
      </p:nvGrpSpPr>
      <p:grpSpPr>
        <a:xfrm>
          <a:off x="0" y="0"/>
          <a:ext cx="0" cy="0"/>
          <a:chOff x="0" y="0"/>
          <a:chExt cx="0" cy="0"/>
        </a:xfrm>
      </p:grpSpPr>
      <p:sp>
        <p:nvSpPr>
          <p:cNvPr id="111" name="Google Shape;111;p2"/>
          <p:cNvSpPr txBox="1"/>
          <p:nvPr>
            <p:ph type="title"/>
          </p:nvPr>
        </p:nvSpPr>
        <p:spPr>
          <a:xfrm>
            <a:off x="457200" y="115856"/>
            <a:ext cx="8229600" cy="1200300"/>
          </a:xfrm>
          <a:prstGeom prst="rect">
            <a:avLst/>
          </a:prstGeom>
          <a:noFill/>
          <a:ln>
            <a:noFill/>
          </a:ln>
        </p:spPr>
        <p:txBody>
          <a:bodyPr anchorCtr="0" anchor="b" bIns="45700" lIns="91425" spcFirstLastPara="1" rIns="91425" wrap="square" tIns="45700">
            <a:noAutofit/>
          </a:bodyPr>
          <a:lstStyle/>
          <a:p>
            <a:pPr indent="0" lvl="0" marL="0" marR="0" rtl="0" algn="ctr">
              <a:lnSpc>
                <a:spcPct val="107407"/>
              </a:lnSpc>
              <a:spcBef>
                <a:spcPts val="0"/>
              </a:spcBef>
              <a:spcAft>
                <a:spcPts val="0"/>
              </a:spcAft>
              <a:buClr>
                <a:schemeClr val="dk2"/>
              </a:buClr>
              <a:buSzPts val="300"/>
              <a:buFont typeface="Arial"/>
              <a:buNone/>
            </a:pPr>
            <a:r>
              <a:rPr i="0" lang="en" sz="5400" u="none" cap="none" strike="noStrike">
                <a:solidFill>
                  <a:srgbClr val="783F04"/>
                </a:solidFill>
                <a:latin typeface="Coiny"/>
                <a:ea typeface="Coiny"/>
                <a:cs typeface="Coiny"/>
                <a:sym typeface="Coiny"/>
              </a:rPr>
              <a:t>The Goal</a:t>
            </a:r>
            <a:endParaRPr i="0" sz="5400" u="none" cap="none" strike="noStrike">
              <a:solidFill>
                <a:srgbClr val="783F04"/>
              </a:solidFill>
              <a:latin typeface="Coiny"/>
              <a:ea typeface="Coiny"/>
              <a:cs typeface="Coiny"/>
              <a:sym typeface="Coiny"/>
            </a:endParaRPr>
          </a:p>
        </p:txBody>
      </p:sp>
      <p:sp>
        <p:nvSpPr>
          <p:cNvPr id="112" name="Google Shape;112;p2"/>
          <p:cNvSpPr txBox="1"/>
          <p:nvPr>
            <p:ph idx="1" type="body"/>
          </p:nvPr>
        </p:nvSpPr>
        <p:spPr>
          <a:xfrm>
            <a:off x="481925" y="1286419"/>
            <a:ext cx="8229600" cy="33945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800"/>
              </a:spcBef>
              <a:spcAft>
                <a:spcPts val="0"/>
              </a:spcAft>
              <a:buClr>
                <a:srgbClr val="7F7F7F"/>
              </a:buClr>
              <a:buSzPts val="1400"/>
              <a:buFont typeface="Arial"/>
              <a:buNone/>
            </a:pPr>
            <a:r>
              <a:rPr i="0" lang="en" sz="3600" u="none" cap="none" strike="noStrike">
                <a:solidFill>
                  <a:schemeClr val="dk1"/>
                </a:solidFill>
                <a:latin typeface="Comfortaa"/>
                <a:ea typeface="Comfortaa"/>
                <a:cs typeface="Comfortaa"/>
                <a:sym typeface="Comfortaa"/>
              </a:rPr>
              <a:t>Build the tallest freestanding structure using only the materials provided in 1</a:t>
            </a:r>
            <a:r>
              <a:rPr lang="en" sz="3600">
                <a:solidFill>
                  <a:schemeClr val="dk1"/>
                </a:solidFill>
                <a:latin typeface="Comfortaa"/>
                <a:ea typeface="Comfortaa"/>
                <a:cs typeface="Comfortaa"/>
                <a:sym typeface="Comfortaa"/>
              </a:rPr>
              <a:t>8</a:t>
            </a:r>
            <a:r>
              <a:rPr i="0" lang="en" sz="3600" u="none" cap="none" strike="noStrike">
                <a:solidFill>
                  <a:schemeClr val="dk1"/>
                </a:solidFill>
                <a:latin typeface="Comfortaa"/>
                <a:ea typeface="Comfortaa"/>
                <a:cs typeface="Comfortaa"/>
                <a:sym typeface="Comfortaa"/>
              </a:rPr>
              <a:t> minutes.</a:t>
            </a:r>
            <a:endParaRPr i="0" sz="3600" u="none" cap="none" strike="noStrike">
              <a:solidFill>
                <a:schemeClr val="dk1"/>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6" name="Shape 116"/>
        <p:cNvGrpSpPr/>
        <p:nvPr/>
      </p:nvGrpSpPr>
      <p:grpSpPr>
        <a:xfrm>
          <a:off x="0" y="0"/>
          <a:ext cx="0" cy="0"/>
          <a:chOff x="0" y="0"/>
          <a:chExt cx="0" cy="0"/>
        </a:xfrm>
      </p:grpSpPr>
      <p:sp>
        <p:nvSpPr>
          <p:cNvPr id="117" name="Google Shape;117;p3"/>
          <p:cNvSpPr txBox="1"/>
          <p:nvPr>
            <p:ph type="title"/>
          </p:nvPr>
        </p:nvSpPr>
        <p:spPr>
          <a:xfrm>
            <a:off x="457200" y="115856"/>
            <a:ext cx="8229600" cy="1200300"/>
          </a:xfrm>
          <a:prstGeom prst="rect">
            <a:avLst/>
          </a:prstGeom>
          <a:noFill/>
          <a:ln>
            <a:noFill/>
          </a:ln>
        </p:spPr>
        <p:txBody>
          <a:bodyPr anchorCtr="0" anchor="b" bIns="45700" lIns="91425" spcFirstLastPara="1" rIns="91425" wrap="square" tIns="45700">
            <a:noAutofit/>
          </a:bodyPr>
          <a:lstStyle/>
          <a:p>
            <a:pPr indent="0" lvl="0" marL="0" marR="0" rtl="0" algn="ctr">
              <a:lnSpc>
                <a:spcPct val="107407"/>
              </a:lnSpc>
              <a:spcBef>
                <a:spcPts val="0"/>
              </a:spcBef>
              <a:spcAft>
                <a:spcPts val="0"/>
              </a:spcAft>
              <a:buClr>
                <a:schemeClr val="dk2"/>
              </a:buClr>
              <a:buSzPts val="300"/>
              <a:buFont typeface="Arial"/>
              <a:buNone/>
            </a:pPr>
            <a:r>
              <a:rPr i="0" lang="en" sz="5400" u="none" cap="none" strike="noStrike">
                <a:solidFill>
                  <a:srgbClr val="783F04"/>
                </a:solidFill>
                <a:latin typeface="Coiny"/>
                <a:ea typeface="Coiny"/>
                <a:cs typeface="Coiny"/>
                <a:sym typeface="Coiny"/>
              </a:rPr>
              <a:t>The Challenge</a:t>
            </a:r>
            <a:endParaRPr i="0" sz="5400" u="none" cap="none" strike="noStrike">
              <a:solidFill>
                <a:srgbClr val="783F04"/>
              </a:solidFill>
              <a:latin typeface="Coiny"/>
              <a:ea typeface="Coiny"/>
              <a:cs typeface="Coiny"/>
              <a:sym typeface="Coiny"/>
            </a:endParaRPr>
          </a:p>
        </p:txBody>
      </p:sp>
      <p:pic>
        <p:nvPicPr>
          <p:cNvPr id="118" name="Google Shape;118;p3"/>
          <p:cNvPicPr preferRelativeResize="0"/>
          <p:nvPr/>
        </p:nvPicPr>
        <p:blipFill rotWithShape="1">
          <a:blip r:embed="rId3">
            <a:alphaModFix/>
          </a:blip>
          <a:srcRect b="0" l="0" r="0" t="0"/>
          <a:stretch/>
        </p:blipFill>
        <p:spPr>
          <a:xfrm>
            <a:off x="326000" y="1420725"/>
            <a:ext cx="8492001" cy="2996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2" name="Shape 122"/>
        <p:cNvGrpSpPr/>
        <p:nvPr/>
      </p:nvGrpSpPr>
      <p:grpSpPr>
        <a:xfrm>
          <a:off x="0" y="0"/>
          <a:ext cx="0" cy="0"/>
          <a:chOff x="0" y="0"/>
          <a:chExt cx="0" cy="0"/>
        </a:xfrm>
      </p:grpSpPr>
      <p:sp>
        <p:nvSpPr>
          <p:cNvPr id="123" name="Google Shape;123;p4"/>
          <p:cNvSpPr txBox="1"/>
          <p:nvPr>
            <p:ph type="title"/>
          </p:nvPr>
        </p:nvSpPr>
        <p:spPr>
          <a:xfrm>
            <a:off x="398875" y="0"/>
            <a:ext cx="8229600" cy="1200300"/>
          </a:xfrm>
          <a:prstGeom prst="rect">
            <a:avLst/>
          </a:prstGeom>
          <a:noFill/>
          <a:ln>
            <a:noFill/>
          </a:ln>
        </p:spPr>
        <p:txBody>
          <a:bodyPr anchorCtr="0" anchor="b" bIns="45700" lIns="91425" spcFirstLastPara="1" rIns="91425" wrap="square" tIns="45700">
            <a:noAutofit/>
          </a:bodyPr>
          <a:lstStyle/>
          <a:p>
            <a:pPr indent="0" lvl="0" marL="0" marR="0" rtl="0" algn="ctr">
              <a:lnSpc>
                <a:spcPct val="107407"/>
              </a:lnSpc>
              <a:spcBef>
                <a:spcPts val="0"/>
              </a:spcBef>
              <a:spcAft>
                <a:spcPts val="0"/>
              </a:spcAft>
              <a:buClr>
                <a:schemeClr val="dk2"/>
              </a:buClr>
              <a:buSzPts val="300"/>
              <a:buFont typeface="Arial"/>
              <a:buNone/>
            </a:pPr>
            <a:r>
              <a:rPr i="0" lang="en" sz="5400" u="none" cap="none" strike="noStrike">
                <a:solidFill>
                  <a:srgbClr val="FF00FF"/>
                </a:solidFill>
                <a:latin typeface="Coiny"/>
                <a:ea typeface="Coiny"/>
                <a:cs typeface="Coiny"/>
                <a:sym typeface="Coiny"/>
              </a:rPr>
              <a:t>Rule #1</a:t>
            </a:r>
            <a:endParaRPr i="0" sz="5400" u="none" cap="none" strike="noStrike">
              <a:solidFill>
                <a:srgbClr val="FF00FF"/>
              </a:solidFill>
              <a:latin typeface="Coiny"/>
              <a:ea typeface="Coiny"/>
              <a:cs typeface="Coiny"/>
              <a:sym typeface="Coiny"/>
            </a:endParaRPr>
          </a:p>
        </p:txBody>
      </p:sp>
      <p:sp>
        <p:nvSpPr>
          <p:cNvPr id="124" name="Google Shape;124;p4"/>
          <p:cNvSpPr txBox="1"/>
          <p:nvPr>
            <p:ph idx="1" type="body"/>
          </p:nvPr>
        </p:nvSpPr>
        <p:spPr>
          <a:xfrm>
            <a:off x="340300" y="1247456"/>
            <a:ext cx="8229600" cy="3394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640"/>
              </a:spcBef>
              <a:spcAft>
                <a:spcPts val="0"/>
              </a:spcAft>
              <a:buClr>
                <a:srgbClr val="7F7F7F"/>
              </a:buClr>
              <a:buSzPts val="1400"/>
              <a:buFont typeface="Arial"/>
              <a:buNone/>
            </a:pPr>
            <a:r>
              <a:rPr b="1" i="0" lang="en" sz="3600" u="none" cap="none" strike="noStrike">
                <a:solidFill>
                  <a:srgbClr val="FF00FF"/>
                </a:solidFill>
                <a:latin typeface="Comfortaa"/>
                <a:ea typeface="Comfortaa"/>
                <a:cs typeface="Comfortaa"/>
                <a:sym typeface="Comfortaa"/>
              </a:rPr>
              <a:t>Build the Tallest </a:t>
            </a:r>
            <a:r>
              <a:rPr b="1" i="0" lang="en" sz="3600" cap="none" strike="noStrike">
                <a:solidFill>
                  <a:srgbClr val="FF00FF"/>
                </a:solidFill>
                <a:latin typeface="Comfortaa"/>
                <a:ea typeface="Comfortaa"/>
                <a:cs typeface="Comfortaa"/>
                <a:sym typeface="Comfortaa"/>
              </a:rPr>
              <a:t>Freestanding </a:t>
            </a:r>
            <a:r>
              <a:rPr b="1" i="0" lang="en" sz="3600" u="none" cap="none" strike="noStrike">
                <a:solidFill>
                  <a:srgbClr val="FF00FF"/>
                </a:solidFill>
                <a:latin typeface="Comfortaa"/>
                <a:ea typeface="Comfortaa"/>
                <a:cs typeface="Comfortaa"/>
                <a:sym typeface="Comfortaa"/>
              </a:rPr>
              <a:t>Structure</a:t>
            </a:r>
            <a:endParaRPr i="0" sz="3600" u="none" cap="none" strike="noStrike">
              <a:solidFill>
                <a:srgbClr val="7F7F7F"/>
              </a:solidFill>
              <a:latin typeface="Comfortaa"/>
              <a:ea typeface="Comfortaa"/>
              <a:cs typeface="Comfortaa"/>
              <a:sym typeface="Comfortaa"/>
            </a:endParaRPr>
          </a:p>
          <a:p>
            <a:pPr indent="-355600" lvl="0" marL="457200" marR="0" rtl="0" algn="l">
              <a:lnSpc>
                <a:spcPct val="115000"/>
              </a:lnSpc>
              <a:spcBef>
                <a:spcPts val="0"/>
              </a:spcBef>
              <a:spcAft>
                <a:spcPts val="0"/>
              </a:spcAft>
              <a:buClr>
                <a:srgbClr val="000000"/>
              </a:buClr>
              <a:buSzPts val="2000"/>
              <a:buFont typeface="Century Gothic"/>
              <a:buChar char="●"/>
            </a:pPr>
            <a:r>
              <a:rPr i="0" lang="en" sz="2000" u="none" cap="none" strike="noStrike">
                <a:solidFill>
                  <a:srgbClr val="000000"/>
                </a:solidFill>
                <a:latin typeface="Century Gothic"/>
                <a:ea typeface="Century Gothic"/>
                <a:cs typeface="Century Gothic"/>
                <a:sym typeface="Century Gothic"/>
              </a:rPr>
              <a:t>The winning team is the one that has the </a:t>
            </a:r>
            <a:r>
              <a:rPr i="0" lang="en" sz="2000" u="sng" cap="none" strike="noStrike">
                <a:solidFill>
                  <a:srgbClr val="000000"/>
                </a:solidFill>
                <a:latin typeface="Century Gothic"/>
                <a:ea typeface="Century Gothic"/>
                <a:cs typeface="Century Gothic"/>
                <a:sym typeface="Century Gothic"/>
              </a:rPr>
              <a:t>tallest</a:t>
            </a:r>
            <a:r>
              <a:rPr i="0" lang="en" sz="2000" cap="none" strike="noStrike">
                <a:solidFill>
                  <a:srgbClr val="000000"/>
                </a:solidFill>
                <a:latin typeface="Century Gothic"/>
                <a:ea typeface="Century Gothic"/>
                <a:cs typeface="Century Gothic"/>
                <a:sym typeface="Century Gothic"/>
              </a:rPr>
              <a:t> </a:t>
            </a:r>
            <a:r>
              <a:rPr i="0" lang="en" sz="2000" u="none" cap="none" strike="noStrike">
                <a:solidFill>
                  <a:srgbClr val="000000"/>
                </a:solidFill>
                <a:latin typeface="Century Gothic"/>
                <a:ea typeface="Century Gothic"/>
                <a:cs typeface="Century Gothic"/>
                <a:sym typeface="Century Gothic"/>
              </a:rPr>
              <a:t>structure measured from the table top surface to the top of the marshmallow. </a:t>
            </a:r>
            <a:endParaRPr i="0" sz="2000" u="none" cap="none" strike="noStrike">
              <a:solidFill>
                <a:srgbClr val="000000"/>
              </a:solidFill>
              <a:latin typeface="Century Gothic"/>
              <a:ea typeface="Century Gothic"/>
              <a:cs typeface="Century Gothic"/>
              <a:sym typeface="Century Gothic"/>
            </a:endParaRPr>
          </a:p>
          <a:p>
            <a:pPr indent="-355600" lvl="0" marL="457200" marR="0" rtl="0" algn="l">
              <a:lnSpc>
                <a:spcPct val="115000"/>
              </a:lnSpc>
              <a:spcBef>
                <a:spcPts val="1000"/>
              </a:spcBef>
              <a:spcAft>
                <a:spcPts val="1000"/>
              </a:spcAft>
              <a:buSzPts val="2000"/>
              <a:buFont typeface="Century Gothic"/>
              <a:buChar char="●"/>
            </a:pPr>
            <a:r>
              <a:rPr lang="en" sz="2000">
                <a:latin typeface="Century Gothic"/>
                <a:ea typeface="Century Gothic"/>
                <a:cs typeface="Century Gothic"/>
                <a:sym typeface="Century Gothic"/>
              </a:rPr>
              <a:t>T</a:t>
            </a:r>
            <a:r>
              <a:rPr i="0" lang="en" sz="2000" u="none" cap="none" strike="noStrike">
                <a:solidFill>
                  <a:srgbClr val="000000"/>
                </a:solidFill>
                <a:latin typeface="Century Gothic"/>
                <a:ea typeface="Century Gothic"/>
                <a:cs typeface="Century Gothic"/>
                <a:sym typeface="Century Gothic"/>
              </a:rPr>
              <a:t>he structure must </a:t>
            </a:r>
            <a:r>
              <a:rPr lang="en" sz="2000">
                <a:latin typeface="Century Gothic"/>
                <a:ea typeface="Century Gothic"/>
                <a:cs typeface="Century Gothic"/>
                <a:sym typeface="Century Gothic"/>
              </a:rPr>
              <a:t>be </a:t>
            </a:r>
            <a:r>
              <a:rPr lang="en" sz="2000" u="sng">
                <a:latin typeface="Century Gothic"/>
                <a:ea typeface="Century Gothic"/>
                <a:cs typeface="Century Gothic"/>
                <a:sym typeface="Century Gothic"/>
              </a:rPr>
              <a:t>freestanding</a:t>
            </a:r>
            <a:r>
              <a:rPr lang="en" sz="2000">
                <a:latin typeface="Century Gothic"/>
                <a:ea typeface="Century Gothic"/>
                <a:cs typeface="Century Gothic"/>
                <a:sym typeface="Century Gothic"/>
              </a:rPr>
              <a:t>, meaning that it </a:t>
            </a:r>
            <a:r>
              <a:rPr i="0" lang="en" sz="2000" u="none" cap="none" strike="noStrike">
                <a:solidFill>
                  <a:srgbClr val="000000"/>
                </a:solidFill>
                <a:latin typeface="Century Gothic"/>
                <a:ea typeface="Century Gothic"/>
                <a:cs typeface="Century Gothic"/>
                <a:sym typeface="Century Gothic"/>
              </a:rPr>
              <a:t>cannot be suspended from a higher structure, like a chair, ceiling or </a:t>
            </a:r>
            <a:r>
              <a:rPr lang="en" sz="2000">
                <a:latin typeface="Century Gothic"/>
                <a:ea typeface="Century Gothic"/>
                <a:cs typeface="Century Gothic"/>
                <a:sym typeface="Century Gothic"/>
              </a:rPr>
              <a:t>fan</a:t>
            </a:r>
            <a:r>
              <a:rPr i="0" lang="en" sz="2000" u="none" cap="none" strike="noStrike">
                <a:solidFill>
                  <a:srgbClr val="000000"/>
                </a:solidFill>
                <a:latin typeface="Century Gothic"/>
                <a:ea typeface="Century Gothic"/>
                <a:cs typeface="Century Gothic"/>
                <a:sym typeface="Century Gothic"/>
              </a:rPr>
              <a:t>.</a:t>
            </a:r>
            <a:endParaRPr i="0" sz="20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8" name="Shape 128"/>
        <p:cNvGrpSpPr/>
        <p:nvPr/>
      </p:nvGrpSpPr>
      <p:grpSpPr>
        <a:xfrm>
          <a:off x="0" y="0"/>
          <a:ext cx="0" cy="0"/>
          <a:chOff x="0" y="0"/>
          <a:chExt cx="0" cy="0"/>
        </a:xfrm>
      </p:grpSpPr>
      <p:sp>
        <p:nvSpPr>
          <p:cNvPr id="129" name="Google Shape;129;p5"/>
          <p:cNvSpPr txBox="1"/>
          <p:nvPr>
            <p:ph type="title"/>
          </p:nvPr>
        </p:nvSpPr>
        <p:spPr>
          <a:xfrm>
            <a:off x="457200" y="115856"/>
            <a:ext cx="8229600" cy="1200300"/>
          </a:xfrm>
          <a:prstGeom prst="rect">
            <a:avLst/>
          </a:prstGeom>
          <a:noFill/>
          <a:ln>
            <a:noFill/>
          </a:ln>
        </p:spPr>
        <p:txBody>
          <a:bodyPr anchorCtr="0" anchor="b" bIns="45700" lIns="91425" spcFirstLastPara="1" rIns="91425" wrap="square" tIns="45700">
            <a:noAutofit/>
          </a:bodyPr>
          <a:lstStyle/>
          <a:p>
            <a:pPr indent="0" lvl="0" marL="0" marR="0" rtl="0" algn="ctr">
              <a:lnSpc>
                <a:spcPct val="107407"/>
              </a:lnSpc>
              <a:spcBef>
                <a:spcPts val="0"/>
              </a:spcBef>
              <a:spcAft>
                <a:spcPts val="0"/>
              </a:spcAft>
              <a:buClr>
                <a:schemeClr val="dk2"/>
              </a:buClr>
              <a:buSzPts val="300"/>
              <a:buFont typeface="Arial"/>
              <a:buNone/>
            </a:pPr>
            <a:r>
              <a:rPr i="0" lang="en" sz="5400" u="none" cap="none" strike="noStrike">
                <a:solidFill>
                  <a:srgbClr val="00B0F0"/>
                </a:solidFill>
                <a:latin typeface="Coiny"/>
                <a:ea typeface="Coiny"/>
                <a:cs typeface="Coiny"/>
                <a:sym typeface="Coiny"/>
              </a:rPr>
              <a:t>Rule #2</a:t>
            </a:r>
            <a:endParaRPr i="0" sz="5400" u="none" cap="none" strike="noStrike">
              <a:solidFill>
                <a:srgbClr val="00B0F0"/>
              </a:solidFill>
              <a:latin typeface="Coiny"/>
              <a:ea typeface="Coiny"/>
              <a:cs typeface="Coiny"/>
              <a:sym typeface="Coiny"/>
            </a:endParaRPr>
          </a:p>
        </p:txBody>
      </p:sp>
      <p:sp>
        <p:nvSpPr>
          <p:cNvPr id="130" name="Google Shape;130;p5"/>
          <p:cNvSpPr txBox="1"/>
          <p:nvPr>
            <p:ph idx="1" type="body"/>
          </p:nvPr>
        </p:nvSpPr>
        <p:spPr>
          <a:xfrm>
            <a:off x="481925" y="1286419"/>
            <a:ext cx="8229600" cy="3394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720"/>
              </a:spcBef>
              <a:spcAft>
                <a:spcPts val="0"/>
              </a:spcAft>
              <a:buClr>
                <a:srgbClr val="7F7F7F"/>
              </a:buClr>
              <a:buSzPts val="1400"/>
              <a:buFont typeface="Arial"/>
              <a:buNone/>
            </a:pPr>
            <a:r>
              <a:rPr b="1" i="0" lang="en" sz="3600" u="none" cap="none" strike="noStrike">
                <a:solidFill>
                  <a:srgbClr val="00B0F0"/>
                </a:solidFill>
                <a:latin typeface="Comfortaa"/>
                <a:ea typeface="Comfortaa"/>
                <a:cs typeface="Comfortaa"/>
                <a:sym typeface="Comfortaa"/>
              </a:rPr>
              <a:t>The </a:t>
            </a:r>
            <a:r>
              <a:rPr b="1" i="0" lang="en" sz="3600" u="sng" cap="none" strike="noStrike">
                <a:solidFill>
                  <a:srgbClr val="00B0F0"/>
                </a:solidFill>
                <a:latin typeface="Comfortaa"/>
                <a:ea typeface="Comfortaa"/>
                <a:cs typeface="Comfortaa"/>
                <a:sym typeface="Comfortaa"/>
              </a:rPr>
              <a:t>Entire</a:t>
            </a:r>
            <a:r>
              <a:rPr b="1" i="0" lang="en" sz="3600" u="none" cap="none" strike="noStrike">
                <a:solidFill>
                  <a:srgbClr val="00B0F0"/>
                </a:solidFill>
                <a:latin typeface="Comfortaa"/>
                <a:ea typeface="Comfortaa"/>
                <a:cs typeface="Comfortaa"/>
                <a:sym typeface="Comfortaa"/>
              </a:rPr>
              <a:t> Marshmallow </a:t>
            </a:r>
            <a:endParaRPr i="0" sz="2400" u="none" cap="none" strike="noStrike">
              <a:solidFill>
                <a:srgbClr val="7F7F7F"/>
              </a:solidFill>
              <a:latin typeface="Comfortaa"/>
              <a:ea typeface="Comfortaa"/>
              <a:cs typeface="Comfortaa"/>
              <a:sym typeface="Comfortaa"/>
            </a:endParaRPr>
          </a:p>
          <a:p>
            <a:pPr indent="0" lvl="0" marL="0" marR="0" rtl="0" algn="ctr">
              <a:lnSpc>
                <a:spcPct val="100000"/>
              </a:lnSpc>
              <a:spcBef>
                <a:spcPts val="720"/>
              </a:spcBef>
              <a:spcAft>
                <a:spcPts val="0"/>
              </a:spcAft>
              <a:buClr>
                <a:srgbClr val="7F7F7F"/>
              </a:buClr>
              <a:buSzPts val="1400"/>
              <a:buFont typeface="Arial"/>
              <a:buNone/>
            </a:pPr>
            <a:r>
              <a:rPr b="1" i="0" lang="en" sz="3600" u="none" cap="none" strike="noStrike">
                <a:solidFill>
                  <a:srgbClr val="00B0F0"/>
                </a:solidFill>
                <a:latin typeface="Comfortaa"/>
                <a:ea typeface="Comfortaa"/>
                <a:cs typeface="Comfortaa"/>
                <a:sym typeface="Comfortaa"/>
              </a:rPr>
              <a:t>Must be on Top</a:t>
            </a:r>
            <a:endParaRPr i="0" sz="2400" u="none" cap="none" strike="noStrike">
              <a:solidFill>
                <a:srgbClr val="7F7F7F"/>
              </a:solidFill>
              <a:latin typeface="Comfortaa"/>
              <a:ea typeface="Comfortaa"/>
              <a:cs typeface="Comfortaa"/>
              <a:sym typeface="Comfortaa"/>
            </a:endParaRPr>
          </a:p>
          <a:p>
            <a:pPr indent="-355600" lvl="0" marL="457200" marR="0" rtl="0" algn="l">
              <a:lnSpc>
                <a:spcPct val="115000"/>
              </a:lnSpc>
              <a:spcBef>
                <a:spcPts val="720"/>
              </a:spcBef>
              <a:spcAft>
                <a:spcPts val="0"/>
              </a:spcAft>
              <a:buClr>
                <a:srgbClr val="000000"/>
              </a:buClr>
              <a:buSzPts val="2000"/>
              <a:buFont typeface="Century Gothic"/>
              <a:buChar char="●"/>
            </a:pPr>
            <a:r>
              <a:rPr i="0" lang="en" sz="2000" u="none" cap="none" strike="noStrike">
                <a:solidFill>
                  <a:srgbClr val="000000"/>
                </a:solidFill>
                <a:latin typeface="Century Gothic"/>
                <a:ea typeface="Century Gothic"/>
                <a:cs typeface="Century Gothic"/>
                <a:sym typeface="Century Gothic"/>
              </a:rPr>
              <a:t>The entire marshmallow needs to be on the top of the structure. </a:t>
            </a:r>
            <a:endParaRPr i="0" sz="2000" u="none" cap="none" strike="noStrike">
              <a:solidFill>
                <a:srgbClr val="000000"/>
              </a:solidFill>
              <a:latin typeface="Century Gothic"/>
              <a:ea typeface="Century Gothic"/>
              <a:cs typeface="Century Gothic"/>
              <a:sym typeface="Century Gothic"/>
            </a:endParaRPr>
          </a:p>
          <a:p>
            <a:pPr indent="-355600" lvl="0" marL="457200" marR="0" rtl="0" algn="l">
              <a:lnSpc>
                <a:spcPct val="115000"/>
              </a:lnSpc>
              <a:spcBef>
                <a:spcPts val="1000"/>
              </a:spcBef>
              <a:spcAft>
                <a:spcPts val="1000"/>
              </a:spcAft>
              <a:buClr>
                <a:srgbClr val="000000"/>
              </a:buClr>
              <a:buSzPts val="2000"/>
              <a:buFont typeface="Century Gothic"/>
              <a:buChar char="●"/>
            </a:pPr>
            <a:r>
              <a:rPr i="0" lang="en" sz="2000" u="none" cap="none" strike="noStrike">
                <a:solidFill>
                  <a:srgbClr val="000000"/>
                </a:solidFill>
                <a:latin typeface="Century Gothic"/>
                <a:ea typeface="Century Gothic"/>
                <a:cs typeface="Century Gothic"/>
                <a:sym typeface="Century Gothic"/>
              </a:rPr>
              <a:t>Cutting or eating part of the marshmallow disqualifies the team.  </a:t>
            </a:r>
            <a:endParaRPr i="0" sz="20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4" name="Shape 134"/>
        <p:cNvGrpSpPr/>
        <p:nvPr/>
      </p:nvGrpSpPr>
      <p:grpSpPr>
        <a:xfrm>
          <a:off x="0" y="0"/>
          <a:ext cx="0" cy="0"/>
          <a:chOff x="0" y="0"/>
          <a:chExt cx="0" cy="0"/>
        </a:xfrm>
      </p:grpSpPr>
      <p:sp>
        <p:nvSpPr>
          <p:cNvPr id="135" name="Google Shape;135;p6"/>
          <p:cNvSpPr txBox="1"/>
          <p:nvPr>
            <p:ph type="title"/>
          </p:nvPr>
        </p:nvSpPr>
        <p:spPr>
          <a:xfrm>
            <a:off x="457200" y="115856"/>
            <a:ext cx="8229600" cy="1200300"/>
          </a:xfrm>
          <a:prstGeom prst="rect">
            <a:avLst/>
          </a:prstGeom>
          <a:noFill/>
          <a:ln>
            <a:noFill/>
          </a:ln>
        </p:spPr>
        <p:txBody>
          <a:bodyPr anchorCtr="0" anchor="b" bIns="45700" lIns="91425" spcFirstLastPara="1" rIns="91425" wrap="square" tIns="45700">
            <a:noAutofit/>
          </a:bodyPr>
          <a:lstStyle/>
          <a:p>
            <a:pPr indent="0" lvl="0" marL="0" marR="0" rtl="0" algn="ctr">
              <a:lnSpc>
                <a:spcPct val="107407"/>
              </a:lnSpc>
              <a:spcBef>
                <a:spcPts val="0"/>
              </a:spcBef>
              <a:spcAft>
                <a:spcPts val="0"/>
              </a:spcAft>
              <a:buClr>
                <a:schemeClr val="dk2"/>
              </a:buClr>
              <a:buSzPts val="300"/>
              <a:buFont typeface="Arial"/>
              <a:buNone/>
            </a:pPr>
            <a:r>
              <a:rPr i="0" lang="en" sz="5400" u="none" cap="none" strike="noStrike">
                <a:solidFill>
                  <a:srgbClr val="92D050"/>
                </a:solidFill>
                <a:latin typeface="Coiny"/>
                <a:ea typeface="Coiny"/>
                <a:cs typeface="Coiny"/>
                <a:sym typeface="Coiny"/>
              </a:rPr>
              <a:t>Rule #3</a:t>
            </a:r>
            <a:endParaRPr i="0" sz="5400" u="none" cap="none" strike="noStrike">
              <a:solidFill>
                <a:srgbClr val="92D050"/>
              </a:solidFill>
              <a:latin typeface="Coiny"/>
              <a:ea typeface="Coiny"/>
              <a:cs typeface="Coiny"/>
              <a:sym typeface="Coiny"/>
            </a:endParaRPr>
          </a:p>
        </p:txBody>
      </p:sp>
      <p:sp>
        <p:nvSpPr>
          <p:cNvPr id="136" name="Google Shape;136;p6"/>
          <p:cNvSpPr txBox="1"/>
          <p:nvPr>
            <p:ph idx="1" type="body"/>
          </p:nvPr>
        </p:nvSpPr>
        <p:spPr>
          <a:xfrm>
            <a:off x="481925" y="1286419"/>
            <a:ext cx="8229600" cy="3394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720"/>
              </a:spcBef>
              <a:spcAft>
                <a:spcPts val="0"/>
              </a:spcAft>
              <a:buClr>
                <a:srgbClr val="7F7F7F"/>
              </a:buClr>
              <a:buSzPts val="1400"/>
              <a:buFont typeface="Arial"/>
              <a:buNone/>
            </a:pPr>
            <a:r>
              <a:rPr b="1" i="0" lang="en" sz="3500" u="none" cap="none" strike="noStrike">
                <a:solidFill>
                  <a:srgbClr val="92D050"/>
                </a:solidFill>
                <a:latin typeface="Comfortaa"/>
                <a:ea typeface="Comfortaa"/>
                <a:cs typeface="Comfortaa"/>
                <a:sym typeface="Comfortaa"/>
              </a:rPr>
              <a:t>Use as Much or as Little of the Kit</a:t>
            </a:r>
            <a:endParaRPr i="0" sz="3500" u="none" cap="none" strike="noStrike">
              <a:solidFill>
                <a:srgbClr val="7F7F7F"/>
              </a:solidFill>
              <a:latin typeface="Comfortaa"/>
              <a:ea typeface="Comfortaa"/>
              <a:cs typeface="Comfortaa"/>
              <a:sym typeface="Comfortaa"/>
            </a:endParaRPr>
          </a:p>
          <a:p>
            <a:pPr indent="0" lvl="0" marL="0" marR="0" rtl="0" algn="ctr">
              <a:lnSpc>
                <a:spcPct val="100000"/>
              </a:lnSpc>
              <a:spcBef>
                <a:spcPts val="480"/>
              </a:spcBef>
              <a:spcAft>
                <a:spcPts val="0"/>
              </a:spcAft>
              <a:buClr>
                <a:srgbClr val="7F7F7F"/>
              </a:buClr>
              <a:buSzPts val="1400"/>
              <a:buFont typeface="Arial"/>
              <a:buNone/>
            </a:pPr>
            <a:r>
              <a:t/>
            </a:r>
            <a:endParaRPr i="0" sz="2400" u="none" cap="none" strike="noStrike">
              <a:solidFill>
                <a:srgbClr val="7F7F7F"/>
              </a:solidFill>
              <a:latin typeface="Comfortaa"/>
              <a:ea typeface="Comfortaa"/>
              <a:cs typeface="Comfortaa"/>
              <a:sym typeface="Comfortaa"/>
            </a:endParaRPr>
          </a:p>
          <a:p>
            <a:pPr indent="-355600" lvl="0" marL="457200" marR="0" rtl="0" algn="l">
              <a:lnSpc>
                <a:spcPct val="100000"/>
              </a:lnSpc>
              <a:spcBef>
                <a:spcPts val="0"/>
              </a:spcBef>
              <a:spcAft>
                <a:spcPts val="1000"/>
              </a:spcAft>
              <a:buSzPts val="2000"/>
              <a:buFont typeface="Century Gothic"/>
              <a:buChar char="●"/>
            </a:pPr>
            <a:r>
              <a:rPr i="0" lang="en" sz="2000" u="none" cap="none" strike="noStrike">
                <a:latin typeface="Century Gothic"/>
                <a:ea typeface="Century Gothic"/>
                <a:cs typeface="Century Gothic"/>
                <a:sym typeface="Century Gothic"/>
              </a:rPr>
              <a:t>The team can use as many or as few of the 20 spaghetti sticks, as much or as little of the string or tape.</a:t>
            </a:r>
            <a:endParaRPr sz="2000">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0" name="Shape 140"/>
        <p:cNvGrpSpPr/>
        <p:nvPr/>
      </p:nvGrpSpPr>
      <p:grpSpPr>
        <a:xfrm>
          <a:off x="0" y="0"/>
          <a:ext cx="0" cy="0"/>
          <a:chOff x="0" y="0"/>
          <a:chExt cx="0" cy="0"/>
        </a:xfrm>
      </p:grpSpPr>
      <p:sp>
        <p:nvSpPr>
          <p:cNvPr id="141" name="Google Shape;141;p7"/>
          <p:cNvSpPr txBox="1"/>
          <p:nvPr>
            <p:ph type="title"/>
          </p:nvPr>
        </p:nvSpPr>
        <p:spPr>
          <a:xfrm>
            <a:off x="457200" y="115856"/>
            <a:ext cx="8229600" cy="1200300"/>
          </a:xfrm>
          <a:prstGeom prst="rect">
            <a:avLst/>
          </a:prstGeom>
          <a:noFill/>
          <a:ln>
            <a:noFill/>
          </a:ln>
        </p:spPr>
        <p:txBody>
          <a:bodyPr anchorCtr="0" anchor="b" bIns="45700" lIns="91425" spcFirstLastPara="1" rIns="91425" wrap="square" tIns="45700">
            <a:noAutofit/>
          </a:bodyPr>
          <a:lstStyle/>
          <a:p>
            <a:pPr indent="0" lvl="0" marL="0" marR="0" rtl="0" algn="ctr">
              <a:lnSpc>
                <a:spcPct val="107407"/>
              </a:lnSpc>
              <a:spcBef>
                <a:spcPts val="0"/>
              </a:spcBef>
              <a:spcAft>
                <a:spcPts val="0"/>
              </a:spcAft>
              <a:buClr>
                <a:schemeClr val="dk2"/>
              </a:buClr>
              <a:buSzPts val="300"/>
              <a:buFont typeface="Arial"/>
              <a:buNone/>
            </a:pPr>
            <a:r>
              <a:rPr i="0" lang="en" sz="5400" u="none" cap="none" strike="noStrike">
                <a:solidFill>
                  <a:srgbClr val="FF9900"/>
                </a:solidFill>
                <a:latin typeface="Coiny"/>
                <a:ea typeface="Coiny"/>
                <a:cs typeface="Coiny"/>
                <a:sym typeface="Coiny"/>
              </a:rPr>
              <a:t>Rule #4</a:t>
            </a:r>
            <a:endParaRPr i="0" sz="5400" u="none" cap="none" strike="noStrike">
              <a:solidFill>
                <a:srgbClr val="FF9900"/>
              </a:solidFill>
              <a:latin typeface="Coiny"/>
              <a:ea typeface="Coiny"/>
              <a:cs typeface="Coiny"/>
              <a:sym typeface="Coiny"/>
            </a:endParaRPr>
          </a:p>
        </p:txBody>
      </p:sp>
      <p:sp>
        <p:nvSpPr>
          <p:cNvPr id="142" name="Google Shape;142;p7"/>
          <p:cNvSpPr txBox="1"/>
          <p:nvPr>
            <p:ph idx="1" type="body"/>
          </p:nvPr>
        </p:nvSpPr>
        <p:spPr>
          <a:xfrm>
            <a:off x="481925" y="1286419"/>
            <a:ext cx="8229600" cy="3394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720"/>
              </a:spcBef>
              <a:spcAft>
                <a:spcPts val="0"/>
              </a:spcAft>
              <a:buClr>
                <a:srgbClr val="7F7F7F"/>
              </a:buClr>
              <a:buSzPts val="1400"/>
              <a:buFont typeface="Arial"/>
              <a:buNone/>
            </a:pPr>
            <a:r>
              <a:rPr b="1" i="0" lang="en" sz="3600" u="none" cap="none" strike="noStrike">
                <a:solidFill>
                  <a:srgbClr val="FF9900"/>
                </a:solidFill>
                <a:latin typeface="Comfortaa"/>
                <a:ea typeface="Comfortaa"/>
                <a:cs typeface="Comfortaa"/>
                <a:sym typeface="Comfortaa"/>
              </a:rPr>
              <a:t>Break up the Spaghetti, </a:t>
            </a:r>
            <a:endParaRPr i="0" sz="2400" u="none" cap="none" strike="noStrike">
              <a:solidFill>
                <a:srgbClr val="FF9900"/>
              </a:solidFill>
              <a:latin typeface="Comfortaa"/>
              <a:ea typeface="Comfortaa"/>
              <a:cs typeface="Comfortaa"/>
              <a:sym typeface="Comfortaa"/>
            </a:endParaRPr>
          </a:p>
          <a:p>
            <a:pPr indent="0" lvl="0" marL="0" marR="0" rtl="0" algn="ctr">
              <a:lnSpc>
                <a:spcPct val="100000"/>
              </a:lnSpc>
              <a:spcBef>
                <a:spcPts val="720"/>
              </a:spcBef>
              <a:spcAft>
                <a:spcPts val="0"/>
              </a:spcAft>
              <a:buClr>
                <a:srgbClr val="7F7F7F"/>
              </a:buClr>
              <a:buSzPts val="1400"/>
              <a:buFont typeface="Arial"/>
              <a:buNone/>
            </a:pPr>
            <a:r>
              <a:rPr b="1" i="0" lang="en" sz="3600" u="none" cap="none" strike="noStrike">
                <a:solidFill>
                  <a:srgbClr val="FF9900"/>
                </a:solidFill>
                <a:latin typeface="Comfortaa"/>
                <a:ea typeface="Comfortaa"/>
                <a:cs typeface="Comfortaa"/>
                <a:sym typeface="Comfortaa"/>
              </a:rPr>
              <a:t>String or Tape</a:t>
            </a:r>
            <a:endParaRPr i="0" sz="2400" u="none" cap="none" strike="noStrike">
              <a:solidFill>
                <a:srgbClr val="FF9900"/>
              </a:solidFill>
              <a:latin typeface="Comfortaa"/>
              <a:ea typeface="Comfortaa"/>
              <a:cs typeface="Comfortaa"/>
              <a:sym typeface="Comfortaa"/>
            </a:endParaRPr>
          </a:p>
          <a:p>
            <a:pPr indent="0" lvl="0" marL="0" marR="0" rtl="0" algn="ctr">
              <a:lnSpc>
                <a:spcPct val="100000"/>
              </a:lnSpc>
              <a:spcBef>
                <a:spcPts val="480"/>
              </a:spcBef>
              <a:spcAft>
                <a:spcPts val="0"/>
              </a:spcAft>
              <a:buClr>
                <a:srgbClr val="7F7F7F"/>
              </a:buClr>
              <a:buSzPts val="1400"/>
              <a:buFont typeface="Arial"/>
              <a:buNone/>
            </a:pPr>
            <a:r>
              <a:t/>
            </a:r>
            <a:endParaRPr i="0" sz="2400" u="none" cap="none" strike="noStrike">
              <a:solidFill>
                <a:srgbClr val="7F7F7F"/>
              </a:solidFill>
              <a:latin typeface="Comfortaa"/>
              <a:ea typeface="Comfortaa"/>
              <a:cs typeface="Comfortaa"/>
              <a:sym typeface="Comfortaa"/>
            </a:endParaRPr>
          </a:p>
          <a:p>
            <a:pPr indent="-355600" lvl="0" marL="457200" marR="0" rtl="0" algn="l">
              <a:lnSpc>
                <a:spcPct val="100000"/>
              </a:lnSpc>
              <a:spcBef>
                <a:spcPts val="0"/>
              </a:spcBef>
              <a:spcAft>
                <a:spcPts val="1000"/>
              </a:spcAft>
              <a:buSzPts val="2000"/>
              <a:buFont typeface="Century Gothic"/>
              <a:buChar char="●"/>
            </a:pPr>
            <a:r>
              <a:rPr i="0" lang="en" sz="2000" u="none" cap="none" strike="noStrike">
                <a:latin typeface="Century Gothic"/>
                <a:ea typeface="Century Gothic"/>
                <a:cs typeface="Century Gothic"/>
                <a:sym typeface="Century Gothic"/>
              </a:rPr>
              <a:t>Teams are free to break the spaghetti, cut up the tape and string to create new structures.</a:t>
            </a:r>
            <a:endParaRPr i="0" sz="2000" u="none" cap="none" strike="noStrike">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6" name="Shape 146"/>
        <p:cNvGrpSpPr/>
        <p:nvPr/>
      </p:nvGrpSpPr>
      <p:grpSpPr>
        <a:xfrm>
          <a:off x="0" y="0"/>
          <a:ext cx="0" cy="0"/>
          <a:chOff x="0" y="0"/>
          <a:chExt cx="0" cy="0"/>
        </a:xfrm>
      </p:grpSpPr>
      <p:sp>
        <p:nvSpPr>
          <p:cNvPr id="147" name="Google Shape;147;p8"/>
          <p:cNvSpPr txBox="1"/>
          <p:nvPr>
            <p:ph type="title"/>
          </p:nvPr>
        </p:nvSpPr>
        <p:spPr>
          <a:xfrm>
            <a:off x="481925" y="120713"/>
            <a:ext cx="8229600" cy="1200300"/>
          </a:xfrm>
          <a:prstGeom prst="rect">
            <a:avLst/>
          </a:prstGeom>
          <a:noFill/>
          <a:ln>
            <a:noFill/>
          </a:ln>
        </p:spPr>
        <p:txBody>
          <a:bodyPr anchorCtr="0" anchor="b" bIns="45700" lIns="91425" spcFirstLastPara="1" rIns="91425" wrap="square" tIns="45700">
            <a:noAutofit/>
          </a:bodyPr>
          <a:lstStyle/>
          <a:p>
            <a:pPr indent="0" lvl="0" marL="0" marR="0" rtl="0" algn="ctr">
              <a:lnSpc>
                <a:spcPct val="107407"/>
              </a:lnSpc>
              <a:spcBef>
                <a:spcPts val="0"/>
              </a:spcBef>
              <a:spcAft>
                <a:spcPts val="0"/>
              </a:spcAft>
              <a:buClr>
                <a:schemeClr val="dk2"/>
              </a:buClr>
              <a:buSzPts val="300"/>
              <a:buFont typeface="Arial"/>
              <a:buNone/>
            </a:pPr>
            <a:r>
              <a:rPr i="0" lang="en" sz="5400" u="none" cap="none" strike="noStrike">
                <a:solidFill>
                  <a:srgbClr val="7030A0"/>
                </a:solidFill>
                <a:latin typeface="Coiny"/>
                <a:ea typeface="Coiny"/>
                <a:cs typeface="Coiny"/>
                <a:sym typeface="Coiny"/>
              </a:rPr>
              <a:t>Rule #5</a:t>
            </a:r>
            <a:endParaRPr i="0" sz="5400" u="none" cap="none" strike="noStrike">
              <a:solidFill>
                <a:srgbClr val="7030A0"/>
              </a:solidFill>
              <a:latin typeface="Coiny"/>
              <a:ea typeface="Coiny"/>
              <a:cs typeface="Coiny"/>
              <a:sym typeface="Coiny"/>
            </a:endParaRPr>
          </a:p>
        </p:txBody>
      </p:sp>
      <p:sp>
        <p:nvSpPr>
          <p:cNvPr id="148" name="Google Shape;148;p8"/>
          <p:cNvSpPr txBox="1"/>
          <p:nvPr>
            <p:ph idx="1" type="body"/>
          </p:nvPr>
        </p:nvSpPr>
        <p:spPr>
          <a:xfrm>
            <a:off x="481925" y="1286419"/>
            <a:ext cx="8229600" cy="3394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720"/>
              </a:spcBef>
              <a:spcAft>
                <a:spcPts val="0"/>
              </a:spcAft>
              <a:buClr>
                <a:srgbClr val="7F7F7F"/>
              </a:buClr>
              <a:buSzPts val="1400"/>
              <a:buFont typeface="Arial"/>
              <a:buNone/>
            </a:pPr>
            <a:r>
              <a:rPr b="1" i="0" lang="en" sz="3600" u="none" cap="none" strike="noStrike">
                <a:solidFill>
                  <a:srgbClr val="7030A0"/>
                </a:solidFill>
                <a:latin typeface="Comfortaa"/>
                <a:ea typeface="Comfortaa"/>
                <a:cs typeface="Comfortaa"/>
                <a:sym typeface="Comfortaa"/>
              </a:rPr>
              <a:t>The Challenge Lasts 15 minutes</a:t>
            </a:r>
            <a:endParaRPr i="0" sz="2400" u="none" cap="none" strike="noStrike">
              <a:solidFill>
                <a:srgbClr val="7030A0"/>
              </a:solidFill>
              <a:latin typeface="Comfortaa"/>
              <a:ea typeface="Comfortaa"/>
              <a:cs typeface="Comfortaa"/>
              <a:sym typeface="Comfortaa"/>
            </a:endParaRPr>
          </a:p>
          <a:p>
            <a:pPr indent="0" lvl="0" marL="0" marR="0" rtl="0" algn="ctr">
              <a:lnSpc>
                <a:spcPct val="100000"/>
              </a:lnSpc>
              <a:spcBef>
                <a:spcPts val="480"/>
              </a:spcBef>
              <a:spcAft>
                <a:spcPts val="0"/>
              </a:spcAft>
              <a:buClr>
                <a:srgbClr val="7F7F7F"/>
              </a:buClr>
              <a:buSzPts val="1400"/>
              <a:buFont typeface="Arial"/>
              <a:buNone/>
            </a:pPr>
            <a:r>
              <a:t/>
            </a:r>
            <a:endParaRPr i="0" sz="2400" u="none" cap="none" strike="noStrike">
              <a:solidFill>
                <a:srgbClr val="7F7F7F"/>
              </a:solidFill>
              <a:latin typeface="Comfortaa"/>
              <a:ea typeface="Comfortaa"/>
              <a:cs typeface="Comfortaa"/>
              <a:sym typeface="Comfortaa"/>
            </a:endParaRPr>
          </a:p>
          <a:p>
            <a:pPr indent="-355600" lvl="0" marL="457200" marR="0" rtl="0" algn="l">
              <a:lnSpc>
                <a:spcPct val="100000"/>
              </a:lnSpc>
              <a:spcBef>
                <a:spcPts val="0"/>
              </a:spcBef>
              <a:spcAft>
                <a:spcPts val="0"/>
              </a:spcAft>
              <a:buSzPts val="2000"/>
              <a:buFont typeface="Century Gothic"/>
              <a:buChar char="●"/>
            </a:pPr>
            <a:r>
              <a:rPr i="0" lang="en" sz="2000" u="none" cap="none" strike="noStrike">
                <a:latin typeface="Century Gothic"/>
                <a:ea typeface="Century Gothic"/>
                <a:cs typeface="Century Gothic"/>
                <a:sym typeface="Century Gothic"/>
              </a:rPr>
              <a:t>Teams cannot hold on to the structure when the time runs out. </a:t>
            </a:r>
            <a:endParaRPr i="0" sz="2000" u="none" cap="none" strike="noStrike">
              <a:latin typeface="Century Gothic"/>
              <a:ea typeface="Century Gothic"/>
              <a:cs typeface="Century Gothic"/>
              <a:sym typeface="Century Gothic"/>
            </a:endParaRPr>
          </a:p>
          <a:p>
            <a:pPr indent="-355600" lvl="0" marL="457200" marR="0" rtl="0" algn="l">
              <a:lnSpc>
                <a:spcPct val="100000"/>
              </a:lnSpc>
              <a:spcBef>
                <a:spcPts val="1000"/>
              </a:spcBef>
              <a:spcAft>
                <a:spcPts val="1000"/>
              </a:spcAft>
              <a:buSzPts val="2000"/>
              <a:buFont typeface="Century Gothic"/>
              <a:buChar char="●"/>
            </a:pPr>
            <a:r>
              <a:rPr lang="en" sz="2000">
                <a:latin typeface="Century Gothic"/>
                <a:ea typeface="Century Gothic"/>
                <a:cs typeface="Century Gothic"/>
                <a:sym typeface="Century Gothic"/>
              </a:rPr>
              <a:t>Teams who have members </a:t>
            </a:r>
            <a:r>
              <a:rPr i="0" lang="en" sz="2000" u="none" cap="none" strike="noStrike">
                <a:latin typeface="Century Gothic"/>
                <a:ea typeface="Century Gothic"/>
                <a:cs typeface="Century Gothic"/>
                <a:sym typeface="Century Gothic"/>
              </a:rPr>
              <a:t>touching or supporting the structure at the end of the </a:t>
            </a:r>
            <a:r>
              <a:rPr lang="en" sz="2000">
                <a:latin typeface="Century Gothic"/>
                <a:ea typeface="Century Gothic"/>
                <a:cs typeface="Century Gothic"/>
                <a:sym typeface="Century Gothic"/>
              </a:rPr>
              <a:t>time </a:t>
            </a:r>
            <a:r>
              <a:rPr i="0" lang="en" sz="2000" u="none" cap="none" strike="noStrike">
                <a:latin typeface="Century Gothic"/>
                <a:ea typeface="Century Gothic"/>
                <a:cs typeface="Century Gothic"/>
                <a:sym typeface="Century Gothic"/>
              </a:rPr>
              <a:t>will be disqualified. </a:t>
            </a:r>
            <a:endParaRPr i="0" sz="2000" u="none" cap="none" strike="noStrike">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83F04"/>
        </a:solidFill>
      </p:bgPr>
    </p:bg>
    <p:spTree>
      <p:nvGrpSpPr>
        <p:cNvPr id="153" name="Shape 153"/>
        <p:cNvGrpSpPr/>
        <p:nvPr/>
      </p:nvGrpSpPr>
      <p:grpSpPr>
        <a:xfrm>
          <a:off x="0" y="0"/>
          <a:ext cx="0" cy="0"/>
          <a:chOff x="0" y="0"/>
          <a:chExt cx="0" cy="0"/>
        </a:xfrm>
      </p:grpSpPr>
      <p:sp>
        <p:nvSpPr>
          <p:cNvPr id="154" name="Google Shape;154;p9"/>
          <p:cNvSpPr txBox="1"/>
          <p:nvPr>
            <p:ph type="ctrTitle"/>
          </p:nvPr>
        </p:nvSpPr>
        <p:spPr>
          <a:xfrm>
            <a:off x="685800" y="457200"/>
            <a:ext cx="7772400" cy="3833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200"/>
              <a:buFont typeface="Arial"/>
              <a:buNone/>
            </a:pPr>
            <a:r>
              <a:rPr b="1" i="0" lang="en" sz="8000" u="none" cap="none" strike="noStrike">
                <a:solidFill>
                  <a:srgbClr val="FFFFFF"/>
                </a:solidFill>
              </a:rPr>
              <a:t>Any</a:t>
            </a:r>
            <a:br>
              <a:rPr b="1" i="0" lang="en" sz="8000" u="none" cap="none" strike="noStrike">
                <a:solidFill>
                  <a:srgbClr val="FFFFFF"/>
                </a:solidFill>
              </a:rPr>
            </a:br>
            <a:r>
              <a:rPr b="1" i="0" lang="en" sz="8000" u="none" cap="none" strike="noStrike">
                <a:solidFill>
                  <a:srgbClr val="FFFFFF"/>
                </a:solidFill>
              </a:rPr>
              <a:t>    Questions?</a:t>
            </a:r>
            <a:endParaRPr i="0" sz="8000" u="none" cap="none" strike="noStrike">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0x010100EE6ABE2F2896784CBE26428E92F455BC</vt:lpwstr>
  </property>
</Properties>
</file>