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7" r:id="rId5"/>
    <p:sldId id="303" r:id="rId6"/>
    <p:sldId id="267" r:id="rId7"/>
    <p:sldId id="313" r:id="rId8"/>
    <p:sldId id="316" r:id="rId9"/>
    <p:sldId id="323" r:id="rId10"/>
    <p:sldId id="285" r:id="rId11"/>
    <p:sldId id="314" r:id="rId12"/>
    <p:sldId id="278" r:id="rId13"/>
    <p:sldId id="271" r:id="rId14"/>
    <p:sldId id="301" r:id="rId15"/>
    <p:sldId id="283" r:id="rId16"/>
    <p:sldId id="326" r:id="rId17"/>
    <p:sldId id="291" r:id="rId18"/>
    <p:sldId id="329" r:id="rId19"/>
    <p:sldId id="327" r:id="rId20"/>
    <p:sldId id="328" r:id="rId21"/>
    <p:sldId id="331" r:id="rId22"/>
    <p:sldId id="330" r:id="rId23"/>
    <p:sldId id="319" r:id="rId24"/>
    <p:sldId id="315" r:id="rId25"/>
    <p:sldId id="292" r:id="rId26"/>
    <p:sldId id="272" r:id="rId27"/>
    <p:sldId id="273" r:id="rId28"/>
    <p:sldId id="275" r:id="rId29"/>
    <p:sldId id="274" r:id="rId30"/>
    <p:sldId id="332" r:id="rId31"/>
    <p:sldId id="334" r:id="rId32"/>
    <p:sldId id="335" r:id="rId33"/>
    <p:sldId id="259" r:id="rId34"/>
    <p:sldId id="302" r:id="rId35"/>
    <p:sldId id="288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4BC"/>
    <a:srgbClr val="CAE4D8"/>
    <a:srgbClr val="BFE4A4"/>
    <a:srgbClr val="D0DC52"/>
    <a:srgbClr val="6EC672"/>
    <a:srgbClr val="7CBB9D"/>
    <a:srgbClr val="E6EDA5"/>
    <a:srgbClr val="BADCCC"/>
    <a:srgbClr val="4D9580"/>
    <a:srgbClr val="396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90" d="100"/>
          <a:sy n="90" d="100"/>
        </p:scale>
        <p:origin x="-12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%20and%20gri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%20and%20gri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maria\Documents\Universidad\Trabajo%20de%20grado\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'Resume data'!$B$44</c:f>
              <c:strCache>
                <c:ptCount val="1"/>
                <c:pt idx="0">
                  <c:v>PET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'Resume data'!$C$43:$H$43</c:f>
              <c:strCache>
                <c:ptCount val="6"/>
                <c:pt idx="0">
                  <c:v>Packaging</c:v>
                </c:pt>
                <c:pt idx="1">
                  <c:v>ELV</c:v>
                </c:pt>
                <c:pt idx="2">
                  <c:v>WEEE</c:v>
                </c:pt>
                <c:pt idx="3">
                  <c:v>Construction and Building</c:v>
                </c:pt>
                <c:pt idx="4">
                  <c:v>Agricultural</c:v>
                </c:pt>
                <c:pt idx="5">
                  <c:v>Other plastic waste</c:v>
                </c:pt>
              </c:strCache>
            </c:strRef>
          </c:cat>
          <c:val>
            <c:numRef>
              <c:f>'Resume data'!$C$44:$H$44</c:f>
              <c:numCache>
                <c:formatCode>General</c:formatCode>
                <c:ptCount val="6"/>
                <c:pt idx="0">
                  <c:v>0.34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0-40B4-A6BD-6828CE2FEB37}"/>
            </c:ext>
          </c:extLst>
        </c:ser>
        <c:ser>
          <c:idx val="1"/>
          <c:order val="1"/>
          <c:tx>
            <c:strRef>
              <c:f>'Resume data'!$B$45</c:f>
              <c:strCache>
                <c:ptCount val="1"/>
                <c:pt idx="0">
                  <c:v>HDPE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'Resume data'!$C$43:$H$43</c:f>
              <c:strCache>
                <c:ptCount val="6"/>
                <c:pt idx="0">
                  <c:v>Packaging</c:v>
                </c:pt>
                <c:pt idx="1">
                  <c:v>ELV</c:v>
                </c:pt>
                <c:pt idx="2">
                  <c:v>WEEE</c:v>
                </c:pt>
                <c:pt idx="3">
                  <c:v>Construction and Building</c:v>
                </c:pt>
                <c:pt idx="4">
                  <c:v>Agricultural</c:v>
                </c:pt>
                <c:pt idx="5">
                  <c:v>Other plastic waste</c:v>
                </c:pt>
              </c:strCache>
            </c:strRef>
          </c:cat>
          <c:val>
            <c:numRef>
              <c:f>'Resume data'!$C$45:$H$45</c:f>
              <c:numCache>
                <c:formatCode>General</c:formatCode>
                <c:ptCount val="6"/>
                <c:pt idx="0">
                  <c:v>0.15</c:v>
                </c:pt>
                <c:pt idx="1">
                  <c:v>0.08</c:v>
                </c:pt>
                <c:pt idx="2">
                  <c:v>0.02</c:v>
                </c:pt>
                <c:pt idx="3">
                  <c:v>0.12</c:v>
                </c:pt>
                <c:pt idx="4">
                  <c:v>0.27</c:v>
                </c:pt>
                <c:pt idx="5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70-40B4-A6BD-6828CE2FEB37}"/>
            </c:ext>
          </c:extLst>
        </c:ser>
        <c:ser>
          <c:idx val="2"/>
          <c:order val="2"/>
          <c:tx>
            <c:strRef>
              <c:f>'Resume data'!$B$46</c:f>
              <c:strCache>
                <c:ptCount val="1"/>
                <c:pt idx="0">
                  <c:v>LDPE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'Resume data'!$C$46:$H$46</c:f>
              <c:numCache>
                <c:formatCode>General</c:formatCode>
                <c:ptCount val="6"/>
                <c:pt idx="0">
                  <c:v>0.21</c:v>
                </c:pt>
                <c:pt idx="1">
                  <c:v>0</c:v>
                </c:pt>
                <c:pt idx="2">
                  <c:v>0</c:v>
                </c:pt>
                <c:pt idx="3">
                  <c:v>0.02</c:v>
                </c:pt>
                <c:pt idx="4">
                  <c:v>0.68</c:v>
                </c:pt>
                <c:pt idx="5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70-40B4-A6BD-6828CE2FEB37}"/>
            </c:ext>
          </c:extLst>
        </c:ser>
        <c:ser>
          <c:idx val="3"/>
          <c:order val="3"/>
          <c:tx>
            <c:strRef>
              <c:f>'Resume data'!$B$47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'Resume data'!$C$47:$H$47</c:f>
              <c:numCache>
                <c:formatCode>General</c:formatCode>
                <c:ptCount val="6"/>
                <c:pt idx="0">
                  <c:v>0.17</c:v>
                </c:pt>
                <c:pt idx="1">
                  <c:v>0.43</c:v>
                </c:pt>
                <c:pt idx="2">
                  <c:v>0.27</c:v>
                </c:pt>
                <c:pt idx="3">
                  <c:v>0</c:v>
                </c:pt>
                <c:pt idx="4">
                  <c:v>0.03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70-40B4-A6BD-6828CE2FEB37}"/>
            </c:ext>
          </c:extLst>
        </c:ser>
        <c:ser>
          <c:idx val="4"/>
          <c:order val="4"/>
          <c:tx>
            <c:strRef>
              <c:f>'Resume data'!$B$48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'Resume data'!$C$48:$H$48</c:f>
              <c:numCache>
                <c:formatCode>General</c:formatCode>
                <c:ptCount val="6"/>
                <c:pt idx="0">
                  <c:v>0.03</c:v>
                </c:pt>
                <c:pt idx="1">
                  <c:v>0</c:v>
                </c:pt>
                <c:pt idx="2">
                  <c:v>0.22</c:v>
                </c:pt>
                <c:pt idx="3">
                  <c:v>0</c:v>
                </c:pt>
                <c:pt idx="4">
                  <c:v>0</c:v>
                </c:pt>
                <c:pt idx="5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70-40B4-A6BD-6828CE2FEB37}"/>
            </c:ext>
          </c:extLst>
        </c:ser>
        <c:ser>
          <c:idx val="5"/>
          <c:order val="5"/>
          <c:tx>
            <c:strRef>
              <c:f>'Resume data'!$B$49</c:f>
              <c:strCache>
                <c:ptCount val="1"/>
                <c:pt idx="0">
                  <c:v>PVC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'Resume data'!$C$49:$H$49</c:f>
              <c:numCache>
                <c:formatCode>General</c:formatCode>
                <c:ptCount val="6"/>
                <c:pt idx="0">
                  <c:v>0.01</c:v>
                </c:pt>
                <c:pt idx="1">
                  <c:v>0.03</c:v>
                </c:pt>
                <c:pt idx="2">
                  <c:v>0.04</c:v>
                </c:pt>
                <c:pt idx="3">
                  <c:v>0.62</c:v>
                </c:pt>
                <c:pt idx="4">
                  <c:v>0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70-40B4-A6BD-6828CE2FEB37}"/>
            </c:ext>
          </c:extLst>
        </c:ser>
        <c:ser>
          <c:idx val="6"/>
          <c:order val="6"/>
          <c:tx>
            <c:strRef>
              <c:f>'Resume data'!$B$50</c:f>
              <c:strCache>
                <c:ptCount val="1"/>
                <c:pt idx="0">
                  <c:v>Other plastic resins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'Resume data'!$C$50:$H$50</c:f>
              <c:numCache>
                <c:formatCode>General</c:formatCode>
                <c:ptCount val="6"/>
                <c:pt idx="0">
                  <c:v>0.08</c:v>
                </c:pt>
                <c:pt idx="1">
                  <c:v>0.46</c:v>
                </c:pt>
                <c:pt idx="2">
                  <c:v>0.45</c:v>
                </c:pt>
                <c:pt idx="3">
                  <c:v>0.24</c:v>
                </c:pt>
                <c:pt idx="4">
                  <c:v>0.02</c:v>
                </c:pt>
                <c:pt idx="5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70-40B4-A6BD-6828CE2FE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525909215"/>
        <c:axId val="1516965055"/>
      </c:barChart>
      <c:catAx>
        <c:axId val="1525909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6965055"/>
        <c:crosses val="autoZero"/>
        <c:auto val="1"/>
        <c:lblAlgn val="ctr"/>
        <c:lblOffset val="100"/>
        <c:noMultiLvlLbl val="0"/>
      </c:catAx>
      <c:valAx>
        <c:axId val="151696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259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'Resume data'!$I$57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'Resume data'!$B$58:$B$61</c:f>
              <c:strCache>
                <c:ptCount val="4"/>
                <c:pt idx="0">
                  <c:v>Theoretical estimation of the waste deposit</c:v>
                </c:pt>
                <c:pt idx="1">
                  <c:v>Estimation of collected waste for being recycled</c:v>
                </c:pt>
                <c:pt idx="2">
                  <c:v>Plastic waste sent to recyclage in France</c:v>
                </c:pt>
                <c:pt idx="3">
                  <c:v>Recycled plastic produced in France</c:v>
                </c:pt>
              </c:strCache>
            </c:strRef>
          </c:cat>
          <c:val>
            <c:numRef>
              <c:f>'Resume data'!$I$58:$I$61</c:f>
              <c:numCache>
                <c:formatCode>General</c:formatCode>
                <c:ptCount val="4"/>
                <c:pt idx="0">
                  <c:v>650000</c:v>
                </c:pt>
                <c:pt idx="1">
                  <c:v>160000</c:v>
                </c:pt>
                <c:pt idx="2">
                  <c:v>70000</c:v>
                </c:pt>
                <c:pt idx="3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1D-4B13-B390-2B14B8AAC857}"/>
            </c:ext>
          </c:extLst>
        </c:ser>
        <c:ser>
          <c:idx val="1"/>
          <c:order val="1"/>
          <c:tx>
            <c:strRef>
              <c:f>'Resume data'!$J$57</c:f>
              <c:strCache>
                <c:ptCount val="1"/>
                <c:pt idx="0">
                  <c:v>HDPE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'Resume data'!$B$58:$B$61</c:f>
              <c:strCache>
                <c:ptCount val="4"/>
                <c:pt idx="0">
                  <c:v>Theoretical estimation of the waste deposit</c:v>
                </c:pt>
                <c:pt idx="1">
                  <c:v>Estimation of collected waste for being recycled</c:v>
                </c:pt>
                <c:pt idx="2">
                  <c:v>Plastic waste sent to recyclage in France</c:v>
                </c:pt>
                <c:pt idx="3">
                  <c:v>Recycled plastic produced in France</c:v>
                </c:pt>
              </c:strCache>
            </c:strRef>
          </c:cat>
          <c:val>
            <c:numRef>
              <c:f>'Resume data'!$J$58:$J$61</c:f>
              <c:numCache>
                <c:formatCode>General</c:formatCode>
                <c:ptCount val="4"/>
                <c:pt idx="0">
                  <c:v>600000</c:v>
                </c:pt>
                <c:pt idx="1">
                  <c:v>150000</c:v>
                </c:pt>
                <c:pt idx="2">
                  <c:v>110000</c:v>
                </c:pt>
                <c:pt idx="3">
                  <c:v>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1D-4B13-B390-2B14B8AAC857}"/>
            </c:ext>
          </c:extLst>
        </c:ser>
        <c:ser>
          <c:idx val="2"/>
          <c:order val="2"/>
          <c:tx>
            <c:strRef>
              <c:f>'Resume data'!$K$57</c:f>
              <c:strCache>
                <c:ptCount val="1"/>
                <c:pt idx="0">
                  <c:v>LDPE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'Resume data'!$K$58:$K$61</c:f>
              <c:numCache>
                <c:formatCode>General</c:formatCode>
                <c:ptCount val="4"/>
                <c:pt idx="0">
                  <c:v>550000</c:v>
                </c:pt>
                <c:pt idx="1">
                  <c:v>350000</c:v>
                </c:pt>
                <c:pt idx="2">
                  <c:v>120000</c:v>
                </c:pt>
                <c:pt idx="3">
                  <c:v>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1D-4B13-B390-2B14B8AAC857}"/>
            </c:ext>
          </c:extLst>
        </c:ser>
        <c:ser>
          <c:idx val="3"/>
          <c:order val="3"/>
          <c:tx>
            <c:strRef>
              <c:f>'Resume data'!$L$57</c:f>
              <c:strCache>
                <c:ptCount val="1"/>
                <c:pt idx="0">
                  <c:v>PS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'Resume data'!$L$58:$L$61</c:f>
              <c:numCache>
                <c:formatCode>General</c:formatCode>
                <c:ptCount val="4"/>
                <c:pt idx="0">
                  <c:v>200000</c:v>
                </c:pt>
                <c:pt idx="1">
                  <c:v>30000</c:v>
                </c:pt>
                <c:pt idx="2">
                  <c:v>30000</c:v>
                </c:pt>
                <c:pt idx="3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1D-4B13-B390-2B14B8AAC857}"/>
            </c:ext>
          </c:extLst>
        </c:ser>
        <c:ser>
          <c:idx val="4"/>
          <c:order val="4"/>
          <c:tx>
            <c:strRef>
              <c:f>'Resume data'!$N$57</c:f>
              <c:strCache>
                <c:ptCount val="1"/>
                <c:pt idx="0">
                  <c:v>Other plastics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'Resume data'!$N$58:$N$61</c:f>
              <c:numCache>
                <c:formatCode>General</c:formatCode>
                <c:ptCount val="4"/>
                <c:pt idx="0">
                  <c:v>1080000</c:v>
                </c:pt>
                <c:pt idx="1">
                  <c:v>230000</c:v>
                </c:pt>
                <c:pt idx="2">
                  <c:v>50000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1D-4B13-B390-2B14B8AAC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513628351"/>
        <c:axId val="1368872015"/>
      </c:barChart>
      <c:catAx>
        <c:axId val="1513628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368872015"/>
        <c:crosses val="autoZero"/>
        <c:auto val="1"/>
        <c:lblAlgn val="ctr"/>
        <c:lblOffset val="100"/>
        <c:noMultiLvlLbl val="0"/>
      </c:catAx>
      <c:valAx>
        <c:axId val="136887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362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766944"/>
        <c:axId val="158485760"/>
      </c:barChart>
      <c:catAx>
        <c:axId val="15976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8485760"/>
        <c:crosses val="autoZero"/>
        <c:auto val="1"/>
        <c:lblAlgn val="ctr"/>
        <c:lblOffset val="100"/>
        <c:noMultiLvlLbl val="0"/>
      </c:catAx>
      <c:valAx>
        <c:axId val="1584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Mtons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97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('Resume data'!$C$20,'Resume data'!$E$20,'Resume data'!$F$20,'Resume data'!$G$20)</c:f>
              <c:strCache>
                <c:ptCount val="4"/>
                <c:pt idx="0">
                  <c:v>Generation</c:v>
                </c:pt>
                <c:pt idx="1">
                  <c:v>Landfill</c:v>
                </c:pt>
                <c:pt idx="2">
                  <c:v>Recycling</c:v>
                </c:pt>
                <c:pt idx="3">
                  <c:v>Incineration</c:v>
                </c:pt>
              </c:strCache>
            </c:strRef>
          </c:cat>
          <c:val>
            <c:numRef>
              <c:f>('Resume data'!$C$22,'Resume data'!$E$22,'Resume data'!$F$22,'Resume data'!$G$22)</c:f>
              <c:numCache>
                <c:formatCode>General</c:formatCode>
                <c:ptCount val="4"/>
                <c:pt idx="0">
                  <c:v>1.8372869999999999</c:v>
                </c:pt>
                <c:pt idx="1">
                  <c:v>9.3877000000000002E-2</c:v>
                </c:pt>
                <c:pt idx="2">
                  <c:v>0.31182100000000001</c:v>
                </c:pt>
                <c:pt idx="3">
                  <c:v>0.84286000000000005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8-4B97-8025-0DD54138C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766944"/>
        <c:axId val="158485760"/>
      </c:barChart>
      <c:catAx>
        <c:axId val="15976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8485760"/>
        <c:crosses val="autoZero"/>
        <c:auto val="1"/>
        <c:lblAlgn val="ctr"/>
        <c:lblOffset val="100"/>
        <c:noMultiLvlLbl val="0"/>
      </c:catAx>
      <c:valAx>
        <c:axId val="1584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Mtons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97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'Resume data'!$C$67:$C$75</c:f>
              <c:strCache>
                <c:ptCount val="9"/>
                <c:pt idx="0">
                  <c:v>Household waste</c:v>
                </c:pt>
                <c:pt idx="1">
                  <c:v>Packaging</c:v>
                </c:pt>
                <c:pt idx="2">
                  <c:v>Carton</c:v>
                </c:pt>
                <c:pt idx="3">
                  <c:v>Paper</c:v>
                </c:pt>
                <c:pt idx="4">
                  <c:v>Glass</c:v>
                </c:pt>
                <c:pt idx="5">
                  <c:v>Bulk waste</c:v>
                </c:pt>
                <c:pt idx="6">
                  <c:v>Waste disposal centres</c:v>
                </c:pt>
                <c:pt idx="7">
                  <c:v>Textiles</c:v>
                </c:pt>
                <c:pt idx="8">
                  <c:v>Total</c:v>
                </c:pt>
              </c:strCache>
            </c:strRef>
          </c:cat>
          <c:val>
            <c:numRef>
              <c:f>'Resume data'!$E$67:$E$75</c:f>
              <c:numCache>
                <c:formatCode>General</c:formatCode>
                <c:ptCount val="9"/>
                <c:pt idx="0">
                  <c:v>70.424999999999997</c:v>
                </c:pt>
                <c:pt idx="1">
                  <c:v>3.7610000000000001</c:v>
                </c:pt>
                <c:pt idx="2">
                  <c:v>2.02</c:v>
                </c:pt>
                <c:pt idx="3">
                  <c:v>5.0519999999999996</c:v>
                </c:pt>
                <c:pt idx="4">
                  <c:v>5.7329999999999997</c:v>
                </c:pt>
                <c:pt idx="5">
                  <c:v>3.5910000000000002</c:v>
                </c:pt>
                <c:pt idx="6">
                  <c:v>38.726999999999997</c:v>
                </c:pt>
                <c:pt idx="7">
                  <c:v>0.41499999999999998</c:v>
                </c:pt>
                <c:pt idx="8">
                  <c:v>129.72399999999999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DA-4B3C-8D88-7480E6E4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960543"/>
        <c:axId val="1516964639"/>
      </c:barChart>
      <c:catAx>
        <c:axId val="111496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6964639"/>
        <c:crosses val="autoZero"/>
        <c:auto val="1"/>
        <c:lblAlgn val="ctr"/>
        <c:lblOffset val="100"/>
        <c:noMultiLvlLbl val="0"/>
      </c:catAx>
      <c:valAx>
        <c:axId val="151696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Ktonnes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1496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'Resume data'!$C$76:$C$83</c:f>
              <c:strCache>
                <c:ptCount val="8"/>
                <c:pt idx="0">
                  <c:v>PET light</c:v>
                </c:pt>
                <c:pt idx="1">
                  <c:v>PET dark</c:v>
                </c:pt>
                <c:pt idx="2">
                  <c:v>HDPE</c:v>
                </c:pt>
                <c:pt idx="3">
                  <c:v>Carton</c:v>
                </c:pt>
                <c:pt idx="4">
                  <c:v>Metal</c:v>
                </c:pt>
                <c:pt idx="5">
                  <c:v>Glass</c:v>
                </c:pt>
                <c:pt idx="6">
                  <c:v>Paper</c:v>
                </c:pt>
                <c:pt idx="7">
                  <c:v>Total</c:v>
                </c:pt>
              </c:strCache>
            </c:strRef>
          </c:cat>
          <c:val>
            <c:numRef>
              <c:f>'Resume data'!$E$76:$E$83</c:f>
              <c:numCache>
                <c:formatCode>General</c:formatCode>
                <c:ptCount val="8"/>
                <c:pt idx="0">
                  <c:v>0.442</c:v>
                </c:pt>
                <c:pt idx="1">
                  <c:v>9.9000000000000005E-2</c:v>
                </c:pt>
                <c:pt idx="2">
                  <c:v>0.16300000000000001</c:v>
                </c:pt>
                <c:pt idx="3">
                  <c:v>4.3689999999999998</c:v>
                </c:pt>
                <c:pt idx="4">
                  <c:v>1.4690000000000001</c:v>
                </c:pt>
                <c:pt idx="5">
                  <c:v>5.681</c:v>
                </c:pt>
                <c:pt idx="6">
                  <c:v>4.5919999999999996</c:v>
                </c:pt>
                <c:pt idx="7">
                  <c:v>16.815000000000001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B-4E8E-8317-228A3C6B5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960543"/>
        <c:axId val="1516964639"/>
      </c:barChart>
      <c:catAx>
        <c:axId val="111496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16964639"/>
        <c:crosses val="autoZero"/>
        <c:auto val="1"/>
        <c:lblAlgn val="ctr"/>
        <c:lblOffset val="100"/>
        <c:noMultiLvlLbl val="0"/>
      </c:catAx>
      <c:valAx>
        <c:axId val="151696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Ktonnes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14960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331E7-2FF6-4F9A-9AFC-6AF152A50E5F}" type="doc">
      <dgm:prSet loTypeId="urn:microsoft.com/office/officeart/2005/8/layout/radial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91CEE8E8-853E-42F0-8239-C33CD4EADFFB}">
      <dgm:prSet phldrT="[Texto]" custT="1"/>
      <dgm:spPr/>
      <dgm:t>
        <a:bodyPr/>
        <a:lstStyle/>
        <a:p>
          <a:r>
            <a:rPr lang="en-US" sz="1500" noProof="0" dirty="0"/>
            <a:t>How to generate a local circuit of plastic recycling for  3D Printing in Nancy?</a:t>
          </a:r>
        </a:p>
      </dgm:t>
    </dgm:pt>
    <dgm:pt modelId="{9CCE0D62-895C-4533-A6C7-29DBEBA95AC4}" type="parTrans" cxnId="{39B1CC91-D1E1-45D0-9C83-F8ECDA72FFA8}">
      <dgm:prSet/>
      <dgm:spPr/>
      <dgm:t>
        <a:bodyPr/>
        <a:lstStyle/>
        <a:p>
          <a:endParaRPr lang="en-US" noProof="0" dirty="0"/>
        </a:p>
      </dgm:t>
    </dgm:pt>
    <dgm:pt modelId="{7453A01F-03D9-483D-B823-7C19A7759856}" type="sibTrans" cxnId="{39B1CC91-D1E1-45D0-9C83-F8ECDA72FFA8}">
      <dgm:prSet/>
      <dgm:spPr/>
      <dgm:t>
        <a:bodyPr/>
        <a:lstStyle/>
        <a:p>
          <a:endParaRPr lang="en-US" noProof="0" dirty="0"/>
        </a:p>
      </dgm:t>
    </dgm:pt>
    <dgm:pt modelId="{B37C8DA6-2BD2-4F16-A503-FE9ED9EE182D}">
      <dgm:prSet phldrT="[Texto]" custT="1"/>
      <dgm:spPr/>
      <dgm:t>
        <a:bodyPr/>
        <a:lstStyle/>
        <a:p>
          <a:r>
            <a:rPr lang="en-US" sz="1600" noProof="0" dirty="0"/>
            <a:t>3D Printing Open-source</a:t>
          </a:r>
        </a:p>
      </dgm:t>
    </dgm:pt>
    <dgm:pt modelId="{E1DD22DB-41D8-4EA9-8CE7-4448924CB0F5}" type="parTrans" cxnId="{9D9D0022-EC57-481E-81D6-A25ACB80FE98}">
      <dgm:prSet/>
      <dgm:spPr/>
      <dgm:t>
        <a:bodyPr/>
        <a:lstStyle/>
        <a:p>
          <a:endParaRPr lang="en-US" noProof="0" dirty="0"/>
        </a:p>
      </dgm:t>
    </dgm:pt>
    <dgm:pt modelId="{C3CB2561-9F72-4A69-91D9-D788315EA3BA}" type="sibTrans" cxnId="{9D9D0022-EC57-481E-81D6-A25ACB80FE98}">
      <dgm:prSet/>
      <dgm:spPr/>
      <dgm:t>
        <a:bodyPr/>
        <a:lstStyle/>
        <a:p>
          <a:endParaRPr lang="en-US" noProof="0" dirty="0"/>
        </a:p>
      </dgm:t>
    </dgm:pt>
    <dgm:pt modelId="{AF5D373E-43BE-44B1-91D4-34F2426AA510}">
      <dgm:prSet phldrT="[Texto]" custT="1"/>
      <dgm:spPr/>
      <dgm:t>
        <a:bodyPr/>
        <a:lstStyle/>
        <a:p>
          <a:r>
            <a:rPr lang="en-US" sz="1400" noProof="0" dirty="0"/>
            <a:t>Circular Economy – Local Circuit</a:t>
          </a:r>
        </a:p>
      </dgm:t>
    </dgm:pt>
    <dgm:pt modelId="{0AB525CC-5B3C-4363-AA2A-2874E57E79F3}" type="parTrans" cxnId="{EEE9E87B-0A4E-4638-B424-42F6E1702E35}">
      <dgm:prSet/>
      <dgm:spPr/>
      <dgm:t>
        <a:bodyPr/>
        <a:lstStyle/>
        <a:p>
          <a:endParaRPr lang="en-US" noProof="0" dirty="0"/>
        </a:p>
      </dgm:t>
    </dgm:pt>
    <dgm:pt modelId="{2610D836-7741-4927-8277-0419B786B5DC}" type="sibTrans" cxnId="{EEE9E87B-0A4E-4638-B424-42F6E1702E35}">
      <dgm:prSet/>
      <dgm:spPr/>
      <dgm:t>
        <a:bodyPr/>
        <a:lstStyle/>
        <a:p>
          <a:endParaRPr lang="en-US" noProof="0" dirty="0"/>
        </a:p>
      </dgm:t>
    </dgm:pt>
    <dgm:pt modelId="{7E573891-26A1-44F3-91B8-5187A68B08DE}">
      <dgm:prSet phldrT="[Texto]"/>
      <dgm:spPr>
        <a:solidFill>
          <a:schemeClr val="accent5"/>
        </a:solidFill>
      </dgm:spPr>
      <dgm:t>
        <a:bodyPr/>
        <a:lstStyle/>
        <a:p>
          <a:r>
            <a:rPr lang="en-US" noProof="0" dirty="0"/>
            <a:t>Plastic Recycling Pre-step</a:t>
          </a:r>
        </a:p>
      </dgm:t>
    </dgm:pt>
    <dgm:pt modelId="{517DC872-B906-4BF6-A97B-1DDC6E415693}" type="parTrans" cxnId="{03FE7692-67BE-42E8-AC24-FBD042E652EA}">
      <dgm:prSet/>
      <dgm:spPr/>
      <dgm:t>
        <a:bodyPr/>
        <a:lstStyle/>
        <a:p>
          <a:endParaRPr lang="en-US" noProof="0" dirty="0"/>
        </a:p>
      </dgm:t>
    </dgm:pt>
    <dgm:pt modelId="{C5887158-0B24-4423-81CF-FB401241D230}" type="sibTrans" cxnId="{03FE7692-67BE-42E8-AC24-FBD042E652EA}">
      <dgm:prSet/>
      <dgm:spPr/>
      <dgm:t>
        <a:bodyPr/>
        <a:lstStyle/>
        <a:p>
          <a:endParaRPr lang="en-US" noProof="0" dirty="0"/>
        </a:p>
      </dgm:t>
    </dgm:pt>
    <dgm:pt modelId="{D71FA218-7EB7-4B47-87F7-E261352B5F71}" type="pres">
      <dgm:prSet presAssocID="{A35331E7-2FF6-4F9A-9AFC-6AF152A50E5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AF5C79-9687-4A02-ACF9-5B288EA8A5D9}" type="pres">
      <dgm:prSet presAssocID="{91CEE8E8-853E-42F0-8239-C33CD4EADFFB}" presName="centerShape" presStyleLbl="node0" presStyleIdx="0" presStyleCnt="1" custScaleX="146545" custScaleY="140189"/>
      <dgm:spPr/>
    </dgm:pt>
    <dgm:pt modelId="{742244ED-C2BC-4E8A-AB0D-050A1E610A04}" type="pres">
      <dgm:prSet presAssocID="{E1DD22DB-41D8-4EA9-8CE7-4448924CB0F5}" presName="Name9" presStyleLbl="parChTrans1D2" presStyleIdx="0" presStyleCnt="3"/>
      <dgm:spPr/>
    </dgm:pt>
    <dgm:pt modelId="{9E1B5750-FA08-44B7-8640-97CFB5745EB2}" type="pres">
      <dgm:prSet presAssocID="{E1DD22DB-41D8-4EA9-8CE7-4448924CB0F5}" presName="connTx" presStyleLbl="parChTrans1D2" presStyleIdx="0" presStyleCnt="3"/>
      <dgm:spPr/>
    </dgm:pt>
    <dgm:pt modelId="{D0CE150E-5D61-4D1D-9D6E-77EDD3EB5290}" type="pres">
      <dgm:prSet presAssocID="{B37C8DA6-2BD2-4F16-A503-FE9ED9EE182D}" presName="node" presStyleLbl="node1" presStyleIdx="0" presStyleCnt="3" custScaleX="98219" custScaleY="98219">
        <dgm:presLayoutVars>
          <dgm:bulletEnabled val="1"/>
        </dgm:presLayoutVars>
      </dgm:prSet>
      <dgm:spPr/>
    </dgm:pt>
    <dgm:pt modelId="{CEAB1C45-E028-444C-8FB4-3F4BDDE297CE}" type="pres">
      <dgm:prSet presAssocID="{0AB525CC-5B3C-4363-AA2A-2874E57E79F3}" presName="Name9" presStyleLbl="parChTrans1D2" presStyleIdx="1" presStyleCnt="3"/>
      <dgm:spPr/>
    </dgm:pt>
    <dgm:pt modelId="{7BBA7EC8-8E48-4B18-BE25-FE01E5191ADE}" type="pres">
      <dgm:prSet presAssocID="{0AB525CC-5B3C-4363-AA2A-2874E57E79F3}" presName="connTx" presStyleLbl="parChTrans1D2" presStyleIdx="1" presStyleCnt="3"/>
      <dgm:spPr/>
    </dgm:pt>
    <dgm:pt modelId="{D71AC551-F7EE-4CF5-B196-0CCCE3993462}" type="pres">
      <dgm:prSet presAssocID="{AF5D373E-43BE-44B1-91D4-34F2426AA510}" presName="node" presStyleLbl="node1" presStyleIdx="1" presStyleCnt="3" custScaleX="98135" custScaleY="98219">
        <dgm:presLayoutVars>
          <dgm:bulletEnabled val="1"/>
        </dgm:presLayoutVars>
      </dgm:prSet>
      <dgm:spPr/>
    </dgm:pt>
    <dgm:pt modelId="{8D747B12-BBCF-442F-970D-14BAF070916B}" type="pres">
      <dgm:prSet presAssocID="{517DC872-B906-4BF6-A97B-1DDC6E415693}" presName="Name9" presStyleLbl="parChTrans1D2" presStyleIdx="2" presStyleCnt="3"/>
      <dgm:spPr/>
    </dgm:pt>
    <dgm:pt modelId="{CCB76C1B-CC99-4B6B-9814-1353B64DFD85}" type="pres">
      <dgm:prSet presAssocID="{517DC872-B906-4BF6-A97B-1DDC6E415693}" presName="connTx" presStyleLbl="parChTrans1D2" presStyleIdx="2" presStyleCnt="3"/>
      <dgm:spPr/>
    </dgm:pt>
    <dgm:pt modelId="{26F7BF6B-0E97-4DF6-986E-05C84BB471E8}" type="pres">
      <dgm:prSet presAssocID="{7E573891-26A1-44F3-91B8-5187A68B08DE}" presName="node" presStyleLbl="node1" presStyleIdx="2" presStyleCnt="3" custScaleX="98219" custScaleY="98219">
        <dgm:presLayoutVars>
          <dgm:bulletEnabled val="1"/>
        </dgm:presLayoutVars>
      </dgm:prSet>
      <dgm:spPr/>
    </dgm:pt>
  </dgm:ptLst>
  <dgm:cxnLst>
    <dgm:cxn modelId="{4608AB02-9188-402C-B0F6-4DAA88E520F4}" type="presOf" srcId="{0AB525CC-5B3C-4363-AA2A-2874E57E79F3}" destId="{7BBA7EC8-8E48-4B18-BE25-FE01E5191ADE}" srcOrd="1" destOrd="0" presId="urn:microsoft.com/office/officeart/2005/8/layout/radial1"/>
    <dgm:cxn modelId="{142F7709-4645-48DB-9AB0-33E144CAB928}" type="presOf" srcId="{B37C8DA6-2BD2-4F16-A503-FE9ED9EE182D}" destId="{D0CE150E-5D61-4D1D-9D6E-77EDD3EB5290}" srcOrd="0" destOrd="0" presId="urn:microsoft.com/office/officeart/2005/8/layout/radial1"/>
    <dgm:cxn modelId="{9D9D0022-EC57-481E-81D6-A25ACB80FE98}" srcId="{91CEE8E8-853E-42F0-8239-C33CD4EADFFB}" destId="{B37C8DA6-2BD2-4F16-A503-FE9ED9EE182D}" srcOrd="0" destOrd="0" parTransId="{E1DD22DB-41D8-4EA9-8CE7-4448924CB0F5}" sibTransId="{C3CB2561-9F72-4A69-91D9-D788315EA3BA}"/>
    <dgm:cxn modelId="{AF8D6825-0A6D-4431-92AB-69649CD3EF06}" type="presOf" srcId="{0AB525CC-5B3C-4363-AA2A-2874E57E79F3}" destId="{CEAB1C45-E028-444C-8FB4-3F4BDDE297CE}" srcOrd="0" destOrd="0" presId="urn:microsoft.com/office/officeart/2005/8/layout/radial1"/>
    <dgm:cxn modelId="{7E9A7D44-8C82-4D1E-A389-5676550D1FCD}" type="presOf" srcId="{517DC872-B906-4BF6-A97B-1DDC6E415693}" destId="{CCB76C1B-CC99-4B6B-9814-1353B64DFD85}" srcOrd="1" destOrd="0" presId="urn:microsoft.com/office/officeart/2005/8/layout/radial1"/>
    <dgm:cxn modelId="{239DBD49-2550-42F7-AC63-36173D3F9F64}" type="presOf" srcId="{E1DD22DB-41D8-4EA9-8CE7-4448924CB0F5}" destId="{742244ED-C2BC-4E8A-AB0D-050A1E610A04}" srcOrd="0" destOrd="0" presId="urn:microsoft.com/office/officeart/2005/8/layout/radial1"/>
    <dgm:cxn modelId="{F0DCFF5A-3E68-487B-9240-10D8A14D6BF4}" type="presOf" srcId="{91CEE8E8-853E-42F0-8239-C33CD4EADFFB}" destId="{3AAF5C79-9687-4A02-ACF9-5B288EA8A5D9}" srcOrd="0" destOrd="0" presId="urn:microsoft.com/office/officeart/2005/8/layout/radial1"/>
    <dgm:cxn modelId="{EEE9E87B-0A4E-4638-B424-42F6E1702E35}" srcId="{91CEE8E8-853E-42F0-8239-C33CD4EADFFB}" destId="{AF5D373E-43BE-44B1-91D4-34F2426AA510}" srcOrd="1" destOrd="0" parTransId="{0AB525CC-5B3C-4363-AA2A-2874E57E79F3}" sibTransId="{2610D836-7741-4927-8277-0419B786B5DC}"/>
    <dgm:cxn modelId="{39B1CC91-D1E1-45D0-9C83-F8ECDA72FFA8}" srcId="{A35331E7-2FF6-4F9A-9AFC-6AF152A50E5F}" destId="{91CEE8E8-853E-42F0-8239-C33CD4EADFFB}" srcOrd="0" destOrd="0" parTransId="{9CCE0D62-895C-4533-A6C7-29DBEBA95AC4}" sibTransId="{7453A01F-03D9-483D-B823-7C19A7759856}"/>
    <dgm:cxn modelId="{03FE7692-67BE-42E8-AC24-FBD042E652EA}" srcId="{91CEE8E8-853E-42F0-8239-C33CD4EADFFB}" destId="{7E573891-26A1-44F3-91B8-5187A68B08DE}" srcOrd="2" destOrd="0" parTransId="{517DC872-B906-4BF6-A97B-1DDC6E415693}" sibTransId="{C5887158-0B24-4423-81CF-FB401241D230}"/>
    <dgm:cxn modelId="{BCD45AC7-5B4B-4369-9072-92591B52AE26}" type="presOf" srcId="{517DC872-B906-4BF6-A97B-1DDC6E415693}" destId="{8D747B12-BBCF-442F-970D-14BAF070916B}" srcOrd="0" destOrd="0" presId="urn:microsoft.com/office/officeart/2005/8/layout/radial1"/>
    <dgm:cxn modelId="{F9F21ED3-CFE7-4A64-8F06-06B64FD02EFB}" type="presOf" srcId="{A35331E7-2FF6-4F9A-9AFC-6AF152A50E5F}" destId="{D71FA218-7EB7-4B47-87F7-E261352B5F71}" srcOrd="0" destOrd="0" presId="urn:microsoft.com/office/officeart/2005/8/layout/radial1"/>
    <dgm:cxn modelId="{7C9126E2-A3DD-4885-9D24-C2961941020A}" type="presOf" srcId="{AF5D373E-43BE-44B1-91D4-34F2426AA510}" destId="{D71AC551-F7EE-4CF5-B196-0CCCE3993462}" srcOrd="0" destOrd="0" presId="urn:microsoft.com/office/officeart/2005/8/layout/radial1"/>
    <dgm:cxn modelId="{EBED17E6-40A2-4164-95D8-23FD4763EFE3}" type="presOf" srcId="{E1DD22DB-41D8-4EA9-8CE7-4448924CB0F5}" destId="{9E1B5750-FA08-44B7-8640-97CFB5745EB2}" srcOrd="1" destOrd="0" presId="urn:microsoft.com/office/officeart/2005/8/layout/radial1"/>
    <dgm:cxn modelId="{28844FE8-A897-413E-9089-72FDBDBAF6D8}" type="presOf" srcId="{7E573891-26A1-44F3-91B8-5187A68B08DE}" destId="{26F7BF6B-0E97-4DF6-986E-05C84BB471E8}" srcOrd="0" destOrd="0" presId="urn:microsoft.com/office/officeart/2005/8/layout/radial1"/>
    <dgm:cxn modelId="{D30D83F9-7B2A-436F-85F3-C370066AA559}" type="presParOf" srcId="{D71FA218-7EB7-4B47-87F7-E261352B5F71}" destId="{3AAF5C79-9687-4A02-ACF9-5B288EA8A5D9}" srcOrd="0" destOrd="0" presId="urn:microsoft.com/office/officeart/2005/8/layout/radial1"/>
    <dgm:cxn modelId="{E1E9E076-AAEA-4AC0-AC9A-08EE0D92F599}" type="presParOf" srcId="{D71FA218-7EB7-4B47-87F7-E261352B5F71}" destId="{742244ED-C2BC-4E8A-AB0D-050A1E610A04}" srcOrd="1" destOrd="0" presId="urn:microsoft.com/office/officeart/2005/8/layout/radial1"/>
    <dgm:cxn modelId="{E2053DA4-0DAB-4C31-A02A-94FE547974FF}" type="presParOf" srcId="{742244ED-C2BC-4E8A-AB0D-050A1E610A04}" destId="{9E1B5750-FA08-44B7-8640-97CFB5745EB2}" srcOrd="0" destOrd="0" presId="urn:microsoft.com/office/officeart/2005/8/layout/radial1"/>
    <dgm:cxn modelId="{68BA47A2-C002-4BB4-848B-069AF3F45D22}" type="presParOf" srcId="{D71FA218-7EB7-4B47-87F7-E261352B5F71}" destId="{D0CE150E-5D61-4D1D-9D6E-77EDD3EB5290}" srcOrd="2" destOrd="0" presId="urn:microsoft.com/office/officeart/2005/8/layout/radial1"/>
    <dgm:cxn modelId="{E37209FE-6377-48EB-B2C3-586C7009FDBE}" type="presParOf" srcId="{D71FA218-7EB7-4B47-87F7-E261352B5F71}" destId="{CEAB1C45-E028-444C-8FB4-3F4BDDE297CE}" srcOrd="3" destOrd="0" presId="urn:microsoft.com/office/officeart/2005/8/layout/radial1"/>
    <dgm:cxn modelId="{DD230954-9EAD-4B88-A31C-C24027514A50}" type="presParOf" srcId="{CEAB1C45-E028-444C-8FB4-3F4BDDE297CE}" destId="{7BBA7EC8-8E48-4B18-BE25-FE01E5191ADE}" srcOrd="0" destOrd="0" presId="urn:microsoft.com/office/officeart/2005/8/layout/radial1"/>
    <dgm:cxn modelId="{54DCF592-0B2C-4E35-AFDC-27B990D3E702}" type="presParOf" srcId="{D71FA218-7EB7-4B47-87F7-E261352B5F71}" destId="{D71AC551-F7EE-4CF5-B196-0CCCE3993462}" srcOrd="4" destOrd="0" presId="urn:microsoft.com/office/officeart/2005/8/layout/radial1"/>
    <dgm:cxn modelId="{C356A01F-F831-49CE-8AE7-CCCEB278DDAA}" type="presParOf" srcId="{D71FA218-7EB7-4B47-87F7-E261352B5F71}" destId="{8D747B12-BBCF-442F-970D-14BAF070916B}" srcOrd="5" destOrd="0" presId="urn:microsoft.com/office/officeart/2005/8/layout/radial1"/>
    <dgm:cxn modelId="{C64BC6D5-E9E4-46E4-8D27-BB8DCB69A965}" type="presParOf" srcId="{8D747B12-BBCF-442F-970D-14BAF070916B}" destId="{CCB76C1B-CC99-4B6B-9814-1353B64DFD85}" srcOrd="0" destOrd="0" presId="urn:microsoft.com/office/officeart/2005/8/layout/radial1"/>
    <dgm:cxn modelId="{563AB4E1-51ED-4A6C-B361-50A5B3EDFA52}" type="presParOf" srcId="{D71FA218-7EB7-4B47-87F7-E261352B5F71}" destId="{26F7BF6B-0E97-4DF6-986E-05C84BB471E8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>
        <a:solidFill>
          <a:srgbClr val="CAE4D8"/>
        </a:solidFill>
      </dgm:spPr>
      <dgm:t>
        <a:bodyPr/>
        <a:lstStyle/>
        <a:p>
          <a:pPr algn="ctr"/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CAE4D8"/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BAE4BC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>
        <a:solidFill>
          <a:srgbClr val="BAE4BC"/>
        </a:solidFill>
      </dgm:spPr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E6EDA5"/>
        </a:solidFill>
      </dgm:spPr>
      <dgm:t>
        <a:bodyPr/>
        <a:lstStyle/>
        <a:p>
          <a:pPr algn="ctr"/>
          <a:r>
            <a:rPr lang="en-US" sz="1600" b="1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>
        <a:solidFill>
          <a:srgbClr val="E6EDA5"/>
        </a:solidFill>
      </dgm:spPr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>
        <a:solidFill>
          <a:srgbClr val="D0DC52"/>
        </a:solidFill>
      </dgm:spPr>
      <dgm:t>
        <a:bodyPr/>
        <a:lstStyle/>
        <a:p>
          <a:r>
            <a:rPr lang="en-US" b="1" noProof="0" dirty="0">
              <a:solidFill>
                <a:schemeClr val="bg1"/>
              </a:solidFill>
            </a:rPr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>
        <a:solidFill>
          <a:srgbClr val="BFE4A4"/>
        </a:solidFill>
      </dgm:spPr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 custLinFactNeighborY="0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/>
      <dgm:t>
        <a:bodyPr/>
        <a:lstStyle/>
        <a:p>
          <a:r>
            <a:rPr lang="en-US" sz="1400" b="1" noProof="0" dirty="0"/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/>
      <dgm:t>
        <a:bodyPr/>
        <a:lstStyle/>
        <a:p>
          <a:pPr algn="ctr"/>
          <a:r>
            <a:rPr lang="en-US" sz="1400" b="1" noProof="0" dirty="0"/>
            <a:t>Initial sorting</a:t>
          </a:r>
        </a:p>
        <a:p>
          <a:pPr algn="ctr"/>
          <a:endParaRPr lang="en-US" sz="1400" b="1" noProof="0" dirty="0"/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7CBB9D"/>
        </a:solidFill>
      </dgm:spPr>
      <dgm:t>
        <a:bodyPr/>
        <a:lstStyle/>
        <a:p>
          <a:r>
            <a:rPr lang="en-US" sz="1400" b="1" noProof="0" dirty="0"/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/>
      <dgm:t>
        <a:bodyPr/>
        <a:lstStyle/>
        <a:p>
          <a:pPr algn="l"/>
          <a:r>
            <a:rPr lang="en-US" sz="1400" noProof="0" dirty="0"/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/>
      <dgm:t>
        <a:bodyPr/>
        <a:lstStyle/>
        <a:p>
          <a:pPr algn="l"/>
          <a:r>
            <a:rPr lang="en-US" sz="1400" noProof="0" dirty="0"/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6EC672"/>
        </a:solidFill>
      </dgm:spPr>
      <dgm:t>
        <a:bodyPr/>
        <a:lstStyle/>
        <a:p>
          <a:r>
            <a:rPr lang="en-US" b="1" noProof="0" dirty="0"/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D0DC52"/>
        </a:solidFill>
      </dgm:spPr>
      <dgm:t>
        <a:bodyPr/>
        <a:lstStyle/>
        <a:p>
          <a:pPr algn="ctr"/>
          <a:r>
            <a:rPr lang="en-US" sz="1600" b="1" noProof="0" dirty="0"/>
            <a:t>Second sorting</a:t>
          </a:r>
        </a:p>
        <a:p>
          <a:pPr algn="ctr"/>
          <a:endParaRPr lang="en-US" sz="1400" b="1" noProof="0" dirty="0"/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/>
      <dgm:t>
        <a:bodyPr/>
        <a:lstStyle/>
        <a:p>
          <a:r>
            <a:rPr lang="en-US" b="1" noProof="0" dirty="0"/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/>
      <dgm:t>
        <a:bodyPr/>
        <a:lstStyle/>
        <a:p>
          <a:r>
            <a:rPr lang="en-US" noProof="0" dirty="0"/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/>
      <dgm:t>
        <a:bodyPr/>
        <a:lstStyle/>
        <a:p>
          <a:r>
            <a:rPr lang="en-US" noProof="0" dirty="0"/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D0DC52"/>
        </a:solidFill>
      </dgm:spPr>
      <dgm:t>
        <a:bodyPr/>
        <a:lstStyle/>
        <a:p>
          <a:pPr algn="l"/>
          <a:r>
            <a:rPr lang="en-US" sz="1400" noProof="0" dirty="0"/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D0DC52"/>
        </a:solidFill>
      </dgm:spPr>
      <dgm:t>
        <a:bodyPr/>
        <a:lstStyle/>
        <a:p>
          <a:pPr algn="l"/>
          <a:r>
            <a:rPr lang="en-US" sz="1400" noProof="0" dirty="0"/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/>
      <dgm:t>
        <a:bodyPr/>
        <a:lstStyle/>
        <a:p>
          <a:r>
            <a:rPr lang="en-US" b="1" noProof="0" dirty="0"/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/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AFC7D70-B952-4BA1-BC61-A5F4037C5912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</dgm:pt>
    <dgm:pt modelId="{C40C6B3E-485F-45FC-A5CF-9C8418626841}">
      <dgm:prSet phldrT="[Texto]"/>
      <dgm:spPr/>
      <dgm:t>
        <a:bodyPr/>
        <a:lstStyle/>
        <a:p>
          <a:pPr algn="l"/>
          <a:r>
            <a:rPr lang="es-CO" dirty="0"/>
            <a:t>PVC</a:t>
          </a:r>
        </a:p>
      </dgm:t>
    </dgm:pt>
    <dgm:pt modelId="{B7B47E50-7B02-420E-B113-937DB3C5EB66}" type="parTrans" cxnId="{BA597938-63B4-4EBD-BEA4-57623CD13E44}">
      <dgm:prSet/>
      <dgm:spPr/>
      <dgm:t>
        <a:bodyPr/>
        <a:lstStyle/>
        <a:p>
          <a:endParaRPr lang="es-CO"/>
        </a:p>
      </dgm:t>
    </dgm:pt>
    <dgm:pt modelId="{DFCC0014-ECCB-46F6-8E51-3D205C38E33A}" type="sibTrans" cxnId="{BA597938-63B4-4EBD-BEA4-57623CD13E44}">
      <dgm:prSet/>
      <dgm:spPr/>
      <dgm:t>
        <a:bodyPr/>
        <a:lstStyle/>
        <a:p>
          <a:endParaRPr lang="es-CO"/>
        </a:p>
      </dgm:t>
    </dgm:pt>
    <dgm:pt modelId="{FC19FE11-7FEF-4B85-83E8-AD3A86C8C845}">
      <dgm:prSet phldrT="[Texto]"/>
      <dgm:spPr/>
      <dgm:t>
        <a:bodyPr/>
        <a:lstStyle/>
        <a:p>
          <a:pPr algn="l"/>
          <a:r>
            <a:rPr lang="es-CO" dirty="0"/>
            <a:t>PET</a:t>
          </a:r>
        </a:p>
        <a:p>
          <a:pPr algn="l"/>
          <a:r>
            <a:rPr lang="es-CO" dirty="0"/>
            <a:t>HDPE            PETG</a:t>
          </a:r>
        </a:p>
        <a:p>
          <a:pPr algn="l"/>
          <a:r>
            <a:rPr lang="es-CO" dirty="0"/>
            <a:t>LDPE</a:t>
          </a:r>
        </a:p>
        <a:p>
          <a:pPr algn="l"/>
          <a:r>
            <a:rPr lang="es-CO" dirty="0"/>
            <a:t>PP           PLA</a:t>
          </a:r>
        </a:p>
        <a:p>
          <a:pPr algn="l"/>
          <a:r>
            <a:rPr lang="es-CO" dirty="0"/>
            <a:t>PS                     PEF</a:t>
          </a:r>
        </a:p>
        <a:p>
          <a:pPr algn="l"/>
          <a:r>
            <a:rPr lang="es-CO" dirty="0"/>
            <a:t>PC</a:t>
          </a:r>
        </a:p>
        <a:p>
          <a:pPr algn="l"/>
          <a:r>
            <a:rPr lang="es-CO" dirty="0"/>
            <a:t>ABS</a:t>
          </a:r>
        </a:p>
      </dgm:t>
    </dgm:pt>
    <dgm:pt modelId="{A57446D8-3D47-4915-B695-C5D8E8F1B0AB}" type="parTrans" cxnId="{3453B15E-F73E-4508-BE20-A5D7601BA5DB}">
      <dgm:prSet/>
      <dgm:spPr/>
      <dgm:t>
        <a:bodyPr/>
        <a:lstStyle/>
        <a:p>
          <a:endParaRPr lang="es-CO"/>
        </a:p>
      </dgm:t>
    </dgm:pt>
    <dgm:pt modelId="{097DC54C-0E81-4808-8C32-AB19212E8AC5}" type="sibTrans" cxnId="{3453B15E-F73E-4508-BE20-A5D7601BA5DB}">
      <dgm:prSet/>
      <dgm:spPr/>
      <dgm:t>
        <a:bodyPr/>
        <a:lstStyle/>
        <a:p>
          <a:endParaRPr lang="es-CO"/>
        </a:p>
      </dgm:t>
    </dgm:pt>
    <dgm:pt modelId="{733DF3BD-1F7F-45A8-ACA5-556EEF63DA85}" type="pres">
      <dgm:prSet presAssocID="{6AFC7D70-B952-4BA1-BC61-A5F4037C5912}" presName="compositeShape" presStyleCnt="0">
        <dgm:presLayoutVars>
          <dgm:chMax val="7"/>
          <dgm:dir/>
          <dgm:resizeHandles val="exact"/>
        </dgm:presLayoutVars>
      </dgm:prSet>
      <dgm:spPr/>
    </dgm:pt>
    <dgm:pt modelId="{73B1FF8C-5E74-4906-9E8B-A1F362AF1918}" type="pres">
      <dgm:prSet presAssocID="{C40C6B3E-485F-45FC-A5CF-9C8418626841}" presName="circ1" presStyleLbl="vennNode1" presStyleIdx="0" presStyleCnt="2"/>
      <dgm:spPr/>
    </dgm:pt>
    <dgm:pt modelId="{6DF773FF-2AD1-4C1A-95B9-BB1CFEB044FF}" type="pres">
      <dgm:prSet presAssocID="{C40C6B3E-485F-45FC-A5CF-9C841862684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43AF79-2912-448C-88EC-E588CDB096EA}" type="pres">
      <dgm:prSet presAssocID="{FC19FE11-7FEF-4B85-83E8-AD3A86C8C845}" presName="circ2" presStyleLbl="vennNode1" presStyleIdx="1" presStyleCnt="2" custLinFactNeighborX="-36036" custLinFactNeighborY="789"/>
      <dgm:spPr/>
    </dgm:pt>
    <dgm:pt modelId="{100AE817-1E19-4349-A15C-1803677160D8}" type="pres">
      <dgm:prSet presAssocID="{FC19FE11-7FEF-4B85-83E8-AD3A86C8C8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4EAF31-CA55-47D4-AD28-4CC56BB7BACC}" type="presOf" srcId="{FC19FE11-7FEF-4B85-83E8-AD3A86C8C845}" destId="{DF43AF79-2912-448C-88EC-E588CDB096EA}" srcOrd="0" destOrd="0" presId="urn:microsoft.com/office/officeart/2005/8/layout/venn1"/>
    <dgm:cxn modelId="{BA597938-63B4-4EBD-BEA4-57623CD13E44}" srcId="{6AFC7D70-B952-4BA1-BC61-A5F4037C5912}" destId="{C40C6B3E-485F-45FC-A5CF-9C8418626841}" srcOrd="0" destOrd="0" parTransId="{B7B47E50-7B02-420E-B113-937DB3C5EB66}" sibTransId="{DFCC0014-ECCB-46F6-8E51-3D205C38E33A}"/>
    <dgm:cxn modelId="{3453B15E-F73E-4508-BE20-A5D7601BA5DB}" srcId="{6AFC7D70-B952-4BA1-BC61-A5F4037C5912}" destId="{FC19FE11-7FEF-4B85-83E8-AD3A86C8C845}" srcOrd="1" destOrd="0" parTransId="{A57446D8-3D47-4915-B695-C5D8E8F1B0AB}" sibTransId="{097DC54C-0E81-4808-8C32-AB19212E8AC5}"/>
    <dgm:cxn modelId="{1B9AE257-211F-442F-B07C-60EE062C94C3}" type="presOf" srcId="{C40C6B3E-485F-45FC-A5CF-9C8418626841}" destId="{6DF773FF-2AD1-4C1A-95B9-BB1CFEB044FF}" srcOrd="1" destOrd="0" presId="urn:microsoft.com/office/officeart/2005/8/layout/venn1"/>
    <dgm:cxn modelId="{8113AF7D-1880-469C-87D2-C290740933E5}" type="presOf" srcId="{FC19FE11-7FEF-4B85-83E8-AD3A86C8C845}" destId="{100AE817-1E19-4349-A15C-1803677160D8}" srcOrd="1" destOrd="0" presId="urn:microsoft.com/office/officeart/2005/8/layout/venn1"/>
    <dgm:cxn modelId="{039DCDA9-8E6B-4C84-8B5A-EC51232D0D19}" type="presOf" srcId="{C40C6B3E-485F-45FC-A5CF-9C8418626841}" destId="{73B1FF8C-5E74-4906-9E8B-A1F362AF1918}" srcOrd="0" destOrd="0" presId="urn:microsoft.com/office/officeart/2005/8/layout/venn1"/>
    <dgm:cxn modelId="{4BB434C6-71C0-4288-BD47-51D45534B1B1}" type="presOf" srcId="{6AFC7D70-B952-4BA1-BC61-A5F4037C5912}" destId="{733DF3BD-1F7F-45A8-ACA5-556EEF63DA85}" srcOrd="0" destOrd="0" presId="urn:microsoft.com/office/officeart/2005/8/layout/venn1"/>
    <dgm:cxn modelId="{F21DD5FA-0719-424D-9A12-62A631339D5E}" type="presParOf" srcId="{733DF3BD-1F7F-45A8-ACA5-556EEF63DA85}" destId="{73B1FF8C-5E74-4906-9E8B-A1F362AF1918}" srcOrd="0" destOrd="0" presId="urn:microsoft.com/office/officeart/2005/8/layout/venn1"/>
    <dgm:cxn modelId="{0EF0B3B6-BD85-4728-9D51-34FA4B92DDCE}" type="presParOf" srcId="{733DF3BD-1F7F-45A8-ACA5-556EEF63DA85}" destId="{6DF773FF-2AD1-4C1A-95B9-BB1CFEB044FF}" srcOrd="1" destOrd="0" presId="urn:microsoft.com/office/officeart/2005/8/layout/venn1"/>
    <dgm:cxn modelId="{3C3F8DA6-B436-4964-B637-BB467694AC0B}" type="presParOf" srcId="{733DF3BD-1F7F-45A8-ACA5-556EEF63DA85}" destId="{DF43AF79-2912-448C-88EC-E588CDB096EA}" srcOrd="2" destOrd="0" presId="urn:microsoft.com/office/officeart/2005/8/layout/venn1"/>
    <dgm:cxn modelId="{9D3DA8D9-D09E-4D3F-8A59-DDD20163D7D7}" type="presParOf" srcId="{733DF3BD-1F7F-45A8-ACA5-556EEF63DA85}" destId="{100AE817-1E19-4349-A15C-1803677160D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5CB45E-BE6C-4072-859F-84B80173252F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52770F9F-A71D-402D-AA55-B6E45A7EE118}">
      <dgm:prSet phldrT="[Texto]" custT="1"/>
      <dgm:spPr/>
      <dgm:t>
        <a:bodyPr/>
        <a:lstStyle/>
        <a:p>
          <a:r>
            <a:rPr lang="en-US" sz="1800" noProof="0" dirty="0"/>
            <a:t>How to make a local circuit emerge?</a:t>
          </a:r>
        </a:p>
        <a:p>
          <a:r>
            <a:rPr lang="en-US" sz="1200" noProof="0" dirty="0"/>
            <a:t>Economical and social point of view</a:t>
          </a:r>
        </a:p>
      </dgm:t>
    </dgm:pt>
    <dgm:pt modelId="{AADB89AB-C1AD-487B-9E94-0FC8B948AB09}" type="parTrans" cxnId="{0214E611-5FE6-4CF7-934D-EDCA9883B0A4}">
      <dgm:prSet/>
      <dgm:spPr/>
      <dgm:t>
        <a:bodyPr/>
        <a:lstStyle/>
        <a:p>
          <a:endParaRPr lang="en-US" noProof="0" dirty="0"/>
        </a:p>
      </dgm:t>
    </dgm:pt>
    <dgm:pt modelId="{8DC050E5-18C4-407F-A003-0B125ED0EA57}" type="sibTrans" cxnId="{0214E611-5FE6-4CF7-934D-EDCA9883B0A4}">
      <dgm:prSet/>
      <dgm:spPr/>
      <dgm:t>
        <a:bodyPr/>
        <a:lstStyle/>
        <a:p>
          <a:endParaRPr lang="en-US" noProof="0" dirty="0"/>
        </a:p>
      </dgm:t>
    </dgm:pt>
    <dgm:pt modelId="{74A98F0D-AF60-488F-82E9-8AB2B45BD5A7}">
      <dgm:prSet phldrT="[Texto]"/>
      <dgm:spPr/>
      <dgm:t>
        <a:bodyPr/>
        <a:lstStyle/>
        <a:p>
          <a:r>
            <a:rPr lang="en-US" noProof="0" dirty="0"/>
            <a:t>Business sector</a:t>
          </a:r>
        </a:p>
      </dgm:t>
    </dgm:pt>
    <dgm:pt modelId="{D589AEDA-2A74-48C3-AF78-DA65FC7D3C9B}" type="parTrans" cxnId="{2B557B8F-3992-45B1-AF34-79281D36C03B}">
      <dgm:prSet/>
      <dgm:spPr/>
      <dgm:t>
        <a:bodyPr/>
        <a:lstStyle/>
        <a:p>
          <a:endParaRPr lang="en-US" noProof="0" dirty="0"/>
        </a:p>
      </dgm:t>
    </dgm:pt>
    <dgm:pt modelId="{6585755A-8ED4-411E-9C6A-AF2686F630CE}" type="sibTrans" cxnId="{2B557B8F-3992-45B1-AF34-79281D36C03B}">
      <dgm:prSet/>
      <dgm:spPr/>
      <dgm:t>
        <a:bodyPr/>
        <a:lstStyle/>
        <a:p>
          <a:endParaRPr lang="en-US" noProof="0" dirty="0"/>
        </a:p>
      </dgm:t>
    </dgm:pt>
    <dgm:pt modelId="{EDDFBDD1-989A-4228-AAFF-4E79FBF84E52}">
      <dgm:prSet phldrT="[Texto]"/>
      <dgm:spPr/>
      <dgm:t>
        <a:bodyPr/>
        <a:lstStyle/>
        <a:p>
          <a:r>
            <a:rPr lang="en-US" noProof="0" dirty="0"/>
            <a:t>Public sector</a:t>
          </a:r>
        </a:p>
      </dgm:t>
    </dgm:pt>
    <dgm:pt modelId="{8B9F89B9-ED40-4C5F-9384-E4D32FBE0914}" type="parTrans" cxnId="{417C7DFF-203C-41EC-8008-7239AD2FA002}">
      <dgm:prSet/>
      <dgm:spPr/>
      <dgm:t>
        <a:bodyPr/>
        <a:lstStyle/>
        <a:p>
          <a:endParaRPr lang="en-US" noProof="0" dirty="0"/>
        </a:p>
      </dgm:t>
    </dgm:pt>
    <dgm:pt modelId="{A43FD79D-5D7A-4350-96AF-115E019EA5DC}" type="sibTrans" cxnId="{417C7DFF-203C-41EC-8008-7239AD2FA002}">
      <dgm:prSet/>
      <dgm:spPr/>
      <dgm:t>
        <a:bodyPr/>
        <a:lstStyle/>
        <a:p>
          <a:endParaRPr lang="en-US" noProof="0" dirty="0"/>
        </a:p>
      </dgm:t>
    </dgm:pt>
    <dgm:pt modelId="{D96BB524-ACDF-4CF6-BD6B-ED40CE1D1AE0}">
      <dgm:prSet phldrT="[Texto]"/>
      <dgm:spPr/>
      <dgm:t>
        <a:bodyPr/>
        <a:lstStyle/>
        <a:p>
          <a:r>
            <a:rPr lang="en-US" noProof="0" dirty="0"/>
            <a:t>Citizen sector</a:t>
          </a:r>
        </a:p>
      </dgm:t>
    </dgm:pt>
    <dgm:pt modelId="{6CC206F2-C7BA-4DC1-9CF2-C2AB93D0B238}" type="parTrans" cxnId="{D8C0BFDD-FC58-4AD7-8E4D-EC15E1F18A92}">
      <dgm:prSet/>
      <dgm:spPr/>
      <dgm:t>
        <a:bodyPr/>
        <a:lstStyle/>
        <a:p>
          <a:endParaRPr lang="en-US" noProof="0" dirty="0"/>
        </a:p>
      </dgm:t>
    </dgm:pt>
    <dgm:pt modelId="{1222A6BA-C3D2-4A4B-840E-65081AC28539}" type="sibTrans" cxnId="{D8C0BFDD-FC58-4AD7-8E4D-EC15E1F18A92}">
      <dgm:prSet/>
      <dgm:spPr/>
      <dgm:t>
        <a:bodyPr/>
        <a:lstStyle/>
        <a:p>
          <a:endParaRPr lang="en-US" noProof="0" dirty="0"/>
        </a:p>
      </dgm:t>
    </dgm:pt>
    <dgm:pt modelId="{3208699D-EB91-4109-8B21-196FC062EF14}" type="pres">
      <dgm:prSet presAssocID="{B35CB45E-BE6C-4072-859F-84B801732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49AB504-391B-4DF3-A705-1C830C968135}" type="pres">
      <dgm:prSet presAssocID="{52770F9F-A71D-402D-AA55-B6E45A7EE118}" presName="centerShape" presStyleLbl="node0" presStyleIdx="0" presStyleCnt="1" custScaleX="129041" custScaleY="129041"/>
      <dgm:spPr/>
    </dgm:pt>
    <dgm:pt modelId="{A72D134C-5914-468E-8558-6AF63AC0F198}" type="pres">
      <dgm:prSet presAssocID="{74A98F0D-AF60-488F-82E9-8AB2B45BD5A7}" presName="node" presStyleLbl="node1" presStyleIdx="0" presStyleCnt="3">
        <dgm:presLayoutVars>
          <dgm:bulletEnabled val="1"/>
        </dgm:presLayoutVars>
      </dgm:prSet>
      <dgm:spPr/>
    </dgm:pt>
    <dgm:pt modelId="{29BA6E0D-1BC6-4E27-B584-7963019E8C58}" type="pres">
      <dgm:prSet presAssocID="{74A98F0D-AF60-488F-82E9-8AB2B45BD5A7}" presName="dummy" presStyleCnt="0"/>
      <dgm:spPr/>
    </dgm:pt>
    <dgm:pt modelId="{9A200F07-CD60-4115-A2B5-A796397C5CDF}" type="pres">
      <dgm:prSet presAssocID="{6585755A-8ED4-411E-9C6A-AF2686F630CE}" presName="sibTrans" presStyleLbl="sibTrans2D1" presStyleIdx="0" presStyleCnt="3"/>
      <dgm:spPr/>
    </dgm:pt>
    <dgm:pt modelId="{C9C91116-457A-41F1-B205-376E68AFAB25}" type="pres">
      <dgm:prSet presAssocID="{EDDFBDD1-989A-4228-AAFF-4E79FBF84E52}" presName="node" presStyleLbl="node1" presStyleIdx="1" presStyleCnt="3">
        <dgm:presLayoutVars>
          <dgm:bulletEnabled val="1"/>
        </dgm:presLayoutVars>
      </dgm:prSet>
      <dgm:spPr/>
    </dgm:pt>
    <dgm:pt modelId="{382D07D6-43EC-4044-9C4C-0245C5CBA602}" type="pres">
      <dgm:prSet presAssocID="{EDDFBDD1-989A-4228-AAFF-4E79FBF84E52}" presName="dummy" presStyleCnt="0"/>
      <dgm:spPr/>
    </dgm:pt>
    <dgm:pt modelId="{C6A0D04E-B936-4082-B7E2-5C393EAFA7C4}" type="pres">
      <dgm:prSet presAssocID="{A43FD79D-5D7A-4350-96AF-115E019EA5DC}" presName="sibTrans" presStyleLbl="sibTrans2D1" presStyleIdx="1" presStyleCnt="3"/>
      <dgm:spPr/>
    </dgm:pt>
    <dgm:pt modelId="{76E9F128-AD62-4B4A-855A-9018253C8AEF}" type="pres">
      <dgm:prSet presAssocID="{D96BB524-ACDF-4CF6-BD6B-ED40CE1D1AE0}" presName="node" presStyleLbl="node1" presStyleIdx="2" presStyleCnt="3">
        <dgm:presLayoutVars>
          <dgm:bulletEnabled val="1"/>
        </dgm:presLayoutVars>
      </dgm:prSet>
      <dgm:spPr/>
    </dgm:pt>
    <dgm:pt modelId="{8DACBF5B-3292-43E2-9AD9-62D7D80CB6F1}" type="pres">
      <dgm:prSet presAssocID="{D96BB524-ACDF-4CF6-BD6B-ED40CE1D1AE0}" presName="dummy" presStyleCnt="0"/>
      <dgm:spPr/>
    </dgm:pt>
    <dgm:pt modelId="{3A3D3D60-BBCE-4050-9784-0D9B2DCF01B2}" type="pres">
      <dgm:prSet presAssocID="{1222A6BA-C3D2-4A4B-840E-65081AC28539}" presName="sibTrans" presStyleLbl="sibTrans2D1" presStyleIdx="2" presStyleCnt="3"/>
      <dgm:spPr/>
    </dgm:pt>
  </dgm:ptLst>
  <dgm:cxnLst>
    <dgm:cxn modelId="{0214E611-5FE6-4CF7-934D-EDCA9883B0A4}" srcId="{B35CB45E-BE6C-4072-859F-84B80173252F}" destId="{52770F9F-A71D-402D-AA55-B6E45A7EE118}" srcOrd="0" destOrd="0" parTransId="{AADB89AB-C1AD-487B-9E94-0FC8B948AB09}" sibTransId="{8DC050E5-18C4-407F-A003-0B125ED0EA57}"/>
    <dgm:cxn modelId="{40ECB326-B190-4F3B-B6EA-0DE5E34882FE}" type="presOf" srcId="{B35CB45E-BE6C-4072-859F-84B80173252F}" destId="{3208699D-EB91-4109-8B21-196FC062EF14}" srcOrd="0" destOrd="0" presId="urn:microsoft.com/office/officeart/2005/8/layout/radial6"/>
    <dgm:cxn modelId="{A8A9533A-2B73-408C-A441-B7A4678CFD0C}" type="presOf" srcId="{74A98F0D-AF60-488F-82E9-8AB2B45BD5A7}" destId="{A72D134C-5914-468E-8558-6AF63AC0F198}" srcOrd="0" destOrd="0" presId="urn:microsoft.com/office/officeart/2005/8/layout/radial6"/>
    <dgm:cxn modelId="{5719D63F-7C02-4029-BBEC-E5DC8CB16341}" type="presOf" srcId="{A43FD79D-5D7A-4350-96AF-115E019EA5DC}" destId="{C6A0D04E-B936-4082-B7E2-5C393EAFA7C4}" srcOrd="0" destOrd="0" presId="urn:microsoft.com/office/officeart/2005/8/layout/radial6"/>
    <dgm:cxn modelId="{30520769-C7D1-4E1F-9B6B-D0FB97D07EF6}" type="presOf" srcId="{EDDFBDD1-989A-4228-AAFF-4E79FBF84E52}" destId="{C9C91116-457A-41F1-B205-376E68AFAB25}" srcOrd="0" destOrd="0" presId="urn:microsoft.com/office/officeart/2005/8/layout/radial6"/>
    <dgm:cxn modelId="{CFFD9455-959A-46AB-B048-96B6A4264D99}" type="presOf" srcId="{6585755A-8ED4-411E-9C6A-AF2686F630CE}" destId="{9A200F07-CD60-4115-A2B5-A796397C5CDF}" srcOrd="0" destOrd="0" presId="urn:microsoft.com/office/officeart/2005/8/layout/radial6"/>
    <dgm:cxn modelId="{3311027A-9FDD-4021-9544-3750679D0606}" type="presOf" srcId="{D96BB524-ACDF-4CF6-BD6B-ED40CE1D1AE0}" destId="{76E9F128-AD62-4B4A-855A-9018253C8AEF}" srcOrd="0" destOrd="0" presId="urn:microsoft.com/office/officeart/2005/8/layout/radial6"/>
    <dgm:cxn modelId="{2B557B8F-3992-45B1-AF34-79281D36C03B}" srcId="{52770F9F-A71D-402D-AA55-B6E45A7EE118}" destId="{74A98F0D-AF60-488F-82E9-8AB2B45BD5A7}" srcOrd="0" destOrd="0" parTransId="{D589AEDA-2A74-48C3-AF78-DA65FC7D3C9B}" sibTransId="{6585755A-8ED4-411E-9C6A-AF2686F630CE}"/>
    <dgm:cxn modelId="{17C2F6A8-3765-4F35-9226-966E612E2797}" type="presOf" srcId="{52770F9F-A71D-402D-AA55-B6E45A7EE118}" destId="{649AB504-391B-4DF3-A705-1C830C968135}" srcOrd="0" destOrd="0" presId="urn:microsoft.com/office/officeart/2005/8/layout/radial6"/>
    <dgm:cxn modelId="{855900C6-1AF2-46A3-B6B6-3EF89C2DD8E8}" type="presOf" srcId="{1222A6BA-C3D2-4A4B-840E-65081AC28539}" destId="{3A3D3D60-BBCE-4050-9784-0D9B2DCF01B2}" srcOrd="0" destOrd="0" presId="urn:microsoft.com/office/officeart/2005/8/layout/radial6"/>
    <dgm:cxn modelId="{D8C0BFDD-FC58-4AD7-8E4D-EC15E1F18A92}" srcId="{52770F9F-A71D-402D-AA55-B6E45A7EE118}" destId="{D96BB524-ACDF-4CF6-BD6B-ED40CE1D1AE0}" srcOrd="2" destOrd="0" parTransId="{6CC206F2-C7BA-4DC1-9CF2-C2AB93D0B238}" sibTransId="{1222A6BA-C3D2-4A4B-840E-65081AC28539}"/>
    <dgm:cxn modelId="{417C7DFF-203C-41EC-8008-7239AD2FA002}" srcId="{52770F9F-A71D-402D-AA55-B6E45A7EE118}" destId="{EDDFBDD1-989A-4228-AAFF-4E79FBF84E52}" srcOrd="1" destOrd="0" parTransId="{8B9F89B9-ED40-4C5F-9384-E4D32FBE0914}" sibTransId="{A43FD79D-5D7A-4350-96AF-115E019EA5DC}"/>
    <dgm:cxn modelId="{53B90AA7-FF42-4E2C-BB32-46DE66539643}" type="presParOf" srcId="{3208699D-EB91-4109-8B21-196FC062EF14}" destId="{649AB504-391B-4DF3-A705-1C830C968135}" srcOrd="0" destOrd="0" presId="urn:microsoft.com/office/officeart/2005/8/layout/radial6"/>
    <dgm:cxn modelId="{3556DCB1-1CDD-4C3F-A457-3CA180C2950D}" type="presParOf" srcId="{3208699D-EB91-4109-8B21-196FC062EF14}" destId="{A72D134C-5914-468E-8558-6AF63AC0F198}" srcOrd="1" destOrd="0" presId="urn:microsoft.com/office/officeart/2005/8/layout/radial6"/>
    <dgm:cxn modelId="{F43BBF98-35E7-4127-9472-3CA5EFAAA46A}" type="presParOf" srcId="{3208699D-EB91-4109-8B21-196FC062EF14}" destId="{29BA6E0D-1BC6-4E27-B584-7963019E8C58}" srcOrd="2" destOrd="0" presId="urn:microsoft.com/office/officeart/2005/8/layout/radial6"/>
    <dgm:cxn modelId="{B445ACBD-FB52-4376-8FC3-017CC0450AA2}" type="presParOf" srcId="{3208699D-EB91-4109-8B21-196FC062EF14}" destId="{9A200F07-CD60-4115-A2B5-A796397C5CDF}" srcOrd="3" destOrd="0" presId="urn:microsoft.com/office/officeart/2005/8/layout/radial6"/>
    <dgm:cxn modelId="{689AB6C5-9B06-45F6-851D-E4779D0BF6E1}" type="presParOf" srcId="{3208699D-EB91-4109-8B21-196FC062EF14}" destId="{C9C91116-457A-41F1-B205-376E68AFAB25}" srcOrd="4" destOrd="0" presId="urn:microsoft.com/office/officeart/2005/8/layout/radial6"/>
    <dgm:cxn modelId="{97235DB4-BB18-44ED-90C7-9E70E2FE87CF}" type="presParOf" srcId="{3208699D-EB91-4109-8B21-196FC062EF14}" destId="{382D07D6-43EC-4044-9C4C-0245C5CBA602}" srcOrd="5" destOrd="0" presId="urn:microsoft.com/office/officeart/2005/8/layout/radial6"/>
    <dgm:cxn modelId="{95282A21-2B09-4D03-9DA4-CA3E0535FBBF}" type="presParOf" srcId="{3208699D-EB91-4109-8B21-196FC062EF14}" destId="{C6A0D04E-B936-4082-B7E2-5C393EAFA7C4}" srcOrd="6" destOrd="0" presId="urn:microsoft.com/office/officeart/2005/8/layout/radial6"/>
    <dgm:cxn modelId="{905CCAFC-8C06-4498-913C-96FCD8ACD10E}" type="presParOf" srcId="{3208699D-EB91-4109-8B21-196FC062EF14}" destId="{76E9F128-AD62-4B4A-855A-9018253C8AEF}" srcOrd="7" destOrd="0" presId="urn:microsoft.com/office/officeart/2005/8/layout/radial6"/>
    <dgm:cxn modelId="{DB9A253B-0085-49FA-B0E9-B3BBA12DBF8B}" type="presParOf" srcId="{3208699D-EB91-4109-8B21-196FC062EF14}" destId="{8DACBF5B-3292-43E2-9AD9-62D7D80CB6F1}" srcOrd="8" destOrd="0" presId="urn:microsoft.com/office/officeart/2005/8/layout/radial6"/>
    <dgm:cxn modelId="{EADDD41A-5B20-4920-AFE5-551A4EDB792D}" type="presParOf" srcId="{3208699D-EB91-4109-8B21-196FC062EF14}" destId="{3A3D3D60-BBCE-4050-9784-0D9B2DCF01B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B2CFC5A-6996-42FD-A1A7-93D92A8FD8D3}" type="doc">
      <dgm:prSet loTypeId="urn:microsoft.com/office/officeart/2005/8/layout/radial1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CO"/>
        </a:p>
      </dgm:t>
    </dgm:pt>
    <dgm:pt modelId="{7115F818-9485-40DB-906D-64EEF31EA4C2}">
      <dgm:prSet phldrT="[Texto]"/>
      <dgm:spPr/>
      <dgm:t>
        <a:bodyPr/>
        <a:lstStyle/>
        <a:p>
          <a:r>
            <a:rPr lang="es-CO" dirty="0" err="1"/>
            <a:t>Measures</a:t>
          </a:r>
          <a:endParaRPr lang="es-CO" dirty="0"/>
        </a:p>
      </dgm:t>
    </dgm:pt>
    <dgm:pt modelId="{1538F45C-6D97-4F8F-8C6E-49BA112B7C39}" type="parTrans" cxnId="{BE461BC7-2753-4E60-8C1A-F778C1B326B6}">
      <dgm:prSet/>
      <dgm:spPr/>
      <dgm:t>
        <a:bodyPr/>
        <a:lstStyle/>
        <a:p>
          <a:endParaRPr lang="es-CO"/>
        </a:p>
      </dgm:t>
    </dgm:pt>
    <dgm:pt modelId="{2508AB1A-1D6D-4EAD-9C71-1950AF10F2FA}" type="sibTrans" cxnId="{BE461BC7-2753-4E60-8C1A-F778C1B326B6}">
      <dgm:prSet/>
      <dgm:spPr/>
      <dgm:t>
        <a:bodyPr/>
        <a:lstStyle/>
        <a:p>
          <a:endParaRPr lang="es-CO"/>
        </a:p>
      </dgm:t>
    </dgm:pt>
    <dgm:pt modelId="{3C9726E1-2BD0-47AA-9E19-CBE33C283A7A}">
      <dgm:prSet phldrT="[Texto]"/>
      <dgm:spPr/>
      <dgm:t>
        <a:bodyPr/>
        <a:lstStyle/>
        <a:p>
          <a:r>
            <a:rPr lang="es-CO" dirty="0" err="1"/>
            <a:t>Gender</a:t>
          </a:r>
          <a:r>
            <a:rPr lang="es-CO" dirty="0"/>
            <a:t> and social-</a:t>
          </a:r>
          <a:r>
            <a:rPr lang="es-CO" dirty="0" err="1"/>
            <a:t>economic</a:t>
          </a:r>
          <a:r>
            <a:rPr lang="es-CO" dirty="0"/>
            <a:t> </a:t>
          </a:r>
          <a:r>
            <a:rPr lang="es-CO" dirty="0" err="1"/>
            <a:t>situation</a:t>
          </a:r>
          <a:endParaRPr lang="es-CO" dirty="0"/>
        </a:p>
      </dgm:t>
    </dgm:pt>
    <dgm:pt modelId="{43684B09-F4E5-4189-A048-3D42354CEAEC}" type="parTrans" cxnId="{E9377CEE-12A5-49FF-A06E-E6419DCFF0A6}">
      <dgm:prSet/>
      <dgm:spPr/>
      <dgm:t>
        <a:bodyPr/>
        <a:lstStyle/>
        <a:p>
          <a:endParaRPr lang="es-CO"/>
        </a:p>
      </dgm:t>
    </dgm:pt>
    <dgm:pt modelId="{568D5149-7D2E-4881-95BD-CBBA199EEF5D}" type="sibTrans" cxnId="{E9377CEE-12A5-49FF-A06E-E6419DCFF0A6}">
      <dgm:prSet/>
      <dgm:spPr/>
      <dgm:t>
        <a:bodyPr/>
        <a:lstStyle/>
        <a:p>
          <a:endParaRPr lang="es-CO"/>
        </a:p>
      </dgm:t>
    </dgm:pt>
    <dgm:pt modelId="{732F3A71-FA5A-4282-840E-866CCC8500EA}">
      <dgm:prSet phldrT="[Texto]"/>
      <dgm:spPr/>
      <dgm:t>
        <a:bodyPr/>
        <a:lstStyle/>
        <a:p>
          <a:r>
            <a:rPr lang="es-CO" dirty="0" err="1"/>
            <a:t>Attitudes</a:t>
          </a:r>
          <a:endParaRPr lang="es-CO" dirty="0"/>
        </a:p>
      </dgm:t>
    </dgm:pt>
    <dgm:pt modelId="{DB8F516D-B9D9-40D8-B5F5-63E5163A4D3E}" type="parTrans" cxnId="{C69C34A7-AA76-47CF-849D-11267FFFFD5A}">
      <dgm:prSet/>
      <dgm:spPr/>
      <dgm:t>
        <a:bodyPr/>
        <a:lstStyle/>
        <a:p>
          <a:endParaRPr lang="es-CO"/>
        </a:p>
      </dgm:t>
    </dgm:pt>
    <dgm:pt modelId="{319819F7-ED3C-45E5-BEA5-AFAD6E373D31}" type="sibTrans" cxnId="{C69C34A7-AA76-47CF-849D-11267FFFFD5A}">
      <dgm:prSet/>
      <dgm:spPr/>
      <dgm:t>
        <a:bodyPr/>
        <a:lstStyle/>
        <a:p>
          <a:endParaRPr lang="es-CO"/>
        </a:p>
      </dgm:t>
    </dgm:pt>
    <dgm:pt modelId="{8E89003A-6BD8-4CF5-8846-FED486CFEC30}">
      <dgm:prSet phldrT="[Texto]"/>
      <dgm:spPr/>
      <dgm:t>
        <a:bodyPr/>
        <a:lstStyle/>
        <a:p>
          <a:r>
            <a:rPr lang="es-CO" dirty="0" err="1"/>
            <a:t>Subjective</a:t>
          </a:r>
          <a:r>
            <a:rPr lang="es-CO" dirty="0"/>
            <a:t> </a:t>
          </a:r>
          <a:r>
            <a:rPr lang="es-CO" dirty="0" err="1"/>
            <a:t>norm</a:t>
          </a:r>
          <a:endParaRPr lang="es-CO" dirty="0"/>
        </a:p>
      </dgm:t>
    </dgm:pt>
    <dgm:pt modelId="{33F6D21D-70B2-407D-99AA-A3D407828858}" type="parTrans" cxnId="{EBA45EA6-BFC6-4D1C-A662-344E0299D810}">
      <dgm:prSet/>
      <dgm:spPr/>
      <dgm:t>
        <a:bodyPr/>
        <a:lstStyle/>
        <a:p>
          <a:endParaRPr lang="es-CO"/>
        </a:p>
      </dgm:t>
    </dgm:pt>
    <dgm:pt modelId="{9DA7AE1C-1474-440A-8DE4-5A58BFA2817D}" type="sibTrans" cxnId="{EBA45EA6-BFC6-4D1C-A662-344E0299D810}">
      <dgm:prSet/>
      <dgm:spPr/>
      <dgm:t>
        <a:bodyPr/>
        <a:lstStyle/>
        <a:p>
          <a:endParaRPr lang="es-CO"/>
        </a:p>
      </dgm:t>
    </dgm:pt>
    <dgm:pt modelId="{18C1EA5D-0C18-4E28-9629-28750EC90657}">
      <dgm:prSet phldrT="[Texto]"/>
      <dgm:spPr/>
      <dgm:t>
        <a:bodyPr/>
        <a:lstStyle/>
        <a:p>
          <a:r>
            <a:rPr lang="es-CO" dirty="0" err="1"/>
            <a:t>Perceived</a:t>
          </a:r>
          <a:r>
            <a:rPr lang="es-CO" dirty="0"/>
            <a:t> </a:t>
          </a:r>
          <a:r>
            <a:rPr lang="es-CO" dirty="0" err="1"/>
            <a:t>behavioral</a:t>
          </a:r>
          <a:r>
            <a:rPr lang="es-CO" dirty="0"/>
            <a:t> control</a:t>
          </a:r>
        </a:p>
      </dgm:t>
    </dgm:pt>
    <dgm:pt modelId="{29F0F732-4960-43E3-9DBE-DF8263841128}" type="parTrans" cxnId="{B3A0BE64-DE9C-4E99-8726-9A39E5D2C53B}">
      <dgm:prSet/>
      <dgm:spPr/>
      <dgm:t>
        <a:bodyPr/>
        <a:lstStyle/>
        <a:p>
          <a:endParaRPr lang="es-CO"/>
        </a:p>
      </dgm:t>
    </dgm:pt>
    <dgm:pt modelId="{17015011-7430-417D-9843-8AB95F5998A1}" type="sibTrans" cxnId="{B3A0BE64-DE9C-4E99-8726-9A39E5D2C53B}">
      <dgm:prSet/>
      <dgm:spPr/>
      <dgm:t>
        <a:bodyPr/>
        <a:lstStyle/>
        <a:p>
          <a:endParaRPr lang="es-CO"/>
        </a:p>
      </dgm:t>
    </dgm:pt>
    <dgm:pt modelId="{A87CAFD0-E5EB-494B-9F1E-550651AF5967}">
      <dgm:prSet phldrT="[Texto]"/>
      <dgm:spPr/>
      <dgm:t>
        <a:bodyPr/>
        <a:lstStyle/>
        <a:p>
          <a:r>
            <a:rPr lang="es-CO" dirty="0" err="1"/>
            <a:t>Recycling</a:t>
          </a:r>
          <a:r>
            <a:rPr lang="es-CO" dirty="0"/>
            <a:t> </a:t>
          </a:r>
          <a:r>
            <a:rPr lang="es-CO" dirty="0" err="1"/>
            <a:t>intention</a:t>
          </a:r>
          <a:endParaRPr lang="es-CO" dirty="0"/>
        </a:p>
      </dgm:t>
    </dgm:pt>
    <dgm:pt modelId="{69249600-022D-491D-8222-7F1930EA51F2}" type="parTrans" cxnId="{A2DAAAAC-5975-4118-9A0C-450207FCA00B}">
      <dgm:prSet/>
      <dgm:spPr/>
      <dgm:t>
        <a:bodyPr/>
        <a:lstStyle/>
        <a:p>
          <a:endParaRPr lang="es-CO"/>
        </a:p>
      </dgm:t>
    </dgm:pt>
    <dgm:pt modelId="{0F8A4758-7D4A-4DCB-9924-02CE4E7F29BF}" type="sibTrans" cxnId="{A2DAAAAC-5975-4118-9A0C-450207FCA00B}">
      <dgm:prSet/>
      <dgm:spPr/>
      <dgm:t>
        <a:bodyPr/>
        <a:lstStyle/>
        <a:p>
          <a:endParaRPr lang="es-CO"/>
        </a:p>
      </dgm:t>
    </dgm:pt>
    <dgm:pt modelId="{96785739-67C1-4323-909E-9F45450C0E5D}">
      <dgm:prSet phldrT="[Texto]"/>
      <dgm:spPr/>
      <dgm:t>
        <a:bodyPr/>
        <a:lstStyle/>
        <a:p>
          <a:r>
            <a:rPr lang="es-CO" dirty="0" err="1"/>
            <a:t>Recycling</a:t>
          </a:r>
          <a:r>
            <a:rPr lang="es-CO" dirty="0"/>
            <a:t> </a:t>
          </a:r>
          <a:r>
            <a:rPr lang="es-CO" dirty="0" err="1"/>
            <a:t>behavior</a:t>
          </a:r>
          <a:endParaRPr lang="es-CO" dirty="0"/>
        </a:p>
      </dgm:t>
    </dgm:pt>
    <dgm:pt modelId="{DC457B0F-D2D4-44B1-AD95-C0BE3701C366}" type="parTrans" cxnId="{86A352AC-D942-43BE-8715-4D2FA6E5F786}">
      <dgm:prSet/>
      <dgm:spPr/>
      <dgm:t>
        <a:bodyPr/>
        <a:lstStyle/>
        <a:p>
          <a:endParaRPr lang="es-CO"/>
        </a:p>
      </dgm:t>
    </dgm:pt>
    <dgm:pt modelId="{7B64AC50-136A-46B2-B9E6-521B2D47A98D}" type="sibTrans" cxnId="{86A352AC-D942-43BE-8715-4D2FA6E5F786}">
      <dgm:prSet/>
      <dgm:spPr/>
      <dgm:t>
        <a:bodyPr/>
        <a:lstStyle/>
        <a:p>
          <a:endParaRPr lang="es-CO"/>
        </a:p>
      </dgm:t>
    </dgm:pt>
    <dgm:pt modelId="{509DD78A-340D-4994-A833-1D17DDBA8452}" type="pres">
      <dgm:prSet presAssocID="{FB2CFC5A-6996-42FD-A1A7-93D92A8FD8D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B268AD8-8FC9-499B-B48B-FAA8AB208B4D}" type="pres">
      <dgm:prSet presAssocID="{7115F818-9485-40DB-906D-64EEF31EA4C2}" presName="centerShape" presStyleLbl="node0" presStyleIdx="0" presStyleCnt="1"/>
      <dgm:spPr/>
    </dgm:pt>
    <dgm:pt modelId="{8337B435-FE8B-4F60-91DE-41E1B4341DE9}" type="pres">
      <dgm:prSet presAssocID="{43684B09-F4E5-4189-A048-3D42354CEAEC}" presName="Name9" presStyleLbl="parChTrans1D2" presStyleIdx="0" presStyleCnt="6"/>
      <dgm:spPr/>
    </dgm:pt>
    <dgm:pt modelId="{52C7CA04-2182-49F0-8EAE-ED0C1266165A}" type="pres">
      <dgm:prSet presAssocID="{43684B09-F4E5-4189-A048-3D42354CEAEC}" presName="connTx" presStyleLbl="parChTrans1D2" presStyleIdx="0" presStyleCnt="6"/>
      <dgm:spPr/>
    </dgm:pt>
    <dgm:pt modelId="{5A9E20F6-885D-4BF8-A7AC-3F7AAC956CAD}" type="pres">
      <dgm:prSet presAssocID="{3C9726E1-2BD0-47AA-9E19-CBE33C283A7A}" presName="node" presStyleLbl="node1" presStyleIdx="0" presStyleCnt="6">
        <dgm:presLayoutVars>
          <dgm:bulletEnabled val="1"/>
        </dgm:presLayoutVars>
      </dgm:prSet>
      <dgm:spPr/>
    </dgm:pt>
    <dgm:pt modelId="{48FFB098-827B-4590-9ADE-CAAD103CEA0E}" type="pres">
      <dgm:prSet presAssocID="{DB8F516D-B9D9-40D8-B5F5-63E5163A4D3E}" presName="Name9" presStyleLbl="parChTrans1D2" presStyleIdx="1" presStyleCnt="6"/>
      <dgm:spPr/>
    </dgm:pt>
    <dgm:pt modelId="{7F1BDD5B-616C-4242-B1C4-54C9E121C822}" type="pres">
      <dgm:prSet presAssocID="{DB8F516D-B9D9-40D8-B5F5-63E5163A4D3E}" presName="connTx" presStyleLbl="parChTrans1D2" presStyleIdx="1" presStyleCnt="6"/>
      <dgm:spPr/>
    </dgm:pt>
    <dgm:pt modelId="{BDE19733-64CF-4EB2-B39B-7D25C0D5D819}" type="pres">
      <dgm:prSet presAssocID="{732F3A71-FA5A-4282-840E-866CCC8500EA}" presName="node" presStyleLbl="node1" presStyleIdx="1" presStyleCnt="6">
        <dgm:presLayoutVars>
          <dgm:bulletEnabled val="1"/>
        </dgm:presLayoutVars>
      </dgm:prSet>
      <dgm:spPr/>
    </dgm:pt>
    <dgm:pt modelId="{8D6F72E6-86E7-4AAD-BDE8-0ADEB8EABF11}" type="pres">
      <dgm:prSet presAssocID="{33F6D21D-70B2-407D-99AA-A3D407828858}" presName="Name9" presStyleLbl="parChTrans1D2" presStyleIdx="2" presStyleCnt="6"/>
      <dgm:spPr/>
    </dgm:pt>
    <dgm:pt modelId="{9B5F7787-DE20-4FFC-A737-3D609A0FCF5C}" type="pres">
      <dgm:prSet presAssocID="{33F6D21D-70B2-407D-99AA-A3D407828858}" presName="connTx" presStyleLbl="parChTrans1D2" presStyleIdx="2" presStyleCnt="6"/>
      <dgm:spPr/>
    </dgm:pt>
    <dgm:pt modelId="{DA1F7C8A-3767-4634-AEE5-D33EBCBE5A31}" type="pres">
      <dgm:prSet presAssocID="{8E89003A-6BD8-4CF5-8846-FED486CFEC30}" presName="node" presStyleLbl="node1" presStyleIdx="2" presStyleCnt="6">
        <dgm:presLayoutVars>
          <dgm:bulletEnabled val="1"/>
        </dgm:presLayoutVars>
      </dgm:prSet>
      <dgm:spPr/>
    </dgm:pt>
    <dgm:pt modelId="{C32076D7-D1B5-48E3-9BC3-FB4FDE355379}" type="pres">
      <dgm:prSet presAssocID="{29F0F732-4960-43E3-9DBE-DF8263841128}" presName="Name9" presStyleLbl="parChTrans1D2" presStyleIdx="3" presStyleCnt="6"/>
      <dgm:spPr/>
    </dgm:pt>
    <dgm:pt modelId="{CB51E3BE-5C42-4ECD-A387-AECF69ADE3AE}" type="pres">
      <dgm:prSet presAssocID="{29F0F732-4960-43E3-9DBE-DF8263841128}" presName="connTx" presStyleLbl="parChTrans1D2" presStyleIdx="3" presStyleCnt="6"/>
      <dgm:spPr/>
    </dgm:pt>
    <dgm:pt modelId="{5BA2EAA8-8213-4F4E-BDEF-FC185357AC45}" type="pres">
      <dgm:prSet presAssocID="{18C1EA5D-0C18-4E28-9629-28750EC90657}" presName="node" presStyleLbl="node1" presStyleIdx="3" presStyleCnt="6">
        <dgm:presLayoutVars>
          <dgm:bulletEnabled val="1"/>
        </dgm:presLayoutVars>
      </dgm:prSet>
      <dgm:spPr/>
    </dgm:pt>
    <dgm:pt modelId="{47FA0F61-15F8-485C-90D0-5E4BD27EF156}" type="pres">
      <dgm:prSet presAssocID="{69249600-022D-491D-8222-7F1930EA51F2}" presName="Name9" presStyleLbl="parChTrans1D2" presStyleIdx="4" presStyleCnt="6"/>
      <dgm:spPr/>
    </dgm:pt>
    <dgm:pt modelId="{2DD0394E-7B6C-4A2B-952A-F739D4A2E164}" type="pres">
      <dgm:prSet presAssocID="{69249600-022D-491D-8222-7F1930EA51F2}" presName="connTx" presStyleLbl="parChTrans1D2" presStyleIdx="4" presStyleCnt="6"/>
      <dgm:spPr/>
    </dgm:pt>
    <dgm:pt modelId="{414258F1-A57E-4E96-93CD-4AF60FBEE39B}" type="pres">
      <dgm:prSet presAssocID="{A87CAFD0-E5EB-494B-9F1E-550651AF5967}" presName="node" presStyleLbl="node1" presStyleIdx="4" presStyleCnt="6">
        <dgm:presLayoutVars>
          <dgm:bulletEnabled val="1"/>
        </dgm:presLayoutVars>
      </dgm:prSet>
      <dgm:spPr/>
    </dgm:pt>
    <dgm:pt modelId="{BBF417F7-A865-43E9-A7F8-89FD572A6E04}" type="pres">
      <dgm:prSet presAssocID="{DC457B0F-D2D4-44B1-AD95-C0BE3701C366}" presName="Name9" presStyleLbl="parChTrans1D2" presStyleIdx="5" presStyleCnt="6"/>
      <dgm:spPr/>
    </dgm:pt>
    <dgm:pt modelId="{BE5CCE96-2C55-4317-8CCC-6CCE992F4C1E}" type="pres">
      <dgm:prSet presAssocID="{DC457B0F-D2D4-44B1-AD95-C0BE3701C366}" presName="connTx" presStyleLbl="parChTrans1D2" presStyleIdx="5" presStyleCnt="6"/>
      <dgm:spPr/>
    </dgm:pt>
    <dgm:pt modelId="{81F5E23E-0DEC-4DB3-B803-93DD0B4B9A03}" type="pres">
      <dgm:prSet presAssocID="{96785739-67C1-4323-909E-9F45450C0E5D}" presName="node" presStyleLbl="node1" presStyleIdx="5" presStyleCnt="6">
        <dgm:presLayoutVars>
          <dgm:bulletEnabled val="1"/>
        </dgm:presLayoutVars>
      </dgm:prSet>
      <dgm:spPr/>
    </dgm:pt>
  </dgm:ptLst>
  <dgm:cxnLst>
    <dgm:cxn modelId="{ECDC9B03-1A83-4C02-9BA1-4C8E11FA872D}" type="presOf" srcId="{43684B09-F4E5-4189-A048-3D42354CEAEC}" destId="{52C7CA04-2182-49F0-8EAE-ED0C1266165A}" srcOrd="1" destOrd="0" presId="urn:microsoft.com/office/officeart/2005/8/layout/radial1"/>
    <dgm:cxn modelId="{EBADA719-4B15-4291-A779-2DD31CAD5B7E}" type="presOf" srcId="{33F6D21D-70B2-407D-99AA-A3D407828858}" destId="{9B5F7787-DE20-4FFC-A737-3D609A0FCF5C}" srcOrd="1" destOrd="0" presId="urn:microsoft.com/office/officeart/2005/8/layout/radial1"/>
    <dgm:cxn modelId="{CF6D2420-8DE5-4C74-8776-CD32E587F49B}" type="presOf" srcId="{A87CAFD0-E5EB-494B-9F1E-550651AF5967}" destId="{414258F1-A57E-4E96-93CD-4AF60FBEE39B}" srcOrd="0" destOrd="0" presId="urn:microsoft.com/office/officeart/2005/8/layout/radial1"/>
    <dgm:cxn modelId="{62238C27-F31E-44C2-8DA0-298F4240F267}" type="presOf" srcId="{29F0F732-4960-43E3-9DBE-DF8263841128}" destId="{C32076D7-D1B5-48E3-9BC3-FB4FDE355379}" srcOrd="0" destOrd="0" presId="urn:microsoft.com/office/officeart/2005/8/layout/radial1"/>
    <dgm:cxn modelId="{67528831-A59E-4591-9DD7-A3FD010399E3}" type="presOf" srcId="{3C9726E1-2BD0-47AA-9E19-CBE33C283A7A}" destId="{5A9E20F6-885D-4BF8-A7AC-3F7AAC956CAD}" srcOrd="0" destOrd="0" presId="urn:microsoft.com/office/officeart/2005/8/layout/radial1"/>
    <dgm:cxn modelId="{D2D4F940-D4DA-4B97-8847-9AB1E776F5A1}" type="presOf" srcId="{FB2CFC5A-6996-42FD-A1A7-93D92A8FD8D3}" destId="{509DD78A-340D-4994-A833-1D17DDBA8452}" srcOrd="0" destOrd="0" presId="urn:microsoft.com/office/officeart/2005/8/layout/radial1"/>
    <dgm:cxn modelId="{B3A0BE64-DE9C-4E99-8726-9A39E5D2C53B}" srcId="{7115F818-9485-40DB-906D-64EEF31EA4C2}" destId="{18C1EA5D-0C18-4E28-9629-28750EC90657}" srcOrd="3" destOrd="0" parTransId="{29F0F732-4960-43E3-9DBE-DF8263841128}" sibTransId="{17015011-7430-417D-9843-8AB95F5998A1}"/>
    <dgm:cxn modelId="{E1044269-7EFD-420B-B487-AE01D28226DA}" type="presOf" srcId="{DC457B0F-D2D4-44B1-AD95-C0BE3701C366}" destId="{BBF417F7-A865-43E9-A7F8-89FD572A6E04}" srcOrd="0" destOrd="0" presId="urn:microsoft.com/office/officeart/2005/8/layout/radial1"/>
    <dgm:cxn modelId="{FFE42C50-DAF5-4458-B7D5-DA4A3468F546}" type="presOf" srcId="{7115F818-9485-40DB-906D-64EEF31EA4C2}" destId="{3B268AD8-8FC9-499B-B48B-FAA8AB208B4D}" srcOrd="0" destOrd="0" presId="urn:microsoft.com/office/officeart/2005/8/layout/radial1"/>
    <dgm:cxn modelId="{89F5D955-18FB-4BF2-9B7B-2F031D1E685D}" type="presOf" srcId="{732F3A71-FA5A-4282-840E-866CCC8500EA}" destId="{BDE19733-64CF-4EB2-B39B-7D25C0D5D819}" srcOrd="0" destOrd="0" presId="urn:microsoft.com/office/officeart/2005/8/layout/radial1"/>
    <dgm:cxn modelId="{F0AFAE79-2417-4268-9ED5-28C74DB2FBFD}" type="presOf" srcId="{69249600-022D-491D-8222-7F1930EA51F2}" destId="{47FA0F61-15F8-485C-90D0-5E4BD27EF156}" srcOrd="0" destOrd="0" presId="urn:microsoft.com/office/officeart/2005/8/layout/radial1"/>
    <dgm:cxn modelId="{AF12F35A-884F-4AA6-97EE-B0F1FE61496B}" type="presOf" srcId="{8E89003A-6BD8-4CF5-8846-FED486CFEC30}" destId="{DA1F7C8A-3767-4634-AEE5-D33EBCBE5A31}" srcOrd="0" destOrd="0" presId="urn:microsoft.com/office/officeart/2005/8/layout/radial1"/>
    <dgm:cxn modelId="{0E530B8B-1EF7-4F23-841B-9AB6AE92166F}" type="presOf" srcId="{18C1EA5D-0C18-4E28-9629-28750EC90657}" destId="{5BA2EAA8-8213-4F4E-BDEF-FC185357AC45}" srcOrd="0" destOrd="0" presId="urn:microsoft.com/office/officeart/2005/8/layout/radial1"/>
    <dgm:cxn modelId="{5DE48C92-5894-4784-AD10-FF22226297A7}" type="presOf" srcId="{DB8F516D-B9D9-40D8-B5F5-63E5163A4D3E}" destId="{7F1BDD5B-616C-4242-B1C4-54C9E121C822}" srcOrd="1" destOrd="0" presId="urn:microsoft.com/office/officeart/2005/8/layout/radial1"/>
    <dgm:cxn modelId="{1CABE494-06C8-4DB4-8017-5BD00DF7B6B4}" type="presOf" srcId="{69249600-022D-491D-8222-7F1930EA51F2}" destId="{2DD0394E-7B6C-4A2B-952A-F739D4A2E164}" srcOrd="1" destOrd="0" presId="urn:microsoft.com/office/officeart/2005/8/layout/radial1"/>
    <dgm:cxn modelId="{A7371996-5891-4D28-A644-DEEB1EFCC480}" type="presOf" srcId="{43684B09-F4E5-4189-A048-3D42354CEAEC}" destId="{8337B435-FE8B-4F60-91DE-41E1B4341DE9}" srcOrd="0" destOrd="0" presId="urn:microsoft.com/office/officeart/2005/8/layout/radial1"/>
    <dgm:cxn modelId="{5F89A39E-8280-4150-853D-DE5636AD5EDB}" type="presOf" srcId="{96785739-67C1-4323-909E-9F45450C0E5D}" destId="{81F5E23E-0DEC-4DB3-B803-93DD0B4B9A03}" srcOrd="0" destOrd="0" presId="urn:microsoft.com/office/officeart/2005/8/layout/radial1"/>
    <dgm:cxn modelId="{EBA45EA6-BFC6-4D1C-A662-344E0299D810}" srcId="{7115F818-9485-40DB-906D-64EEF31EA4C2}" destId="{8E89003A-6BD8-4CF5-8846-FED486CFEC30}" srcOrd="2" destOrd="0" parTransId="{33F6D21D-70B2-407D-99AA-A3D407828858}" sibTransId="{9DA7AE1C-1474-440A-8DE4-5A58BFA2817D}"/>
    <dgm:cxn modelId="{2C5DD5A6-300E-4F2B-8DD4-F18CEDA0EC3A}" type="presOf" srcId="{DC457B0F-D2D4-44B1-AD95-C0BE3701C366}" destId="{BE5CCE96-2C55-4317-8CCC-6CCE992F4C1E}" srcOrd="1" destOrd="0" presId="urn:microsoft.com/office/officeart/2005/8/layout/radial1"/>
    <dgm:cxn modelId="{C69C34A7-AA76-47CF-849D-11267FFFFD5A}" srcId="{7115F818-9485-40DB-906D-64EEF31EA4C2}" destId="{732F3A71-FA5A-4282-840E-866CCC8500EA}" srcOrd="1" destOrd="0" parTransId="{DB8F516D-B9D9-40D8-B5F5-63E5163A4D3E}" sibTransId="{319819F7-ED3C-45E5-BEA5-AFAD6E373D31}"/>
    <dgm:cxn modelId="{86A352AC-D942-43BE-8715-4D2FA6E5F786}" srcId="{7115F818-9485-40DB-906D-64EEF31EA4C2}" destId="{96785739-67C1-4323-909E-9F45450C0E5D}" srcOrd="5" destOrd="0" parTransId="{DC457B0F-D2D4-44B1-AD95-C0BE3701C366}" sibTransId="{7B64AC50-136A-46B2-B9E6-521B2D47A98D}"/>
    <dgm:cxn modelId="{A2DAAAAC-5975-4118-9A0C-450207FCA00B}" srcId="{7115F818-9485-40DB-906D-64EEF31EA4C2}" destId="{A87CAFD0-E5EB-494B-9F1E-550651AF5967}" srcOrd="4" destOrd="0" parTransId="{69249600-022D-491D-8222-7F1930EA51F2}" sibTransId="{0F8A4758-7D4A-4DCB-9924-02CE4E7F29BF}"/>
    <dgm:cxn modelId="{BE461BC7-2753-4E60-8C1A-F778C1B326B6}" srcId="{FB2CFC5A-6996-42FD-A1A7-93D92A8FD8D3}" destId="{7115F818-9485-40DB-906D-64EEF31EA4C2}" srcOrd="0" destOrd="0" parTransId="{1538F45C-6D97-4F8F-8C6E-49BA112B7C39}" sibTransId="{2508AB1A-1D6D-4EAD-9C71-1950AF10F2FA}"/>
    <dgm:cxn modelId="{9D427FD8-CF22-4B79-AB86-5AF0C0D3AD9A}" type="presOf" srcId="{29F0F732-4960-43E3-9DBE-DF8263841128}" destId="{CB51E3BE-5C42-4ECD-A387-AECF69ADE3AE}" srcOrd="1" destOrd="0" presId="urn:microsoft.com/office/officeart/2005/8/layout/radial1"/>
    <dgm:cxn modelId="{9C2725EA-4C15-489B-A6DE-706323293E68}" type="presOf" srcId="{33F6D21D-70B2-407D-99AA-A3D407828858}" destId="{8D6F72E6-86E7-4AAD-BDE8-0ADEB8EABF11}" srcOrd="0" destOrd="0" presId="urn:microsoft.com/office/officeart/2005/8/layout/radial1"/>
    <dgm:cxn modelId="{69D82BEA-101E-4626-BDD4-2C79F6AC164A}" type="presOf" srcId="{DB8F516D-B9D9-40D8-B5F5-63E5163A4D3E}" destId="{48FFB098-827B-4590-9ADE-CAAD103CEA0E}" srcOrd="0" destOrd="0" presId="urn:microsoft.com/office/officeart/2005/8/layout/radial1"/>
    <dgm:cxn modelId="{E9377CEE-12A5-49FF-A06E-E6419DCFF0A6}" srcId="{7115F818-9485-40DB-906D-64EEF31EA4C2}" destId="{3C9726E1-2BD0-47AA-9E19-CBE33C283A7A}" srcOrd="0" destOrd="0" parTransId="{43684B09-F4E5-4189-A048-3D42354CEAEC}" sibTransId="{568D5149-7D2E-4881-95BD-CBBA199EEF5D}"/>
    <dgm:cxn modelId="{BDF20A15-F9B2-4BE9-B6C2-40BA4DFDE095}" type="presParOf" srcId="{509DD78A-340D-4994-A833-1D17DDBA8452}" destId="{3B268AD8-8FC9-499B-B48B-FAA8AB208B4D}" srcOrd="0" destOrd="0" presId="urn:microsoft.com/office/officeart/2005/8/layout/radial1"/>
    <dgm:cxn modelId="{ECDD8398-A6BF-42B4-81BB-C753031C2DD6}" type="presParOf" srcId="{509DD78A-340D-4994-A833-1D17DDBA8452}" destId="{8337B435-FE8B-4F60-91DE-41E1B4341DE9}" srcOrd="1" destOrd="0" presId="urn:microsoft.com/office/officeart/2005/8/layout/radial1"/>
    <dgm:cxn modelId="{85B635E1-28F8-433C-8343-F06B00E52F24}" type="presParOf" srcId="{8337B435-FE8B-4F60-91DE-41E1B4341DE9}" destId="{52C7CA04-2182-49F0-8EAE-ED0C1266165A}" srcOrd="0" destOrd="0" presId="urn:microsoft.com/office/officeart/2005/8/layout/radial1"/>
    <dgm:cxn modelId="{216FC19C-1BD2-424B-BCE3-5F0B2A0B7DA6}" type="presParOf" srcId="{509DD78A-340D-4994-A833-1D17DDBA8452}" destId="{5A9E20F6-885D-4BF8-A7AC-3F7AAC956CAD}" srcOrd="2" destOrd="0" presId="urn:microsoft.com/office/officeart/2005/8/layout/radial1"/>
    <dgm:cxn modelId="{0C3AE10D-2F7C-4B93-9E55-03B28F5A5DDA}" type="presParOf" srcId="{509DD78A-340D-4994-A833-1D17DDBA8452}" destId="{48FFB098-827B-4590-9ADE-CAAD103CEA0E}" srcOrd="3" destOrd="0" presId="urn:microsoft.com/office/officeart/2005/8/layout/radial1"/>
    <dgm:cxn modelId="{C35BFEBC-02D0-4B68-8222-AC1D35E36BB0}" type="presParOf" srcId="{48FFB098-827B-4590-9ADE-CAAD103CEA0E}" destId="{7F1BDD5B-616C-4242-B1C4-54C9E121C822}" srcOrd="0" destOrd="0" presId="urn:microsoft.com/office/officeart/2005/8/layout/radial1"/>
    <dgm:cxn modelId="{3646C506-B69B-4D56-B2EA-9563277634E9}" type="presParOf" srcId="{509DD78A-340D-4994-A833-1D17DDBA8452}" destId="{BDE19733-64CF-4EB2-B39B-7D25C0D5D819}" srcOrd="4" destOrd="0" presId="urn:microsoft.com/office/officeart/2005/8/layout/radial1"/>
    <dgm:cxn modelId="{C23EC838-71C3-4B42-800E-5BF6C7FE266B}" type="presParOf" srcId="{509DD78A-340D-4994-A833-1D17DDBA8452}" destId="{8D6F72E6-86E7-4AAD-BDE8-0ADEB8EABF11}" srcOrd="5" destOrd="0" presId="urn:microsoft.com/office/officeart/2005/8/layout/radial1"/>
    <dgm:cxn modelId="{978FFCE4-3BB0-44B8-A62A-233FB9D7D55B}" type="presParOf" srcId="{8D6F72E6-86E7-4AAD-BDE8-0ADEB8EABF11}" destId="{9B5F7787-DE20-4FFC-A737-3D609A0FCF5C}" srcOrd="0" destOrd="0" presId="urn:microsoft.com/office/officeart/2005/8/layout/radial1"/>
    <dgm:cxn modelId="{395B1CC9-5B77-4A36-AB43-9438F9C152DB}" type="presParOf" srcId="{509DD78A-340D-4994-A833-1D17DDBA8452}" destId="{DA1F7C8A-3767-4634-AEE5-D33EBCBE5A31}" srcOrd="6" destOrd="0" presId="urn:microsoft.com/office/officeart/2005/8/layout/radial1"/>
    <dgm:cxn modelId="{D5711887-FC7A-41E1-B6C3-E8695BEEF856}" type="presParOf" srcId="{509DD78A-340D-4994-A833-1D17DDBA8452}" destId="{C32076D7-D1B5-48E3-9BC3-FB4FDE355379}" srcOrd="7" destOrd="0" presId="urn:microsoft.com/office/officeart/2005/8/layout/radial1"/>
    <dgm:cxn modelId="{93B133EF-2991-426B-B113-AE0910208827}" type="presParOf" srcId="{C32076D7-D1B5-48E3-9BC3-FB4FDE355379}" destId="{CB51E3BE-5C42-4ECD-A387-AECF69ADE3AE}" srcOrd="0" destOrd="0" presId="urn:microsoft.com/office/officeart/2005/8/layout/radial1"/>
    <dgm:cxn modelId="{F2921F7C-3213-4933-8311-834141CAFDF2}" type="presParOf" srcId="{509DD78A-340D-4994-A833-1D17DDBA8452}" destId="{5BA2EAA8-8213-4F4E-BDEF-FC185357AC45}" srcOrd="8" destOrd="0" presId="urn:microsoft.com/office/officeart/2005/8/layout/radial1"/>
    <dgm:cxn modelId="{518AE6D9-7EB0-46F7-803D-31E9C7041666}" type="presParOf" srcId="{509DD78A-340D-4994-A833-1D17DDBA8452}" destId="{47FA0F61-15F8-485C-90D0-5E4BD27EF156}" srcOrd="9" destOrd="0" presId="urn:microsoft.com/office/officeart/2005/8/layout/radial1"/>
    <dgm:cxn modelId="{CC4AC9D0-B68D-4886-A785-41C408BCFFD5}" type="presParOf" srcId="{47FA0F61-15F8-485C-90D0-5E4BD27EF156}" destId="{2DD0394E-7B6C-4A2B-952A-F739D4A2E164}" srcOrd="0" destOrd="0" presId="urn:microsoft.com/office/officeart/2005/8/layout/radial1"/>
    <dgm:cxn modelId="{61B3195B-AEB9-4497-9669-95FAD6422E06}" type="presParOf" srcId="{509DD78A-340D-4994-A833-1D17DDBA8452}" destId="{414258F1-A57E-4E96-93CD-4AF60FBEE39B}" srcOrd="10" destOrd="0" presId="urn:microsoft.com/office/officeart/2005/8/layout/radial1"/>
    <dgm:cxn modelId="{8674C2A4-91C2-4FBA-AA6D-134252663B4A}" type="presParOf" srcId="{509DD78A-340D-4994-A833-1D17DDBA8452}" destId="{BBF417F7-A865-43E9-A7F8-89FD572A6E04}" srcOrd="11" destOrd="0" presId="urn:microsoft.com/office/officeart/2005/8/layout/radial1"/>
    <dgm:cxn modelId="{FAD53570-29C8-41C6-A260-16B38BDA4164}" type="presParOf" srcId="{BBF417F7-A865-43E9-A7F8-89FD572A6E04}" destId="{BE5CCE96-2C55-4317-8CCC-6CCE992F4C1E}" srcOrd="0" destOrd="0" presId="urn:microsoft.com/office/officeart/2005/8/layout/radial1"/>
    <dgm:cxn modelId="{4CA3BD85-05AE-4E68-9FA0-5E4377E701EB}" type="presParOf" srcId="{509DD78A-340D-4994-A833-1D17DDBA8452}" destId="{81F5E23E-0DEC-4DB3-B803-93DD0B4B9A03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54B80-12AF-43EA-A88B-5E5AB41A361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F4578A4-2A07-4037-8AF9-3263B58D7C82}">
      <dgm:prSet phldrT="[Texto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/>
              </a:solidFill>
            </a:rPr>
            <a:t>Additive Manufacturing</a:t>
          </a:r>
          <a:endParaRPr lang="es-CO" dirty="0">
            <a:solidFill>
              <a:schemeClr val="bg1"/>
            </a:solidFill>
          </a:endParaRPr>
        </a:p>
      </dgm:t>
    </dgm:pt>
    <dgm:pt modelId="{C4C32544-9573-48A9-A5B3-DC26B2FF63EF}" type="parTrans" cxnId="{439F618D-EE38-4D54-ABF3-AB12B19CC6D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ACAC4DD-BE1F-4502-A3FF-0709CBA2B0BD}" type="sibTrans" cxnId="{439F618D-EE38-4D54-ABF3-AB12B19CC6D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64D22B7-5897-4B29-9A54-D94408332DCD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Material Jetting</a:t>
          </a:r>
        </a:p>
      </dgm:t>
    </dgm:pt>
    <dgm:pt modelId="{8C0B326A-D5AC-4CCA-AEAC-8E3C0857A467}" type="parTrans" cxnId="{1F0EDA92-72E6-473D-A928-55655B02A1F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2DD6C5D-06D2-467E-B45D-27F1334D9E90}" type="sibTrans" cxnId="{1F0EDA92-72E6-473D-A928-55655B02A1F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9A07BBC-8611-49BC-BE03-B362EAFCFFE4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Binder Jetting</a:t>
          </a:r>
        </a:p>
      </dgm:t>
    </dgm:pt>
    <dgm:pt modelId="{7904505C-3F5F-4EB9-9311-AC669461F264}" type="parTrans" cxnId="{670465C2-48FC-450A-B586-FE5B68B2374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38CBB81-FC30-4489-B222-C026EC9EB699}" type="sibTrans" cxnId="{670465C2-48FC-450A-B586-FE5B68B2374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2B8D56-D8B9-496F-9924-443BDD1685FB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Material Extrusion</a:t>
          </a:r>
        </a:p>
      </dgm:t>
    </dgm:pt>
    <dgm:pt modelId="{76F15C6A-A18B-4DD6-8863-DA46100E854D}" type="parTrans" cxnId="{9F353613-821F-4951-8B9C-4C7EEF1FD4F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AA853BB-7D77-453F-8731-E10292FAC78C}" type="sibTrans" cxnId="{9F353613-821F-4951-8B9C-4C7EEF1FD4F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EF9D4F-084F-4E6D-9B53-0E48EC27269C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Powder Bed Fusion</a:t>
          </a:r>
        </a:p>
      </dgm:t>
    </dgm:pt>
    <dgm:pt modelId="{F57D27C2-46C2-4571-A85B-72392EBC3CDE}" type="parTrans" cxnId="{028F7529-78DC-49D7-95F8-45FE8AC5543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8A4E1E5-B4A9-4599-B579-E756A7BE2C4C}" type="sibTrans" cxnId="{028F7529-78DC-49D7-95F8-45FE8AC5543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7BAE297-FE39-484D-9597-9A5DDCB9BCF4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Directed Energy Disposition</a:t>
          </a:r>
        </a:p>
      </dgm:t>
    </dgm:pt>
    <dgm:pt modelId="{9A3AE253-2A7F-49CF-A70C-F7D561CE9805}" type="parTrans" cxnId="{EBBD00F0-B4DC-445D-92E9-54A217A46E7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12992CF-E184-411B-9A2A-3A9B4A84F370}" type="sibTrans" cxnId="{EBBD00F0-B4DC-445D-92E9-54A217A46E7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F0D1C88-39D7-426D-8F1A-CACD6C9A622B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Sheet Lamination</a:t>
          </a:r>
        </a:p>
      </dgm:t>
    </dgm:pt>
    <dgm:pt modelId="{63FCEFFC-0EC9-4109-859E-E42CE2A925FF}" type="parTrans" cxnId="{7F9DB527-8B1A-4032-B27A-681D2CC43E8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CA91B18-B2B6-428D-80DE-3BC94C0FFD17}" type="sibTrans" cxnId="{7F9DB527-8B1A-4032-B27A-681D2CC43E8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08B104B-9EB5-4DB4-92CD-0317731377D1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Vat Photopolymerization</a:t>
          </a:r>
        </a:p>
      </dgm:t>
    </dgm:pt>
    <dgm:pt modelId="{67C00C32-8F2D-4F49-A513-645FB268CBB7}" type="parTrans" cxnId="{326888D4-29C2-4E4D-90BF-01F2E05F4B4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DE51B95-8D71-4012-A962-94203778FE4D}" type="sibTrans" cxnId="{326888D4-29C2-4E4D-90BF-01F2E05F4B4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EC77FE6-AE57-479D-9644-66499E6A1F04}" type="pres">
      <dgm:prSet presAssocID="{59954B80-12AF-43EA-A88B-5E5AB41A361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DE3E048-D9C6-4535-9A65-845383DB611A}" type="pres">
      <dgm:prSet presAssocID="{8F4578A4-2A07-4037-8AF9-3263B58D7C82}" presName="singleCycle" presStyleCnt="0"/>
      <dgm:spPr/>
    </dgm:pt>
    <dgm:pt modelId="{55449E80-F271-4B88-B1BB-553F8F62D12E}" type="pres">
      <dgm:prSet presAssocID="{8F4578A4-2A07-4037-8AF9-3263B58D7C82}" presName="singleCenter" presStyleLbl="node1" presStyleIdx="0" presStyleCnt="8">
        <dgm:presLayoutVars>
          <dgm:chMax val="7"/>
          <dgm:chPref val="7"/>
        </dgm:presLayoutVars>
      </dgm:prSet>
      <dgm:spPr/>
    </dgm:pt>
    <dgm:pt modelId="{14F2D34B-366E-404D-ABE0-A40E255C9E50}" type="pres">
      <dgm:prSet presAssocID="{8C0B326A-D5AC-4CCA-AEAC-8E3C0857A467}" presName="Name56" presStyleLbl="parChTrans1D2" presStyleIdx="0" presStyleCnt="7"/>
      <dgm:spPr/>
    </dgm:pt>
    <dgm:pt modelId="{82F9453A-4FA2-43C0-822D-6FFE2883FFCE}" type="pres">
      <dgm:prSet presAssocID="{164D22B7-5897-4B29-9A54-D94408332DCD}" presName="text0" presStyleLbl="node1" presStyleIdx="1" presStyleCnt="8" custScaleX="163347" custScaleY="70335" custRadScaleRad="89590">
        <dgm:presLayoutVars>
          <dgm:bulletEnabled val="1"/>
        </dgm:presLayoutVars>
      </dgm:prSet>
      <dgm:spPr/>
    </dgm:pt>
    <dgm:pt modelId="{4BEE5D87-47B6-4846-9B14-3C83B17D50D3}" type="pres">
      <dgm:prSet presAssocID="{7904505C-3F5F-4EB9-9311-AC669461F264}" presName="Name56" presStyleLbl="parChTrans1D2" presStyleIdx="1" presStyleCnt="7"/>
      <dgm:spPr/>
    </dgm:pt>
    <dgm:pt modelId="{29188971-502B-4BC7-B27A-EEFC268D8D28}" type="pres">
      <dgm:prSet presAssocID="{A9A07BBC-8611-49BC-BE03-B362EAFCFFE4}" presName="text0" presStyleLbl="node1" presStyleIdx="2" presStyleCnt="8" custScaleX="163347" custScaleY="70335" custRadScaleRad="96564" custRadScaleInc="21562">
        <dgm:presLayoutVars>
          <dgm:bulletEnabled val="1"/>
        </dgm:presLayoutVars>
      </dgm:prSet>
      <dgm:spPr/>
    </dgm:pt>
    <dgm:pt modelId="{7C5B3E3F-E547-4FB1-8E93-24CEC3A2D674}" type="pres">
      <dgm:prSet presAssocID="{76F15C6A-A18B-4DD6-8863-DA46100E854D}" presName="Name56" presStyleLbl="parChTrans1D2" presStyleIdx="2" presStyleCnt="7"/>
      <dgm:spPr/>
    </dgm:pt>
    <dgm:pt modelId="{072AFF6E-2B83-4700-83F3-BA4AB05A6292}" type="pres">
      <dgm:prSet presAssocID="{612B8D56-D8B9-496F-9924-443BDD1685FB}" presName="text0" presStyleLbl="node1" presStyleIdx="3" presStyleCnt="8" custScaleX="163347" custScaleY="70335" custRadScaleRad="97519" custRadScaleInc="-3580">
        <dgm:presLayoutVars>
          <dgm:bulletEnabled val="1"/>
        </dgm:presLayoutVars>
      </dgm:prSet>
      <dgm:spPr/>
    </dgm:pt>
    <dgm:pt modelId="{24C5A358-A624-438E-9E31-940B7F261EDB}" type="pres">
      <dgm:prSet presAssocID="{F57D27C2-46C2-4571-A85B-72392EBC3CDE}" presName="Name56" presStyleLbl="parChTrans1D2" presStyleIdx="3" presStyleCnt="7"/>
      <dgm:spPr/>
    </dgm:pt>
    <dgm:pt modelId="{811A9266-3C76-43E5-B54A-2263C00BB0A6}" type="pres">
      <dgm:prSet presAssocID="{61EF9D4F-084F-4E6D-9B53-0E48EC27269C}" presName="text0" presStyleLbl="node1" presStyleIdx="4" presStyleCnt="8" custScaleX="163347" custScaleY="70335" custRadScaleRad="89107" custRadScaleInc="-21350">
        <dgm:presLayoutVars>
          <dgm:bulletEnabled val="1"/>
        </dgm:presLayoutVars>
      </dgm:prSet>
      <dgm:spPr/>
    </dgm:pt>
    <dgm:pt modelId="{A106AABA-5616-4E15-AA3C-D2A09E831C1F}" type="pres">
      <dgm:prSet presAssocID="{9A3AE253-2A7F-49CF-A70C-F7D561CE9805}" presName="Name56" presStyleLbl="parChTrans1D2" presStyleIdx="4" presStyleCnt="7"/>
      <dgm:spPr/>
    </dgm:pt>
    <dgm:pt modelId="{F7511D28-F69C-4805-922F-7E5F755495A8}" type="pres">
      <dgm:prSet presAssocID="{D7BAE297-FE39-484D-9597-9A5DDCB9BCF4}" presName="text0" presStyleLbl="node1" presStyleIdx="5" presStyleCnt="8" custScaleX="163347" custScaleY="70335" custRadScaleRad="88748" custRadScaleInc="19861">
        <dgm:presLayoutVars>
          <dgm:bulletEnabled val="1"/>
        </dgm:presLayoutVars>
      </dgm:prSet>
      <dgm:spPr/>
    </dgm:pt>
    <dgm:pt modelId="{C6A219EC-CD9F-40DE-A0DC-C391E480E8B4}" type="pres">
      <dgm:prSet presAssocID="{63FCEFFC-0EC9-4109-859E-E42CE2A925FF}" presName="Name56" presStyleLbl="parChTrans1D2" presStyleIdx="5" presStyleCnt="7"/>
      <dgm:spPr/>
    </dgm:pt>
    <dgm:pt modelId="{24ABB658-36A8-4FF5-A7F7-A1752552FB49}" type="pres">
      <dgm:prSet presAssocID="{9F0D1C88-39D7-426D-8F1A-CACD6C9A622B}" presName="text0" presStyleLbl="node1" presStyleIdx="6" presStyleCnt="8" custScaleX="163347" custScaleY="70335" custRadScaleRad="97519" custRadScaleInc="3580">
        <dgm:presLayoutVars>
          <dgm:bulletEnabled val="1"/>
        </dgm:presLayoutVars>
      </dgm:prSet>
      <dgm:spPr/>
    </dgm:pt>
    <dgm:pt modelId="{5B86893D-74AA-433C-9046-D2CA636FA332}" type="pres">
      <dgm:prSet presAssocID="{67C00C32-8F2D-4F49-A513-645FB268CBB7}" presName="Name56" presStyleLbl="parChTrans1D2" presStyleIdx="6" presStyleCnt="7"/>
      <dgm:spPr/>
    </dgm:pt>
    <dgm:pt modelId="{B2871987-C4F8-46D6-8383-5FA370A33856}" type="pres">
      <dgm:prSet presAssocID="{F08B104B-9EB5-4DB4-92CD-0317731377D1}" presName="text0" presStyleLbl="node1" presStyleIdx="7" presStyleCnt="8" custScaleX="163290" custScaleY="70499" custRadScaleRad="97359" custRadScaleInc="-24626">
        <dgm:presLayoutVars>
          <dgm:bulletEnabled val="1"/>
        </dgm:presLayoutVars>
      </dgm:prSet>
      <dgm:spPr/>
    </dgm:pt>
  </dgm:ptLst>
  <dgm:cxnLst>
    <dgm:cxn modelId="{672B9508-27F0-477E-8459-0C32AB74AEC6}" type="presOf" srcId="{F08B104B-9EB5-4DB4-92CD-0317731377D1}" destId="{B2871987-C4F8-46D6-8383-5FA370A33856}" srcOrd="0" destOrd="0" presId="urn:microsoft.com/office/officeart/2008/layout/RadialCluster"/>
    <dgm:cxn modelId="{9F353613-821F-4951-8B9C-4C7EEF1FD4F3}" srcId="{8F4578A4-2A07-4037-8AF9-3263B58D7C82}" destId="{612B8D56-D8B9-496F-9924-443BDD1685FB}" srcOrd="2" destOrd="0" parTransId="{76F15C6A-A18B-4DD6-8863-DA46100E854D}" sibTransId="{BAA853BB-7D77-453F-8731-E10292FAC78C}"/>
    <dgm:cxn modelId="{5D33F026-82F9-4E60-AA24-749A828B5CE8}" type="presOf" srcId="{9A3AE253-2A7F-49CF-A70C-F7D561CE9805}" destId="{A106AABA-5616-4E15-AA3C-D2A09E831C1F}" srcOrd="0" destOrd="0" presId="urn:microsoft.com/office/officeart/2008/layout/RadialCluster"/>
    <dgm:cxn modelId="{7F9DB527-8B1A-4032-B27A-681D2CC43E87}" srcId="{8F4578A4-2A07-4037-8AF9-3263B58D7C82}" destId="{9F0D1C88-39D7-426D-8F1A-CACD6C9A622B}" srcOrd="5" destOrd="0" parTransId="{63FCEFFC-0EC9-4109-859E-E42CE2A925FF}" sibTransId="{8CA91B18-B2B6-428D-80DE-3BC94C0FFD17}"/>
    <dgm:cxn modelId="{028F7529-78DC-49D7-95F8-45FE8AC55434}" srcId="{8F4578A4-2A07-4037-8AF9-3263B58D7C82}" destId="{61EF9D4F-084F-4E6D-9B53-0E48EC27269C}" srcOrd="3" destOrd="0" parTransId="{F57D27C2-46C2-4571-A85B-72392EBC3CDE}" sibTransId="{C8A4E1E5-B4A9-4599-B579-E756A7BE2C4C}"/>
    <dgm:cxn modelId="{5C055233-A322-4467-94A2-599AE6B20194}" type="presOf" srcId="{F57D27C2-46C2-4571-A85B-72392EBC3CDE}" destId="{24C5A358-A624-438E-9E31-940B7F261EDB}" srcOrd="0" destOrd="0" presId="urn:microsoft.com/office/officeart/2008/layout/RadialCluster"/>
    <dgm:cxn modelId="{89D42135-061F-47A3-B1D8-9E623855AAB6}" type="presOf" srcId="{63FCEFFC-0EC9-4109-859E-E42CE2A925FF}" destId="{C6A219EC-CD9F-40DE-A0DC-C391E480E8B4}" srcOrd="0" destOrd="0" presId="urn:microsoft.com/office/officeart/2008/layout/RadialCluster"/>
    <dgm:cxn modelId="{AF8DB13A-4840-4328-BA28-07324E2CFEA7}" type="presOf" srcId="{612B8D56-D8B9-496F-9924-443BDD1685FB}" destId="{072AFF6E-2B83-4700-83F3-BA4AB05A6292}" srcOrd="0" destOrd="0" presId="urn:microsoft.com/office/officeart/2008/layout/RadialCluster"/>
    <dgm:cxn modelId="{3AD4D13E-8ED6-410B-A6EA-359719D31171}" type="presOf" srcId="{164D22B7-5897-4B29-9A54-D94408332DCD}" destId="{82F9453A-4FA2-43C0-822D-6FFE2883FFCE}" srcOrd="0" destOrd="0" presId="urn:microsoft.com/office/officeart/2008/layout/RadialCluster"/>
    <dgm:cxn modelId="{08160B64-8A7A-4350-99A6-C7AF134A9124}" type="presOf" srcId="{7904505C-3F5F-4EB9-9311-AC669461F264}" destId="{4BEE5D87-47B6-4846-9B14-3C83B17D50D3}" srcOrd="0" destOrd="0" presId="urn:microsoft.com/office/officeart/2008/layout/RadialCluster"/>
    <dgm:cxn modelId="{A65F7244-B063-4061-A227-FE87D6871E77}" type="presOf" srcId="{67C00C32-8F2D-4F49-A513-645FB268CBB7}" destId="{5B86893D-74AA-433C-9046-D2CA636FA332}" srcOrd="0" destOrd="0" presId="urn:microsoft.com/office/officeart/2008/layout/RadialCluster"/>
    <dgm:cxn modelId="{82C77D4B-2611-4FE3-A0BE-36189B229BA4}" type="presOf" srcId="{76F15C6A-A18B-4DD6-8863-DA46100E854D}" destId="{7C5B3E3F-E547-4FB1-8E93-24CEC3A2D674}" srcOrd="0" destOrd="0" presId="urn:microsoft.com/office/officeart/2008/layout/RadialCluster"/>
    <dgm:cxn modelId="{CA9CD679-C8E7-41BF-9F09-882C46348324}" type="presOf" srcId="{9F0D1C88-39D7-426D-8F1A-CACD6C9A622B}" destId="{24ABB658-36A8-4FF5-A7F7-A1752552FB49}" srcOrd="0" destOrd="0" presId="urn:microsoft.com/office/officeart/2008/layout/RadialCluster"/>
    <dgm:cxn modelId="{2E715A86-41AE-4041-A56D-F18552FD7CAA}" type="presOf" srcId="{59954B80-12AF-43EA-A88B-5E5AB41A3612}" destId="{3EC77FE6-AE57-479D-9644-66499E6A1F04}" srcOrd="0" destOrd="0" presId="urn:microsoft.com/office/officeart/2008/layout/RadialCluster"/>
    <dgm:cxn modelId="{E722328D-3525-41E7-A492-688758A9D20F}" type="presOf" srcId="{D7BAE297-FE39-484D-9597-9A5DDCB9BCF4}" destId="{F7511D28-F69C-4805-922F-7E5F755495A8}" srcOrd="0" destOrd="0" presId="urn:microsoft.com/office/officeart/2008/layout/RadialCluster"/>
    <dgm:cxn modelId="{439F618D-EE38-4D54-ABF3-AB12B19CC6DB}" srcId="{59954B80-12AF-43EA-A88B-5E5AB41A3612}" destId="{8F4578A4-2A07-4037-8AF9-3263B58D7C82}" srcOrd="0" destOrd="0" parTransId="{C4C32544-9573-48A9-A5B3-DC26B2FF63EF}" sibTransId="{6ACAC4DD-BE1F-4502-A3FF-0709CBA2B0BD}"/>
    <dgm:cxn modelId="{F496548E-B34C-4614-BFAF-BA03E930F433}" type="presOf" srcId="{8C0B326A-D5AC-4CCA-AEAC-8E3C0857A467}" destId="{14F2D34B-366E-404D-ABE0-A40E255C9E50}" srcOrd="0" destOrd="0" presId="urn:microsoft.com/office/officeart/2008/layout/RadialCluster"/>
    <dgm:cxn modelId="{1F0EDA92-72E6-473D-A928-55655B02A1F2}" srcId="{8F4578A4-2A07-4037-8AF9-3263B58D7C82}" destId="{164D22B7-5897-4B29-9A54-D94408332DCD}" srcOrd="0" destOrd="0" parTransId="{8C0B326A-D5AC-4CCA-AEAC-8E3C0857A467}" sibTransId="{C2DD6C5D-06D2-467E-B45D-27F1334D9E90}"/>
    <dgm:cxn modelId="{30E1E4B1-4553-4435-88FD-D1096E66C27E}" type="presOf" srcId="{61EF9D4F-084F-4E6D-9B53-0E48EC27269C}" destId="{811A9266-3C76-43E5-B54A-2263C00BB0A6}" srcOrd="0" destOrd="0" presId="urn:microsoft.com/office/officeart/2008/layout/RadialCluster"/>
    <dgm:cxn modelId="{02A5C0BF-1CC1-4C3F-B7B9-4FADD34E553D}" type="presOf" srcId="{8F4578A4-2A07-4037-8AF9-3263B58D7C82}" destId="{55449E80-F271-4B88-B1BB-553F8F62D12E}" srcOrd="0" destOrd="0" presId="urn:microsoft.com/office/officeart/2008/layout/RadialCluster"/>
    <dgm:cxn modelId="{670465C2-48FC-450A-B586-FE5B68B23742}" srcId="{8F4578A4-2A07-4037-8AF9-3263B58D7C82}" destId="{A9A07BBC-8611-49BC-BE03-B362EAFCFFE4}" srcOrd="1" destOrd="0" parTransId="{7904505C-3F5F-4EB9-9311-AC669461F264}" sibTransId="{638CBB81-FC30-4489-B222-C026EC9EB699}"/>
    <dgm:cxn modelId="{326888D4-29C2-4E4D-90BF-01F2E05F4B4B}" srcId="{8F4578A4-2A07-4037-8AF9-3263B58D7C82}" destId="{F08B104B-9EB5-4DB4-92CD-0317731377D1}" srcOrd="6" destOrd="0" parTransId="{67C00C32-8F2D-4F49-A513-645FB268CBB7}" sibTransId="{CDE51B95-8D71-4012-A962-94203778FE4D}"/>
    <dgm:cxn modelId="{EBBD00F0-B4DC-445D-92E9-54A217A46E77}" srcId="{8F4578A4-2A07-4037-8AF9-3263B58D7C82}" destId="{D7BAE297-FE39-484D-9597-9A5DDCB9BCF4}" srcOrd="4" destOrd="0" parTransId="{9A3AE253-2A7F-49CF-A70C-F7D561CE9805}" sibTransId="{512992CF-E184-411B-9A2A-3A9B4A84F370}"/>
    <dgm:cxn modelId="{7759C9F6-7C0C-4A49-A001-14A1F95FAC34}" type="presOf" srcId="{A9A07BBC-8611-49BC-BE03-B362EAFCFFE4}" destId="{29188971-502B-4BC7-B27A-EEFC268D8D28}" srcOrd="0" destOrd="0" presId="urn:microsoft.com/office/officeart/2008/layout/RadialCluster"/>
    <dgm:cxn modelId="{154C969A-816E-4BD1-A945-4157AA9112E1}" type="presParOf" srcId="{3EC77FE6-AE57-479D-9644-66499E6A1F04}" destId="{7DE3E048-D9C6-4535-9A65-845383DB611A}" srcOrd="0" destOrd="0" presId="urn:microsoft.com/office/officeart/2008/layout/RadialCluster"/>
    <dgm:cxn modelId="{5AC1F138-E615-4122-B0ED-87A46F0A9203}" type="presParOf" srcId="{7DE3E048-D9C6-4535-9A65-845383DB611A}" destId="{55449E80-F271-4B88-B1BB-553F8F62D12E}" srcOrd="0" destOrd="0" presId="urn:microsoft.com/office/officeart/2008/layout/RadialCluster"/>
    <dgm:cxn modelId="{0386244D-6AEB-4050-A97B-6B6AD821FB32}" type="presParOf" srcId="{7DE3E048-D9C6-4535-9A65-845383DB611A}" destId="{14F2D34B-366E-404D-ABE0-A40E255C9E50}" srcOrd="1" destOrd="0" presId="urn:microsoft.com/office/officeart/2008/layout/RadialCluster"/>
    <dgm:cxn modelId="{17C8C213-50DE-4EFC-B588-889E2E832DDC}" type="presParOf" srcId="{7DE3E048-D9C6-4535-9A65-845383DB611A}" destId="{82F9453A-4FA2-43C0-822D-6FFE2883FFCE}" srcOrd="2" destOrd="0" presId="urn:microsoft.com/office/officeart/2008/layout/RadialCluster"/>
    <dgm:cxn modelId="{0D733FF4-E3E4-4566-A17F-5BE1F571F6B8}" type="presParOf" srcId="{7DE3E048-D9C6-4535-9A65-845383DB611A}" destId="{4BEE5D87-47B6-4846-9B14-3C83B17D50D3}" srcOrd="3" destOrd="0" presId="urn:microsoft.com/office/officeart/2008/layout/RadialCluster"/>
    <dgm:cxn modelId="{82993076-7BDA-4D1E-B6C2-93354A4FADF1}" type="presParOf" srcId="{7DE3E048-D9C6-4535-9A65-845383DB611A}" destId="{29188971-502B-4BC7-B27A-EEFC268D8D28}" srcOrd="4" destOrd="0" presId="urn:microsoft.com/office/officeart/2008/layout/RadialCluster"/>
    <dgm:cxn modelId="{6036FC2B-C972-4FDE-8F1A-E59A89231677}" type="presParOf" srcId="{7DE3E048-D9C6-4535-9A65-845383DB611A}" destId="{7C5B3E3F-E547-4FB1-8E93-24CEC3A2D674}" srcOrd="5" destOrd="0" presId="urn:microsoft.com/office/officeart/2008/layout/RadialCluster"/>
    <dgm:cxn modelId="{65780FC5-037D-4A0C-A27D-E020F06572BE}" type="presParOf" srcId="{7DE3E048-D9C6-4535-9A65-845383DB611A}" destId="{072AFF6E-2B83-4700-83F3-BA4AB05A6292}" srcOrd="6" destOrd="0" presId="urn:microsoft.com/office/officeart/2008/layout/RadialCluster"/>
    <dgm:cxn modelId="{359FE40B-B1D5-46C7-B310-4545572D94D8}" type="presParOf" srcId="{7DE3E048-D9C6-4535-9A65-845383DB611A}" destId="{24C5A358-A624-438E-9E31-940B7F261EDB}" srcOrd="7" destOrd="0" presId="urn:microsoft.com/office/officeart/2008/layout/RadialCluster"/>
    <dgm:cxn modelId="{67C72A5A-F82F-4097-8384-7B4A464C4610}" type="presParOf" srcId="{7DE3E048-D9C6-4535-9A65-845383DB611A}" destId="{811A9266-3C76-43E5-B54A-2263C00BB0A6}" srcOrd="8" destOrd="0" presId="urn:microsoft.com/office/officeart/2008/layout/RadialCluster"/>
    <dgm:cxn modelId="{C3D25D1D-1276-4916-BC45-368C00C248BA}" type="presParOf" srcId="{7DE3E048-D9C6-4535-9A65-845383DB611A}" destId="{A106AABA-5616-4E15-AA3C-D2A09E831C1F}" srcOrd="9" destOrd="0" presId="urn:microsoft.com/office/officeart/2008/layout/RadialCluster"/>
    <dgm:cxn modelId="{07637F8D-E308-4278-92BD-2E53BD660128}" type="presParOf" srcId="{7DE3E048-D9C6-4535-9A65-845383DB611A}" destId="{F7511D28-F69C-4805-922F-7E5F755495A8}" srcOrd="10" destOrd="0" presId="urn:microsoft.com/office/officeart/2008/layout/RadialCluster"/>
    <dgm:cxn modelId="{A422582C-FB12-4055-8D34-1A6A8D914341}" type="presParOf" srcId="{7DE3E048-D9C6-4535-9A65-845383DB611A}" destId="{C6A219EC-CD9F-40DE-A0DC-C391E480E8B4}" srcOrd="11" destOrd="0" presId="urn:microsoft.com/office/officeart/2008/layout/RadialCluster"/>
    <dgm:cxn modelId="{999082F5-D3C9-4540-9BFB-43C34CF56DD5}" type="presParOf" srcId="{7DE3E048-D9C6-4535-9A65-845383DB611A}" destId="{24ABB658-36A8-4FF5-A7F7-A1752552FB49}" srcOrd="12" destOrd="0" presId="urn:microsoft.com/office/officeart/2008/layout/RadialCluster"/>
    <dgm:cxn modelId="{5405EE97-34B3-45D5-B678-ECA9EA226F8C}" type="presParOf" srcId="{7DE3E048-D9C6-4535-9A65-845383DB611A}" destId="{5B86893D-74AA-433C-9046-D2CA636FA332}" srcOrd="13" destOrd="0" presId="urn:microsoft.com/office/officeart/2008/layout/RadialCluster"/>
    <dgm:cxn modelId="{0E7F2C74-0FBB-4032-BD28-4467DA7E7467}" type="presParOf" srcId="{7DE3E048-D9C6-4535-9A65-845383DB611A}" destId="{B2871987-C4F8-46D6-8383-5FA370A33856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54B80-12AF-43EA-A88B-5E5AB41A361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F4578A4-2A07-4037-8AF9-3263B58D7C82}">
      <dgm:prSet phldrT="[Texto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/>
              </a:solidFill>
            </a:rPr>
            <a:t>Additive Manufacturing</a:t>
          </a:r>
          <a:endParaRPr lang="es-CO" dirty="0">
            <a:solidFill>
              <a:schemeClr val="bg1"/>
            </a:solidFill>
          </a:endParaRPr>
        </a:p>
      </dgm:t>
    </dgm:pt>
    <dgm:pt modelId="{C4C32544-9573-48A9-A5B3-DC26B2FF63EF}" type="parTrans" cxnId="{439F618D-EE38-4D54-ABF3-AB12B19CC6D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ACAC4DD-BE1F-4502-A3FF-0709CBA2B0BD}" type="sibTrans" cxnId="{439F618D-EE38-4D54-ABF3-AB12B19CC6D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164D22B7-5897-4B29-9A54-D94408332DCD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Material Jetting</a:t>
          </a:r>
        </a:p>
      </dgm:t>
    </dgm:pt>
    <dgm:pt modelId="{8C0B326A-D5AC-4CCA-AEAC-8E3C0857A467}" type="parTrans" cxnId="{1F0EDA92-72E6-473D-A928-55655B02A1F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2DD6C5D-06D2-467E-B45D-27F1334D9E90}" type="sibTrans" cxnId="{1F0EDA92-72E6-473D-A928-55655B02A1F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A9A07BBC-8611-49BC-BE03-B362EAFCFFE4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>
            <a:lumMod val="40000"/>
            <a:lumOff val="6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Binder Jetting</a:t>
          </a:r>
        </a:p>
      </dgm:t>
    </dgm:pt>
    <dgm:pt modelId="{7904505C-3F5F-4EB9-9311-AC669461F264}" type="parTrans" cxnId="{670465C2-48FC-450A-B586-FE5B68B2374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38CBB81-FC30-4489-B222-C026EC9EB699}" type="sibTrans" cxnId="{670465C2-48FC-450A-B586-FE5B68B23742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2B8D56-D8B9-496F-9924-443BDD1685FB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/>
              </a:solidFill>
            </a:rPr>
            <a:t>Material Extrusion</a:t>
          </a:r>
        </a:p>
      </dgm:t>
    </dgm:pt>
    <dgm:pt modelId="{76F15C6A-A18B-4DD6-8863-DA46100E854D}" type="parTrans" cxnId="{9F353613-821F-4951-8B9C-4C7EEF1FD4F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BAA853BB-7D77-453F-8731-E10292FAC78C}" type="sibTrans" cxnId="{9F353613-821F-4951-8B9C-4C7EEF1FD4F3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61EF9D4F-084F-4E6D-9B53-0E48EC27269C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Powder Bed Fusion</a:t>
          </a:r>
        </a:p>
      </dgm:t>
    </dgm:pt>
    <dgm:pt modelId="{F57D27C2-46C2-4571-A85B-72392EBC3CDE}" type="parTrans" cxnId="{028F7529-78DC-49D7-95F8-45FE8AC5543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8A4E1E5-B4A9-4599-B579-E756A7BE2C4C}" type="sibTrans" cxnId="{028F7529-78DC-49D7-95F8-45FE8AC55434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D7BAE297-FE39-484D-9597-9A5DDCB9BCF4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Directed Energy Disposition</a:t>
          </a:r>
        </a:p>
      </dgm:t>
    </dgm:pt>
    <dgm:pt modelId="{9A3AE253-2A7F-49CF-A70C-F7D561CE9805}" type="parTrans" cxnId="{EBBD00F0-B4DC-445D-92E9-54A217A46E7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512992CF-E184-411B-9A2A-3A9B4A84F370}" type="sibTrans" cxnId="{EBBD00F0-B4DC-445D-92E9-54A217A46E7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9F0D1C88-39D7-426D-8F1A-CACD6C9A622B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Sheet Lamination</a:t>
          </a:r>
        </a:p>
      </dgm:t>
    </dgm:pt>
    <dgm:pt modelId="{63FCEFFC-0EC9-4109-859E-E42CE2A925FF}" type="parTrans" cxnId="{7F9DB527-8B1A-4032-B27A-681D2CC43E8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8CA91B18-B2B6-428D-80DE-3BC94C0FFD17}" type="sibTrans" cxnId="{7F9DB527-8B1A-4032-B27A-681D2CC43E87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F08B104B-9EB5-4DB4-92CD-0317731377D1}">
      <dgm:prSet phldrT="[Texto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300" noProof="0" dirty="0">
              <a:solidFill>
                <a:schemeClr val="bg1">
                  <a:lumMod val="75000"/>
                </a:schemeClr>
              </a:solidFill>
            </a:rPr>
            <a:t>Vat Photopolymerization</a:t>
          </a:r>
        </a:p>
      </dgm:t>
    </dgm:pt>
    <dgm:pt modelId="{67C00C32-8F2D-4F49-A513-645FB268CBB7}" type="parTrans" cxnId="{326888D4-29C2-4E4D-90BF-01F2E05F4B4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CDE51B95-8D71-4012-A962-94203778FE4D}" type="sibTrans" cxnId="{326888D4-29C2-4E4D-90BF-01F2E05F4B4B}">
      <dgm:prSet/>
      <dgm:spPr/>
      <dgm:t>
        <a:bodyPr/>
        <a:lstStyle/>
        <a:p>
          <a:endParaRPr lang="es-CO">
            <a:solidFill>
              <a:schemeClr val="bg1"/>
            </a:solidFill>
          </a:endParaRPr>
        </a:p>
      </dgm:t>
    </dgm:pt>
    <dgm:pt modelId="{3EC77FE6-AE57-479D-9644-66499E6A1F04}" type="pres">
      <dgm:prSet presAssocID="{59954B80-12AF-43EA-A88B-5E5AB41A361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DE3E048-D9C6-4535-9A65-845383DB611A}" type="pres">
      <dgm:prSet presAssocID="{8F4578A4-2A07-4037-8AF9-3263B58D7C82}" presName="singleCycle" presStyleCnt="0"/>
      <dgm:spPr/>
    </dgm:pt>
    <dgm:pt modelId="{55449E80-F271-4B88-B1BB-553F8F62D12E}" type="pres">
      <dgm:prSet presAssocID="{8F4578A4-2A07-4037-8AF9-3263B58D7C82}" presName="singleCenter" presStyleLbl="node1" presStyleIdx="0" presStyleCnt="8">
        <dgm:presLayoutVars>
          <dgm:chMax val="7"/>
          <dgm:chPref val="7"/>
        </dgm:presLayoutVars>
      </dgm:prSet>
      <dgm:spPr/>
    </dgm:pt>
    <dgm:pt modelId="{14F2D34B-366E-404D-ABE0-A40E255C9E50}" type="pres">
      <dgm:prSet presAssocID="{8C0B326A-D5AC-4CCA-AEAC-8E3C0857A467}" presName="Name56" presStyleLbl="parChTrans1D2" presStyleIdx="0" presStyleCnt="7"/>
      <dgm:spPr/>
    </dgm:pt>
    <dgm:pt modelId="{82F9453A-4FA2-43C0-822D-6FFE2883FFCE}" type="pres">
      <dgm:prSet presAssocID="{164D22B7-5897-4B29-9A54-D94408332DCD}" presName="text0" presStyleLbl="node1" presStyleIdx="1" presStyleCnt="8" custScaleX="163347" custScaleY="70335" custRadScaleRad="89590">
        <dgm:presLayoutVars>
          <dgm:bulletEnabled val="1"/>
        </dgm:presLayoutVars>
      </dgm:prSet>
      <dgm:spPr/>
    </dgm:pt>
    <dgm:pt modelId="{4BEE5D87-47B6-4846-9B14-3C83B17D50D3}" type="pres">
      <dgm:prSet presAssocID="{7904505C-3F5F-4EB9-9311-AC669461F264}" presName="Name56" presStyleLbl="parChTrans1D2" presStyleIdx="1" presStyleCnt="7"/>
      <dgm:spPr/>
    </dgm:pt>
    <dgm:pt modelId="{29188971-502B-4BC7-B27A-EEFC268D8D28}" type="pres">
      <dgm:prSet presAssocID="{A9A07BBC-8611-49BC-BE03-B362EAFCFFE4}" presName="text0" presStyleLbl="node1" presStyleIdx="2" presStyleCnt="8" custScaleX="163347" custScaleY="70335" custRadScaleRad="96564" custRadScaleInc="21562">
        <dgm:presLayoutVars>
          <dgm:bulletEnabled val="1"/>
        </dgm:presLayoutVars>
      </dgm:prSet>
      <dgm:spPr/>
    </dgm:pt>
    <dgm:pt modelId="{7C5B3E3F-E547-4FB1-8E93-24CEC3A2D674}" type="pres">
      <dgm:prSet presAssocID="{76F15C6A-A18B-4DD6-8863-DA46100E854D}" presName="Name56" presStyleLbl="parChTrans1D2" presStyleIdx="2" presStyleCnt="7"/>
      <dgm:spPr/>
    </dgm:pt>
    <dgm:pt modelId="{072AFF6E-2B83-4700-83F3-BA4AB05A6292}" type="pres">
      <dgm:prSet presAssocID="{612B8D56-D8B9-496F-9924-443BDD1685FB}" presName="text0" presStyleLbl="node1" presStyleIdx="3" presStyleCnt="8" custScaleX="163347" custScaleY="70335" custRadScaleRad="97519" custRadScaleInc="-3580">
        <dgm:presLayoutVars>
          <dgm:bulletEnabled val="1"/>
        </dgm:presLayoutVars>
      </dgm:prSet>
      <dgm:spPr/>
    </dgm:pt>
    <dgm:pt modelId="{24C5A358-A624-438E-9E31-940B7F261EDB}" type="pres">
      <dgm:prSet presAssocID="{F57D27C2-46C2-4571-A85B-72392EBC3CDE}" presName="Name56" presStyleLbl="parChTrans1D2" presStyleIdx="3" presStyleCnt="7"/>
      <dgm:spPr/>
    </dgm:pt>
    <dgm:pt modelId="{811A9266-3C76-43E5-B54A-2263C00BB0A6}" type="pres">
      <dgm:prSet presAssocID="{61EF9D4F-084F-4E6D-9B53-0E48EC27269C}" presName="text0" presStyleLbl="node1" presStyleIdx="4" presStyleCnt="8" custScaleX="163347" custScaleY="70335" custRadScaleRad="89107" custRadScaleInc="-21350">
        <dgm:presLayoutVars>
          <dgm:bulletEnabled val="1"/>
        </dgm:presLayoutVars>
      </dgm:prSet>
      <dgm:spPr/>
    </dgm:pt>
    <dgm:pt modelId="{A106AABA-5616-4E15-AA3C-D2A09E831C1F}" type="pres">
      <dgm:prSet presAssocID="{9A3AE253-2A7F-49CF-A70C-F7D561CE9805}" presName="Name56" presStyleLbl="parChTrans1D2" presStyleIdx="4" presStyleCnt="7"/>
      <dgm:spPr/>
    </dgm:pt>
    <dgm:pt modelId="{F7511D28-F69C-4805-922F-7E5F755495A8}" type="pres">
      <dgm:prSet presAssocID="{D7BAE297-FE39-484D-9597-9A5DDCB9BCF4}" presName="text0" presStyleLbl="node1" presStyleIdx="5" presStyleCnt="8" custScaleX="163347" custScaleY="70335" custRadScaleRad="88748" custRadScaleInc="19861">
        <dgm:presLayoutVars>
          <dgm:bulletEnabled val="1"/>
        </dgm:presLayoutVars>
      </dgm:prSet>
      <dgm:spPr/>
    </dgm:pt>
    <dgm:pt modelId="{C6A219EC-CD9F-40DE-A0DC-C391E480E8B4}" type="pres">
      <dgm:prSet presAssocID="{63FCEFFC-0EC9-4109-859E-E42CE2A925FF}" presName="Name56" presStyleLbl="parChTrans1D2" presStyleIdx="5" presStyleCnt="7"/>
      <dgm:spPr/>
    </dgm:pt>
    <dgm:pt modelId="{24ABB658-36A8-4FF5-A7F7-A1752552FB49}" type="pres">
      <dgm:prSet presAssocID="{9F0D1C88-39D7-426D-8F1A-CACD6C9A622B}" presName="text0" presStyleLbl="node1" presStyleIdx="6" presStyleCnt="8" custScaleX="163347" custScaleY="70335" custRadScaleRad="97519" custRadScaleInc="3580">
        <dgm:presLayoutVars>
          <dgm:bulletEnabled val="1"/>
        </dgm:presLayoutVars>
      </dgm:prSet>
      <dgm:spPr/>
    </dgm:pt>
    <dgm:pt modelId="{5B86893D-74AA-433C-9046-D2CA636FA332}" type="pres">
      <dgm:prSet presAssocID="{67C00C32-8F2D-4F49-A513-645FB268CBB7}" presName="Name56" presStyleLbl="parChTrans1D2" presStyleIdx="6" presStyleCnt="7"/>
      <dgm:spPr/>
    </dgm:pt>
    <dgm:pt modelId="{B2871987-C4F8-46D6-8383-5FA370A33856}" type="pres">
      <dgm:prSet presAssocID="{F08B104B-9EB5-4DB4-92CD-0317731377D1}" presName="text0" presStyleLbl="node1" presStyleIdx="7" presStyleCnt="8" custScaleX="163290" custScaleY="70499" custRadScaleRad="97359" custRadScaleInc="-24626">
        <dgm:presLayoutVars>
          <dgm:bulletEnabled val="1"/>
        </dgm:presLayoutVars>
      </dgm:prSet>
      <dgm:spPr/>
    </dgm:pt>
  </dgm:ptLst>
  <dgm:cxnLst>
    <dgm:cxn modelId="{672B9508-27F0-477E-8459-0C32AB74AEC6}" type="presOf" srcId="{F08B104B-9EB5-4DB4-92CD-0317731377D1}" destId="{B2871987-C4F8-46D6-8383-5FA370A33856}" srcOrd="0" destOrd="0" presId="urn:microsoft.com/office/officeart/2008/layout/RadialCluster"/>
    <dgm:cxn modelId="{9F353613-821F-4951-8B9C-4C7EEF1FD4F3}" srcId="{8F4578A4-2A07-4037-8AF9-3263B58D7C82}" destId="{612B8D56-D8B9-496F-9924-443BDD1685FB}" srcOrd="2" destOrd="0" parTransId="{76F15C6A-A18B-4DD6-8863-DA46100E854D}" sibTransId="{BAA853BB-7D77-453F-8731-E10292FAC78C}"/>
    <dgm:cxn modelId="{5D33F026-82F9-4E60-AA24-749A828B5CE8}" type="presOf" srcId="{9A3AE253-2A7F-49CF-A70C-F7D561CE9805}" destId="{A106AABA-5616-4E15-AA3C-D2A09E831C1F}" srcOrd="0" destOrd="0" presId="urn:microsoft.com/office/officeart/2008/layout/RadialCluster"/>
    <dgm:cxn modelId="{7F9DB527-8B1A-4032-B27A-681D2CC43E87}" srcId="{8F4578A4-2A07-4037-8AF9-3263B58D7C82}" destId="{9F0D1C88-39D7-426D-8F1A-CACD6C9A622B}" srcOrd="5" destOrd="0" parTransId="{63FCEFFC-0EC9-4109-859E-E42CE2A925FF}" sibTransId="{8CA91B18-B2B6-428D-80DE-3BC94C0FFD17}"/>
    <dgm:cxn modelId="{028F7529-78DC-49D7-95F8-45FE8AC55434}" srcId="{8F4578A4-2A07-4037-8AF9-3263B58D7C82}" destId="{61EF9D4F-084F-4E6D-9B53-0E48EC27269C}" srcOrd="3" destOrd="0" parTransId="{F57D27C2-46C2-4571-A85B-72392EBC3CDE}" sibTransId="{C8A4E1E5-B4A9-4599-B579-E756A7BE2C4C}"/>
    <dgm:cxn modelId="{5C055233-A322-4467-94A2-599AE6B20194}" type="presOf" srcId="{F57D27C2-46C2-4571-A85B-72392EBC3CDE}" destId="{24C5A358-A624-438E-9E31-940B7F261EDB}" srcOrd="0" destOrd="0" presId="urn:microsoft.com/office/officeart/2008/layout/RadialCluster"/>
    <dgm:cxn modelId="{89D42135-061F-47A3-B1D8-9E623855AAB6}" type="presOf" srcId="{63FCEFFC-0EC9-4109-859E-E42CE2A925FF}" destId="{C6A219EC-CD9F-40DE-A0DC-C391E480E8B4}" srcOrd="0" destOrd="0" presId="urn:microsoft.com/office/officeart/2008/layout/RadialCluster"/>
    <dgm:cxn modelId="{AF8DB13A-4840-4328-BA28-07324E2CFEA7}" type="presOf" srcId="{612B8D56-D8B9-496F-9924-443BDD1685FB}" destId="{072AFF6E-2B83-4700-83F3-BA4AB05A6292}" srcOrd="0" destOrd="0" presId="urn:microsoft.com/office/officeart/2008/layout/RadialCluster"/>
    <dgm:cxn modelId="{3AD4D13E-8ED6-410B-A6EA-359719D31171}" type="presOf" srcId="{164D22B7-5897-4B29-9A54-D94408332DCD}" destId="{82F9453A-4FA2-43C0-822D-6FFE2883FFCE}" srcOrd="0" destOrd="0" presId="urn:microsoft.com/office/officeart/2008/layout/RadialCluster"/>
    <dgm:cxn modelId="{08160B64-8A7A-4350-99A6-C7AF134A9124}" type="presOf" srcId="{7904505C-3F5F-4EB9-9311-AC669461F264}" destId="{4BEE5D87-47B6-4846-9B14-3C83B17D50D3}" srcOrd="0" destOrd="0" presId="urn:microsoft.com/office/officeart/2008/layout/RadialCluster"/>
    <dgm:cxn modelId="{A65F7244-B063-4061-A227-FE87D6871E77}" type="presOf" srcId="{67C00C32-8F2D-4F49-A513-645FB268CBB7}" destId="{5B86893D-74AA-433C-9046-D2CA636FA332}" srcOrd="0" destOrd="0" presId="urn:microsoft.com/office/officeart/2008/layout/RadialCluster"/>
    <dgm:cxn modelId="{82C77D4B-2611-4FE3-A0BE-36189B229BA4}" type="presOf" srcId="{76F15C6A-A18B-4DD6-8863-DA46100E854D}" destId="{7C5B3E3F-E547-4FB1-8E93-24CEC3A2D674}" srcOrd="0" destOrd="0" presId="urn:microsoft.com/office/officeart/2008/layout/RadialCluster"/>
    <dgm:cxn modelId="{CA9CD679-C8E7-41BF-9F09-882C46348324}" type="presOf" srcId="{9F0D1C88-39D7-426D-8F1A-CACD6C9A622B}" destId="{24ABB658-36A8-4FF5-A7F7-A1752552FB49}" srcOrd="0" destOrd="0" presId="urn:microsoft.com/office/officeart/2008/layout/RadialCluster"/>
    <dgm:cxn modelId="{2E715A86-41AE-4041-A56D-F18552FD7CAA}" type="presOf" srcId="{59954B80-12AF-43EA-A88B-5E5AB41A3612}" destId="{3EC77FE6-AE57-479D-9644-66499E6A1F04}" srcOrd="0" destOrd="0" presId="urn:microsoft.com/office/officeart/2008/layout/RadialCluster"/>
    <dgm:cxn modelId="{E722328D-3525-41E7-A492-688758A9D20F}" type="presOf" srcId="{D7BAE297-FE39-484D-9597-9A5DDCB9BCF4}" destId="{F7511D28-F69C-4805-922F-7E5F755495A8}" srcOrd="0" destOrd="0" presId="urn:microsoft.com/office/officeart/2008/layout/RadialCluster"/>
    <dgm:cxn modelId="{439F618D-EE38-4D54-ABF3-AB12B19CC6DB}" srcId="{59954B80-12AF-43EA-A88B-5E5AB41A3612}" destId="{8F4578A4-2A07-4037-8AF9-3263B58D7C82}" srcOrd="0" destOrd="0" parTransId="{C4C32544-9573-48A9-A5B3-DC26B2FF63EF}" sibTransId="{6ACAC4DD-BE1F-4502-A3FF-0709CBA2B0BD}"/>
    <dgm:cxn modelId="{F496548E-B34C-4614-BFAF-BA03E930F433}" type="presOf" srcId="{8C0B326A-D5AC-4CCA-AEAC-8E3C0857A467}" destId="{14F2D34B-366E-404D-ABE0-A40E255C9E50}" srcOrd="0" destOrd="0" presId="urn:microsoft.com/office/officeart/2008/layout/RadialCluster"/>
    <dgm:cxn modelId="{1F0EDA92-72E6-473D-A928-55655B02A1F2}" srcId="{8F4578A4-2A07-4037-8AF9-3263B58D7C82}" destId="{164D22B7-5897-4B29-9A54-D94408332DCD}" srcOrd="0" destOrd="0" parTransId="{8C0B326A-D5AC-4CCA-AEAC-8E3C0857A467}" sibTransId="{C2DD6C5D-06D2-467E-B45D-27F1334D9E90}"/>
    <dgm:cxn modelId="{30E1E4B1-4553-4435-88FD-D1096E66C27E}" type="presOf" srcId="{61EF9D4F-084F-4E6D-9B53-0E48EC27269C}" destId="{811A9266-3C76-43E5-B54A-2263C00BB0A6}" srcOrd="0" destOrd="0" presId="urn:microsoft.com/office/officeart/2008/layout/RadialCluster"/>
    <dgm:cxn modelId="{02A5C0BF-1CC1-4C3F-B7B9-4FADD34E553D}" type="presOf" srcId="{8F4578A4-2A07-4037-8AF9-3263B58D7C82}" destId="{55449E80-F271-4B88-B1BB-553F8F62D12E}" srcOrd="0" destOrd="0" presId="urn:microsoft.com/office/officeart/2008/layout/RadialCluster"/>
    <dgm:cxn modelId="{670465C2-48FC-450A-B586-FE5B68B23742}" srcId="{8F4578A4-2A07-4037-8AF9-3263B58D7C82}" destId="{A9A07BBC-8611-49BC-BE03-B362EAFCFFE4}" srcOrd="1" destOrd="0" parTransId="{7904505C-3F5F-4EB9-9311-AC669461F264}" sibTransId="{638CBB81-FC30-4489-B222-C026EC9EB699}"/>
    <dgm:cxn modelId="{326888D4-29C2-4E4D-90BF-01F2E05F4B4B}" srcId="{8F4578A4-2A07-4037-8AF9-3263B58D7C82}" destId="{F08B104B-9EB5-4DB4-92CD-0317731377D1}" srcOrd="6" destOrd="0" parTransId="{67C00C32-8F2D-4F49-A513-645FB268CBB7}" sibTransId="{CDE51B95-8D71-4012-A962-94203778FE4D}"/>
    <dgm:cxn modelId="{EBBD00F0-B4DC-445D-92E9-54A217A46E77}" srcId="{8F4578A4-2A07-4037-8AF9-3263B58D7C82}" destId="{D7BAE297-FE39-484D-9597-9A5DDCB9BCF4}" srcOrd="4" destOrd="0" parTransId="{9A3AE253-2A7F-49CF-A70C-F7D561CE9805}" sibTransId="{512992CF-E184-411B-9A2A-3A9B4A84F370}"/>
    <dgm:cxn modelId="{7759C9F6-7C0C-4A49-A001-14A1F95FAC34}" type="presOf" srcId="{A9A07BBC-8611-49BC-BE03-B362EAFCFFE4}" destId="{29188971-502B-4BC7-B27A-EEFC268D8D28}" srcOrd="0" destOrd="0" presId="urn:microsoft.com/office/officeart/2008/layout/RadialCluster"/>
    <dgm:cxn modelId="{154C969A-816E-4BD1-A945-4157AA9112E1}" type="presParOf" srcId="{3EC77FE6-AE57-479D-9644-66499E6A1F04}" destId="{7DE3E048-D9C6-4535-9A65-845383DB611A}" srcOrd="0" destOrd="0" presId="urn:microsoft.com/office/officeart/2008/layout/RadialCluster"/>
    <dgm:cxn modelId="{5AC1F138-E615-4122-B0ED-87A46F0A9203}" type="presParOf" srcId="{7DE3E048-D9C6-4535-9A65-845383DB611A}" destId="{55449E80-F271-4B88-B1BB-553F8F62D12E}" srcOrd="0" destOrd="0" presId="urn:microsoft.com/office/officeart/2008/layout/RadialCluster"/>
    <dgm:cxn modelId="{0386244D-6AEB-4050-A97B-6B6AD821FB32}" type="presParOf" srcId="{7DE3E048-D9C6-4535-9A65-845383DB611A}" destId="{14F2D34B-366E-404D-ABE0-A40E255C9E50}" srcOrd="1" destOrd="0" presId="urn:microsoft.com/office/officeart/2008/layout/RadialCluster"/>
    <dgm:cxn modelId="{17C8C213-50DE-4EFC-B588-889E2E832DDC}" type="presParOf" srcId="{7DE3E048-D9C6-4535-9A65-845383DB611A}" destId="{82F9453A-4FA2-43C0-822D-6FFE2883FFCE}" srcOrd="2" destOrd="0" presId="urn:microsoft.com/office/officeart/2008/layout/RadialCluster"/>
    <dgm:cxn modelId="{0D733FF4-E3E4-4566-A17F-5BE1F571F6B8}" type="presParOf" srcId="{7DE3E048-D9C6-4535-9A65-845383DB611A}" destId="{4BEE5D87-47B6-4846-9B14-3C83B17D50D3}" srcOrd="3" destOrd="0" presId="urn:microsoft.com/office/officeart/2008/layout/RadialCluster"/>
    <dgm:cxn modelId="{82993076-7BDA-4D1E-B6C2-93354A4FADF1}" type="presParOf" srcId="{7DE3E048-D9C6-4535-9A65-845383DB611A}" destId="{29188971-502B-4BC7-B27A-EEFC268D8D28}" srcOrd="4" destOrd="0" presId="urn:microsoft.com/office/officeart/2008/layout/RadialCluster"/>
    <dgm:cxn modelId="{6036FC2B-C972-4FDE-8F1A-E59A89231677}" type="presParOf" srcId="{7DE3E048-D9C6-4535-9A65-845383DB611A}" destId="{7C5B3E3F-E547-4FB1-8E93-24CEC3A2D674}" srcOrd="5" destOrd="0" presId="urn:microsoft.com/office/officeart/2008/layout/RadialCluster"/>
    <dgm:cxn modelId="{65780FC5-037D-4A0C-A27D-E020F06572BE}" type="presParOf" srcId="{7DE3E048-D9C6-4535-9A65-845383DB611A}" destId="{072AFF6E-2B83-4700-83F3-BA4AB05A6292}" srcOrd="6" destOrd="0" presId="urn:microsoft.com/office/officeart/2008/layout/RadialCluster"/>
    <dgm:cxn modelId="{359FE40B-B1D5-46C7-B310-4545572D94D8}" type="presParOf" srcId="{7DE3E048-D9C6-4535-9A65-845383DB611A}" destId="{24C5A358-A624-438E-9E31-940B7F261EDB}" srcOrd="7" destOrd="0" presId="urn:microsoft.com/office/officeart/2008/layout/RadialCluster"/>
    <dgm:cxn modelId="{67C72A5A-F82F-4097-8384-7B4A464C4610}" type="presParOf" srcId="{7DE3E048-D9C6-4535-9A65-845383DB611A}" destId="{811A9266-3C76-43E5-B54A-2263C00BB0A6}" srcOrd="8" destOrd="0" presId="urn:microsoft.com/office/officeart/2008/layout/RadialCluster"/>
    <dgm:cxn modelId="{C3D25D1D-1276-4916-BC45-368C00C248BA}" type="presParOf" srcId="{7DE3E048-D9C6-4535-9A65-845383DB611A}" destId="{A106AABA-5616-4E15-AA3C-D2A09E831C1F}" srcOrd="9" destOrd="0" presId="urn:microsoft.com/office/officeart/2008/layout/RadialCluster"/>
    <dgm:cxn modelId="{07637F8D-E308-4278-92BD-2E53BD660128}" type="presParOf" srcId="{7DE3E048-D9C6-4535-9A65-845383DB611A}" destId="{F7511D28-F69C-4805-922F-7E5F755495A8}" srcOrd="10" destOrd="0" presId="urn:microsoft.com/office/officeart/2008/layout/RadialCluster"/>
    <dgm:cxn modelId="{A422582C-FB12-4055-8D34-1A6A8D914341}" type="presParOf" srcId="{7DE3E048-D9C6-4535-9A65-845383DB611A}" destId="{C6A219EC-CD9F-40DE-A0DC-C391E480E8B4}" srcOrd="11" destOrd="0" presId="urn:microsoft.com/office/officeart/2008/layout/RadialCluster"/>
    <dgm:cxn modelId="{999082F5-D3C9-4540-9BFB-43C34CF56DD5}" type="presParOf" srcId="{7DE3E048-D9C6-4535-9A65-845383DB611A}" destId="{24ABB658-36A8-4FF5-A7F7-A1752552FB49}" srcOrd="12" destOrd="0" presId="urn:microsoft.com/office/officeart/2008/layout/RadialCluster"/>
    <dgm:cxn modelId="{5405EE97-34B3-45D5-B678-ECA9EA226F8C}" type="presParOf" srcId="{7DE3E048-D9C6-4535-9A65-845383DB611A}" destId="{5B86893D-74AA-433C-9046-D2CA636FA332}" srcOrd="13" destOrd="0" presId="urn:microsoft.com/office/officeart/2008/layout/RadialCluster"/>
    <dgm:cxn modelId="{0E7F2C74-0FBB-4032-BD28-4467DA7E7467}" type="presParOf" srcId="{7DE3E048-D9C6-4535-9A65-845383DB611A}" destId="{B2871987-C4F8-46D6-8383-5FA370A33856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C5AB6-73EA-4C8C-A765-664857B01D37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CO"/>
        </a:p>
      </dgm:t>
    </dgm:pt>
    <dgm:pt modelId="{C789EF16-10B5-4C38-B38B-372FB1698C7D}">
      <dgm:prSet phldrT="[Texto]"/>
      <dgm:spPr/>
      <dgm:t>
        <a:bodyPr/>
        <a:lstStyle/>
        <a:p>
          <a:r>
            <a:rPr lang="en-US" noProof="0" dirty="0"/>
            <a:t>Systematic literature review</a:t>
          </a:r>
        </a:p>
      </dgm:t>
    </dgm:pt>
    <dgm:pt modelId="{B24D7EA4-6C0E-4C64-B736-AE2192CE327D}" type="parTrans" cxnId="{4282CB7A-8AD1-4FD9-B6FC-24FA765C95E4}">
      <dgm:prSet/>
      <dgm:spPr/>
      <dgm:t>
        <a:bodyPr/>
        <a:lstStyle/>
        <a:p>
          <a:endParaRPr lang="en-US" noProof="0" dirty="0"/>
        </a:p>
      </dgm:t>
    </dgm:pt>
    <dgm:pt modelId="{719CF785-58A8-4A81-B137-937A930344D3}" type="sibTrans" cxnId="{4282CB7A-8AD1-4FD9-B6FC-24FA765C95E4}">
      <dgm:prSet/>
      <dgm:spPr/>
      <dgm:t>
        <a:bodyPr/>
        <a:lstStyle/>
        <a:p>
          <a:endParaRPr lang="en-US" noProof="0" dirty="0"/>
        </a:p>
      </dgm:t>
    </dgm:pt>
    <dgm:pt modelId="{95529454-7F99-49E2-8A59-7BDA6C74828D}">
      <dgm:prSet phldrT="[Texto]"/>
      <dgm:spPr/>
      <dgm:t>
        <a:bodyPr/>
        <a:lstStyle/>
        <a:p>
          <a:r>
            <a:rPr lang="en-US" noProof="0" dirty="0"/>
            <a:t>Scientific</a:t>
          </a:r>
        </a:p>
      </dgm:t>
    </dgm:pt>
    <dgm:pt modelId="{D2729290-C7C4-4CC1-9395-AF130DE4A9BB}" type="parTrans" cxnId="{0491C858-B69F-4FD3-AA15-20AE6FA68893}">
      <dgm:prSet/>
      <dgm:spPr/>
      <dgm:t>
        <a:bodyPr/>
        <a:lstStyle/>
        <a:p>
          <a:endParaRPr lang="en-US" noProof="0" dirty="0"/>
        </a:p>
      </dgm:t>
    </dgm:pt>
    <dgm:pt modelId="{AB281B0B-16EB-4F0C-87A1-DEC1AF698F9F}" type="sibTrans" cxnId="{0491C858-B69F-4FD3-AA15-20AE6FA68893}">
      <dgm:prSet/>
      <dgm:spPr/>
      <dgm:t>
        <a:bodyPr/>
        <a:lstStyle/>
        <a:p>
          <a:endParaRPr lang="en-US" noProof="0" dirty="0"/>
        </a:p>
      </dgm:t>
    </dgm:pt>
    <dgm:pt modelId="{5E634AB5-F663-4AB9-B233-D86504BEB020}">
      <dgm:prSet phldrT="[Texto]"/>
      <dgm:spPr/>
      <dgm:t>
        <a:bodyPr/>
        <a:lstStyle/>
        <a:p>
          <a:r>
            <a:rPr lang="en-US" noProof="0" dirty="0"/>
            <a:t>Mechanical recycling steps</a:t>
          </a:r>
        </a:p>
      </dgm:t>
    </dgm:pt>
    <dgm:pt modelId="{352D6859-CD2F-4795-8F2F-84CC255640AB}" type="parTrans" cxnId="{61EFD8BC-D173-47E1-B32C-95C25607EABE}">
      <dgm:prSet/>
      <dgm:spPr/>
      <dgm:t>
        <a:bodyPr/>
        <a:lstStyle/>
        <a:p>
          <a:endParaRPr lang="en-US" noProof="0" dirty="0"/>
        </a:p>
      </dgm:t>
    </dgm:pt>
    <dgm:pt modelId="{9A356ADB-4DBD-4F4E-951E-C0695FEFED6C}" type="sibTrans" cxnId="{61EFD8BC-D173-47E1-B32C-95C25607EABE}">
      <dgm:prSet/>
      <dgm:spPr/>
      <dgm:t>
        <a:bodyPr/>
        <a:lstStyle/>
        <a:p>
          <a:endParaRPr lang="en-US" noProof="0" dirty="0"/>
        </a:p>
      </dgm:t>
    </dgm:pt>
    <dgm:pt modelId="{C774E5F5-06CA-4663-A98B-EA4F8DF0F615}">
      <dgm:prSet phldrT="[Texto]"/>
      <dgm:spPr/>
      <dgm:t>
        <a:bodyPr/>
        <a:lstStyle/>
        <a:p>
          <a:r>
            <a:rPr lang="en-US" noProof="0" dirty="0"/>
            <a:t>Technique</a:t>
          </a:r>
        </a:p>
      </dgm:t>
    </dgm:pt>
    <dgm:pt modelId="{A63EB1B1-FCDC-402B-984A-F7C45945A058}" type="parTrans" cxnId="{74A78477-1095-4B1E-94CE-20221A36F3CD}">
      <dgm:prSet/>
      <dgm:spPr/>
      <dgm:t>
        <a:bodyPr/>
        <a:lstStyle/>
        <a:p>
          <a:endParaRPr lang="en-US" noProof="0" dirty="0"/>
        </a:p>
      </dgm:t>
    </dgm:pt>
    <dgm:pt modelId="{F771591F-C702-4F78-B520-E352AD27096F}" type="sibTrans" cxnId="{74A78477-1095-4B1E-94CE-20221A36F3CD}">
      <dgm:prSet/>
      <dgm:spPr/>
      <dgm:t>
        <a:bodyPr/>
        <a:lstStyle/>
        <a:p>
          <a:endParaRPr lang="en-US" noProof="0" dirty="0"/>
        </a:p>
      </dgm:t>
    </dgm:pt>
    <dgm:pt modelId="{2E2C3150-F39A-440D-852A-F534E2E2BD8C}">
      <dgm:prSet phldrT="[Texto]"/>
      <dgm:spPr/>
      <dgm:t>
        <a:bodyPr/>
        <a:lstStyle/>
        <a:p>
          <a:r>
            <a:rPr lang="en-US" noProof="0" dirty="0"/>
            <a:t>Operational conditions</a:t>
          </a:r>
        </a:p>
      </dgm:t>
    </dgm:pt>
    <dgm:pt modelId="{2F78B1D9-BAD6-4D90-8AFF-418481923D30}" type="parTrans" cxnId="{45E83B19-8DFD-4CDF-A3A9-6D0A9B0095C8}">
      <dgm:prSet/>
      <dgm:spPr/>
      <dgm:t>
        <a:bodyPr/>
        <a:lstStyle/>
        <a:p>
          <a:endParaRPr lang="es-CO" dirty="0"/>
        </a:p>
      </dgm:t>
    </dgm:pt>
    <dgm:pt modelId="{937BBD23-D3E2-418D-8CBE-A8069E7410B4}" type="sibTrans" cxnId="{45E83B19-8DFD-4CDF-A3A9-6D0A9B0095C8}">
      <dgm:prSet/>
      <dgm:spPr/>
      <dgm:t>
        <a:bodyPr/>
        <a:lstStyle/>
        <a:p>
          <a:endParaRPr lang="es-CO"/>
        </a:p>
      </dgm:t>
    </dgm:pt>
    <dgm:pt modelId="{FFABF807-0EF0-47CD-81D5-3FD279714D4E}">
      <dgm:prSet phldrT="[Texto]"/>
      <dgm:spPr/>
      <dgm:t>
        <a:bodyPr/>
        <a:lstStyle/>
        <a:p>
          <a:r>
            <a:rPr lang="en-US" noProof="0" dirty="0"/>
            <a:t>Equipment</a:t>
          </a:r>
        </a:p>
      </dgm:t>
    </dgm:pt>
    <dgm:pt modelId="{C46A8708-55E3-43EC-A077-2050148F3989}" type="parTrans" cxnId="{8A429A75-52B7-48D0-A643-3E4838B8FA4A}">
      <dgm:prSet/>
      <dgm:spPr/>
      <dgm:t>
        <a:bodyPr/>
        <a:lstStyle/>
        <a:p>
          <a:endParaRPr lang="es-CO" dirty="0"/>
        </a:p>
      </dgm:t>
    </dgm:pt>
    <dgm:pt modelId="{3435B8EB-CCE9-4A52-A6B8-A2ED892BCC6E}" type="sibTrans" cxnId="{8A429A75-52B7-48D0-A643-3E4838B8FA4A}">
      <dgm:prSet/>
      <dgm:spPr/>
      <dgm:t>
        <a:bodyPr/>
        <a:lstStyle/>
        <a:p>
          <a:endParaRPr lang="es-CO"/>
        </a:p>
      </dgm:t>
    </dgm:pt>
    <dgm:pt modelId="{01E31B8C-6757-43A2-9F81-C0149A25C559}">
      <dgm:prSet phldrT="[Texto]"/>
      <dgm:spPr/>
      <dgm:t>
        <a:bodyPr/>
        <a:lstStyle/>
        <a:p>
          <a:r>
            <a:rPr lang="en-US" noProof="0" dirty="0"/>
            <a:t>Plastic recycling methods</a:t>
          </a:r>
        </a:p>
      </dgm:t>
    </dgm:pt>
    <dgm:pt modelId="{9A2EFF1F-AE20-4E0E-8528-BAAC8A4EBE5B}" type="parTrans" cxnId="{FF9A298C-9247-4CE4-A209-BB4AB6E81393}">
      <dgm:prSet/>
      <dgm:spPr/>
      <dgm:t>
        <a:bodyPr/>
        <a:lstStyle/>
        <a:p>
          <a:endParaRPr lang="es-CO" dirty="0"/>
        </a:p>
      </dgm:t>
    </dgm:pt>
    <dgm:pt modelId="{3F572A82-FF31-4162-8A7A-3106AA853821}" type="sibTrans" cxnId="{FF9A298C-9247-4CE4-A209-BB4AB6E81393}">
      <dgm:prSet/>
      <dgm:spPr/>
      <dgm:t>
        <a:bodyPr/>
        <a:lstStyle/>
        <a:p>
          <a:endParaRPr lang="es-CO"/>
        </a:p>
      </dgm:t>
    </dgm:pt>
    <dgm:pt modelId="{76D25EE9-AB8D-4455-9F92-5AF6AA211A20}" type="pres">
      <dgm:prSet presAssocID="{5F0C5AB6-73EA-4C8C-A765-664857B01D3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C532027-07FD-4961-A13E-1CDB628ED402}" type="pres">
      <dgm:prSet presAssocID="{C789EF16-10B5-4C38-B38B-372FB1698C7D}" presName="root1" presStyleCnt="0"/>
      <dgm:spPr/>
    </dgm:pt>
    <dgm:pt modelId="{8843C027-9122-451D-AE5E-D3CB7B6ABEE3}" type="pres">
      <dgm:prSet presAssocID="{C789EF16-10B5-4C38-B38B-372FB1698C7D}" presName="LevelOneTextNode" presStyleLbl="node0" presStyleIdx="0" presStyleCnt="1" custScaleX="155341" custLinFactNeighborX="-67222" custLinFactNeighborY="-2134">
        <dgm:presLayoutVars>
          <dgm:chPref val="3"/>
        </dgm:presLayoutVars>
      </dgm:prSet>
      <dgm:spPr/>
    </dgm:pt>
    <dgm:pt modelId="{F140B959-B7A3-42F5-8D54-A2151CA5FAC3}" type="pres">
      <dgm:prSet presAssocID="{C789EF16-10B5-4C38-B38B-372FB1698C7D}" presName="level2hierChild" presStyleCnt="0"/>
      <dgm:spPr/>
    </dgm:pt>
    <dgm:pt modelId="{408D04CE-0566-443E-9D8C-CABE6556D70D}" type="pres">
      <dgm:prSet presAssocID="{D2729290-C7C4-4CC1-9395-AF130DE4A9BB}" presName="conn2-1" presStyleLbl="parChTrans1D2" presStyleIdx="0" presStyleCnt="2"/>
      <dgm:spPr/>
    </dgm:pt>
    <dgm:pt modelId="{92C79434-A8F3-4543-BD18-4CB428733477}" type="pres">
      <dgm:prSet presAssocID="{D2729290-C7C4-4CC1-9395-AF130DE4A9BB}" presName="connTx" presStyleLbl="parChTrans1D2" presStyleIdx="0" presStyleCnt="2"/>
      <dgm:spPr/>
    </dgm:pt>
    <dgm:pt modelId="{CDA1A303-7555-4568-AAEB-3EC3305119A6}" type="pres">
      <dgm:prSet presAssocID="{95529454-7F99-49E2-8A59-7BDA6C74828D}" presName="root2" presStyleCnt="0"/>
      <dgm:spPr/>
    </dgm:pt>
    <dgm:pt modelId="{5E2CE7C5-85AC-4AF9-9118-CE402F50D843}" type="pres">
      <dgm:prSet presAssocID="{95529454-7F99-49E2-8A59-7BDA6C74828D}" presName="LevelTwoTextNode" presStyleLbl="node2" presStyleIdx="0" presStyleCnt="2" custScaleX="166310">
        <dgm:presLayoutVars>
          <dgm:chPref val="3"/>
        </dgm:presLayoutVars>
      </dgm:prSet>
      <dgm:spPr/>
    </dgm:pt>
    <dgm:pt modelId="{D205653E-74E2-4045-84AF-3C2047465C99}" type="pres">
      <dgm:prSet presAssocID="{95529454-7F99-49E2-8A59-7BDA6C74828D}" presName="level3hierChild" presStyleCnt="0"/>
      <dgm:spPr/>
    </dgm:pt>
    <dgm:pt modelId="{43CFC707-1C86-42D7-8A85-ABA124FB02C0}" type="pres">
      <dgm:prSet presAssocID="{9A2EFF1F-AE20-4E0E-8528-BAAC8A4EBE5B}" presName="conn2-1" presStyleLbl="parChTrans1D3" presStyleIdx="0" presStyleCnt="4"/>
      <dgm:spPr/>
    </dgm:pt>
    <dgm:pt modelId="{B7BECA57-2CB3-4ADD-9A29-7F5113390AC2}" type="pres">
      <dgm:prSet presAssocID="{9A2EFF1F-AE20-4E0E-8528-BAAC8A4EBE5B}" presName="connTx" presStyleLbl="parChTrans1D3" presStyleIdx="0" presStyleCnt="4"/>
      <dgm:spPr/>
    </dgm:pt>
    <dgm:pt modelId="{D9817D11-0964-451A-8E13-93FD72787E9E}" type="pres">
      <dgm:prSet presAssocID="{01E31B8C-6757-43A2-9F81-C0149A25C559}" presName="root2" presStyleCnt="0"/>
      <dgm:spPr/>
    </dgm:pt>
    <dgm:pt modelId="{F518644F-CAE1-49A8-A11E-90DFEFEE12F4}" type="pres">
      <dgm:prSet presAssocID="{01E31B8C-6757-43A2-9F81-C0149A25C559}" presName="LevelTwoTextNode" presStyleLbl="node3" presStyleIdx="0" presStyleCnt="4" custScaleX="160147">
        <dgm:presLayoutVars>
          <dgm:chPref val="3"/>
        </dgm:presLayoutVars>
      </dgm:prSet>
      <dgm:spPr/>
    </dgm:pt>
    <dgm:pt modelId="{D0C51534-F168-4340-A17E-B5CE65F09B3E}" type="pres">
      <dgm:prSet presAssocID="{01E31B8C-6757-43A2-9F81-C0149A25C559}" presName="level3hierChild" presStyleCnt="0"/>
      <dgm:spPr/>
    </dgm:pt>
    <dgm:pt modelId="{415C393A-B8AE-4886-B98E-684FC26B836D}" type="pres">
      <dgm:prSet presAssocID="{352D6859-CD2F-4795-8F2F-84CC255640AB}" presName="conn2-1" presStyleLbl="parChTrans1D3" presStyleIdx="1" presStyleCnt="4"/>
      <dgm:spPr/>
    </dgm:pt>
    <dgm:pt modelId="{B4CF2F22-CC79-492C-A252-155F46CF572A}" type="pres">
      <dgm:prSet presAssocID="{352D6859-CD2F-4795-8F2F-84CC255640AB}" presName="connTx" presStyleLbl="parChTrans1D3" presStyleIdx="1" presStyleCnt="4"/>
      <dgm:spPr/>
    </dgm:pt>
    <dgm:pt modelId="{79BC994B-F61D-4B4E-A28E-32B1F18F47BA}" type="pres">
      <dgm:prSet presAssocID="{5E634AB5-F663-4AB9-B233-D86504BEB020}" presName="root2" presStyleCnt="0"/>
      <dgm:spPr/>
    </dgm:pt>
    <dgm:pt modelId="{487E7C7C-F9FD-40E1-BAB1-2B3AEC9693B9}" type="pres">
      <dgm:prSet presAssocID="{5E634AB5-F663-4AB9-B233-D86504BEB020}" presName="LevelTwoTextNode" presStyleLbl="node3" presStyleIdx="1" presStyleCnt="4" custScaleX="161732">
        <dgm:presLayoutVars>
          <dgm:chPref val="3"/>
        </dgm:presLayoutVars>
      </dgm:prSet>
      <dgm:spPr/>
    </dgm:pt>
    <dgm:pt modelId="{129B71DE-E269-47FF-8A3F-2BD3728274BC}" type="pres">
      <dgm:prSet presAssocID="{5E634AB5-F663-4AB9-B233-D86504BEB020}" presName="level3hierChild" presStyleCnt="0"/>
      <dgm:spPr/>
    </dgm:pt>
    <dgm:pt modelId="{2DDF9E95-0737-443D-84FE-E0D803FFECEB}" type="pres">
      <dgm:prSet presAssocID="{A63EB1B1-FCDC-402B-984A-F7C45945A058}" presName="conn2-1" presStyleLbl="parChTrans1D2" presStyleIdx="1" presStyleCnt="2"/>
      <dgm:spPr/>
    </dgm:pt>
    <dgm:pt modelId="{4AF74351-64F6-4876-B429-F9D66D776FE6}" type="pres">
      <dgm:prSet presAssocID="{A63EB1B1-FCDC-402B-984A-F7C45945A058}" presName="connTx" presStyleLbl="parChTrans1D2" presStyleIdx="1" presStyleCnt="2"/>
      <dgm:spPr/>
    </dgm:pt>
    <dgm:pt modelId="{C9EA2EF6-8E9F-41A6-81AB-C2FB2AB9FAF5}" type="pres">
      <dgm:prSet presAssocID="{C774E5F5-06CA-4663-A98B-EA4F8DF0F615}" presName="root2" presStyleCnt="0"/>
      <dgm:spPr/>
    </dgm:pt>
    <dgm:pt modelId="{84A63867-6C81-49BE-A85E-C7F8CFBCB305}" type="pres">
      <dgm:prSet presAssocID="{C774E5F5-06CA-4663-A98B-EA4F8DF0F615}" presName="LevelTwoTextNode" presStyleLbl="node2" presStyleIdx="1" presStyleCnt="2" custScaleX="164464">
        <dgm:presLayoutVars>
          <dgm:chPref val="3"/>
        </dgm:presLayoutVars>
      </dgm:prSet>
      <dgm:spPr/>
    </dgm:pt>
    <dgm:pt modelId="{A79D9A76-7A26-444F-B2EE-95E9D1C7E87E}" type="pres">
      <dgm:prSet presAssocID="{C774E5F5-06CA-4663-A98B-EA4F8DF0F615}" presName="level3hierChild" presStyleCnt="0"/>
      <dgm:spPr/>
    </dgm:pt>
    <dgm:pt modelId="{D81985A0-1789-4566-8B1B-A9D0C0B91C9F}" type="pres">
      <dgm:prSet presAssocID="{2F78B1D9-BAD6-4D90-8AFF-418481923D30}" presName="conn2-1" presStyleLbl="parChTrans1D3" presStyleIdx="2" presStyleCnt="4"/>
      <dgm:spPr/>
    </dgm:pt>
    <dgm:pt modelId="{E98404CD-1BF8-4B43-B70F-6F2D4302FB34}" type="pres">
      <dgm:prSet presAssocID="{2F78B1D9-BAD6-4D90-8AFF-418481923D30}" presName="connTx" presStyleLbl="parChTrans1D3" presStyleIdx="2" presStyleCnt="4"/>
      <dgm:spPr/>
    </dgm:pt>
    <dgm:pt modelId="{B1FEF0F0-FFF3-41E1-9F80-C864AF41F22C}" type="pres">
      <dgm:prSet presAssocID="{2E2C3150-F39A-440D-852A-F534E2E2BD8C}" presName="root2" presStyleCnt="0"/>
      <dgm:spPr/>
    </dgm:pt>
    <dgm:pt modelId="{5CE99B7C-C62D-482E-8106-6ABD3ED549E8}" type="pres">
      <dgm:prSet presAssocID="{2E2C3150-F39A-440D-852A-F534E2E2BD8C}" presName="LevelTwoTextNode" presStyleLbl="node3" presStyleIdx="2" presStyleCnt="4" custScaleX="164123">
        <dgm:presLayoutVars>
          <dgm:chPref val="3"/>
        </dgm:presLayoutVars>
      </dgm:prSet>
      <dgm:spPr/>
    </dgm:pt>
    <dgm:pt modelId="{1535F66B-B896-4B9D-A8E7-FAD02B308063}" type="pres">
      <dgm:prSet presAssocID="{2E2C3150-F39A-440D-852A-F534E2E2BD8C}" presName="level3hierChild" presStyleCnt="0"/>
      <dgm:spPr/>
    </dgm:pt>
    <dgm:pt modelId="{65D9FE90-6641-4EF6-BECF-B17333FEC0A0}" type="pres">
      <dgm:prSet presAssocID="{C46A8708-55E3-43EC-A077-2050148F3989}" presName="conn2-1" presStyleLbl="parChTrans1D3" presStyleIdx="3" presStyleCnt="4"/>
      <dgm:spPr/>
    </dgm:pt>
    <dgm:pt modelId="{89C29799-4B33-475E-B7B8-BA571B1478DA}" type="pres">
      <dgm:prSet presAssocID="{C46A8708-55E3-43EC-A077-2050148F3989}" presName="connTx" presStyleLbl="parChTrans1D3" presStyleIdx="3" presStyleCnt="4"/>
      <dgm:spPr/>
    </dgm:pt>
    <dgm:pt modelId="{96187A39-8557-405D-BD96-426D91BA933C}" type="pres">
      <dgm:prSet presAssocID="{FFABF807-0EF0-47CD-81D5-3FD279714D4E}" presName="root2" presStyleCnt="0"/>
      <dgm:spPr/>
    </dgm:pt>
    <dgm:pt modelId="{727A3CDB-86D2-4FF5-BF2A-09ECCECCC947}" type="pres">
      <dgm:prSet presAssocID="{FFABF807-0EF0-47CD-81D5-3FD279714D4E}" presName="LevelTwoTextNode" presStyleLbl="node3" presStyleIdx="3" presStyleCnt="4" custScaleX="163577">
        <dgm:presLayoutVars>
          <dgm:chPref val="3"/>
        </dgm:presLayoutVars>
      </dgm:prSet>
      <dgm:spPr/>
    </dgm:pt>
    <dgm:pt modelId="{2810853C-1161-4D98-8C81-777B78957526}" type="pres">
      <dgm:prSet presAssocID="{FFABF807-0EF0-47CD-81D5-3FD279714D4E}" presName="level3hierChild" presStyleCnt="0"/>
      <dgm:spPr/>
    </dgm:pt>
  </dgm:ptLst>
  <dgm:cxnLst>
    <dgm:cxn modelId="{D124D500-A7B1-4A9D-8805-9E3732CB8AE1}" type="presOf" srcId="{352D6859-CD2F-4795-8F2F-84CC255640AB}" destId="{B4CF2F22-CC79-492C-A252-155F46CF572A}" srcOrd="1" destOrd="0" presId="urn:microsoft.com/office/officeart/2005/8/layout/hierarchy2"/>
    <dgm:cxn modelId="{99091C07-F573-4F6F-8370-2EF1B0D77DDF}" type="presOf" srcId="{95529454-7F99-49E2-8A59-7BDA6C74828D}" destId="{5E2CE7C5-85AC-4AF9-9118-CE402F50D843}" srcOrd="0" destOrd="0" presId="urn:microsoft.com/office/officeart/2005/8/layout/hierarchy2"/>
    <dgm:cxn modelId="{D232F80F-3E33-4573-9294-C57E465454DE}" type="presOf" srcId="{01E31B8C-6757-43A2-9F81-C0149A25C559}" destId="{F518644F-CAE1-49A8-A11E-90DFEFEE12F4}" srcOrd="0" destOrd="0" presId="urn:microsoft.com/office/officeart/2005/8/layout/hierarchy2"/>
    <dgm:cxn modelId="{EA4B3D11-B835-467A-A69D-C8FB80023E00}" type="presOf" srcId="{5F0C5AB6-73EA-4C8C-A765-664857B01D37}" destId="{76D25EE9-AB8D-4455-9F92-5AF6AA211A20}" srcOrd="0" destOrd="0" presId="urn:microsoft.com/office/officeart/2005/8/layout/hierarchy2"/>
    <dgm:cxn modelId="{45E83B19-8DFD-4CDF-A3A9-6D0A9B0095C8}" srcId="{C774E5F5-06CA-4663-A98B-EA4F8DF0F615}" destId="{2E2C3150-F39A-440D-852A-F534E2E2BD8C}" srcOrd="0" destOrd="0" parTransId="{2F78B1D9-BAD6-4D90-8AFF-418481923D30}" sibTransId="{937BBD23-D3E2-418D-8CBE-A8069E7410B4}"/>
    <dgm:cxn modelId="{5CB96A39-B8A1-4F0E-B9B5-BB75A1B2124E}" type="presOf" srcId="{352D6859-CD2F-4795-8F2F-84CC255640AB}" destId="{415C393A-B8AE-4886-B98E-684FC26B836D}" srcOrd="0" destOrd="0" presId="urn:microsoft.com/office/officeart/2005/8/layout/hierarchy2"/>
    <dgm:cxn modelId="{93F1A75B-C2BC-4FA8-80D0-26E14F4E7D41}" type="presOf" srcId="{FFABF807-0EF0-47CD-81D5-3FD279714D4E}" destId="{727A3CDB-86D2-4FF5-BF2A-09ECCECCC947}" srcOrd="0" destOrd="0" presId="urn:microsoft.com/office/officeart/2005/8/layout/hierarchy2"/>
    <dgm:cxn modelId="{2F6BCF5B-0266-44D7-8145-B5C19E358DE0}" type="presOf" srcId="{C789EF16-10B5-4C38-B38B-372FB1698C7D}" destId="{8843C027-9122-451D-AE5E-D3CB7B6ABEE3}" srcOrd="0" destOrd="0" presId="urn:microsoft.com/office/officeart/2005/8/layout/hierarchy2"/>
    <dgm:cxn modelId="{9B606C5C-6FF1-4F1C-B387-B6B70ABE35C1}" type="presOf" srcId="{A63EB1B1-FCDC-402B-984A-F7C45945A058}" destId="{2DDF9E95-0737-443D-84FE-E0D803FFECEB}" srcOrd="0" destOrd="0" presId="urn:microsoft.com/office/officeart/2005/8/layout/hierarchy2"/>
    <dgm:cxn modelId="{FBC47849-D36E-498A-887B-F7176F019306}" type="presOf" srcId="{9A2EFF1F-AE20-4E0E-8528-BAAC8A4EBE5B}" destId="{43CFC707-1C86-42D7-8A85-ABA124FB02C0}" srcOrd="0" destOrd="0" presId="urn:microsoft.com/office/officeart/2005/8/layout/hierarchy2"/>
    <dgm:cxn modelId="{53F6C150-C6FB-4A8D-BE14-B766A7B7C290}" type="presOf" srcId="{C46A8708-55E3-43EC-A077-2050148F3989}" destId="{89C29799-4B33-475E-B7B8-BA571B1478DA}" srcOrd="1" destOrd="0" presId="urn:microsoft.com/office/officeart/2005/8/layout/hierarchy2"/>
    <dgm:cxn modelId="{2AC00C73-D99C-4EC7-8884-2540DCBEE75A}" type="presOf" srcId="{C46A8708-55E3-43EC-A077-2050148F3989}" destId="{65D9FE90-6641-4EF6-BECF-B17333FEC0A0}" srcOrd="0" destOrd="0" presId="urn:microsoft.com/office/officeart/2005/8/layout/hierarchy2"/>
    <dgm:cxn modelId="{8A429A75-52B7-48D0-A643-3E4838B8FA4A}" srcId="{C774E5F5-06CA-4663-A98B-EA4F8DF0F615}" destId="{FFABF807-0EF0-47CD-81D5-3FD279714D4E}" srcOrd="1" destOrd="0" parTransId="{C46A8708-55E3-43EC-A077-2050148F3989}" sibTransId="{3435B8EB-CCE9-4A52-A6B8-A2ED892BCC6E}"/>
    <dgm:cxn modelId="{74A78477-1095-4B1E-94CE-20221A36F3CD}" srcId="{C789EF16-10B5-4C38-B38B-372FB1698C7D}" destId="{C774E5F5-06CA-4663-A98B-EA4F8DF0F615}" srcOrd="1" destOrd="0" parTransId="{A63EB1B1-FCDC-402B-984A-F7C45945A058}" sibTransId="{F771591F-C702-4F78-B520-E352AD27096F}"/>
    <dgm:cxn modelId="{0491C858-B69F-4FD3-AA15-20AE6FA68893}" srcId="{C789EF16-10B5-4C38-B38B-372FB1698C7D}" destId="{95529454-7F99-49E2-8A59-7BDA6C74828D}" srcOrd="0" destOrd="0" parTransId="{D2729290-C7C4-4CC1-9395-AF130DE4A9BB}" sibTransId="{AB281B0B-16EB-4F0C-87A1-DEC1AF698F9F}"/>
    <dgm:cxn modelId="{4282CB7A-8AD1-4FD9-B6FC-24FA765C95E4}" srcId="{5F0C5AB6-73EA-4C8C-A765-664857B01D37}" destId="{C789EF16-10B5-4C38-B38B-372FB1698C7D}" srcOrd="0" destOrd="0" parTransId="{B24D7EA4-6C0E-4C64-B736-AE2192CE327D}" sibTransId="{719CF785-58A8-4A81-B137-937A930344D3}"/>
    <dgm:cxn modelId="{A45EBF80-C68D-4B5C-A507-2DFF46E7EC92}" type="presOf" srcId="{5E634AB5-F663-4AB9-B233-D86504BEB020}" destId="{487E7C7C-F9FD-40E1-BAB1-2B3AEC9693B9}" srcOrd="0" destOrd="0" presId="urn:microsoft.com/office/officeart/2005/8/layout/hierarchy2"/>
    <dgm:cxn modelId="{FF9A298C-9247-4CE4-A209-BB4AB6E81393}" srcId="{95529454-7F99-49E2-8A59-7BDA6C74828D}" destId="{01E31B8C-6757-43A2-9F81-C0149A25C559}" srcOrd="0" destOrd="0" parTransId="{9A2EFF1F-AE20-4E0E-8528-BAAC8A4EBE5B}" sibTransId="{3F572A82-FF31-4162-8A7A-3106AA853821}"/>
    <dgm:cxn modelId="{76B842AE-7F69-4789-8A55-4B4A028A94CF}" type="presOf" srcId="{2F78B1D9-BAD6-4D90-8AFF-418481923D30}" destId="{E98404CD-1BF8-4B43-B70F-6F2D4302FB34}" srcOrd="1" destOrd="0" presId="urn:microsoft.com/office/officeart/2005/8/layout/hierarchy2"/>
    <dgm:cxn modelId="{D8FE10BB-7671-4895-99FE-8D9228C82103}" type="presOf" srcId="{D2729290-C7C4-4CC1-9395-AF130DE4A9BB}" destId="{92C79434-A8F3-4543-BD18-4CB428733477}" srcOrd="1" destOrd="0" presId="urn:microsoft.com/office/officeart/2005/8/layout/hierarchy2"/>
    <dgm:cxn modelId="{61EFD8BC-D173-47E1-B32C-95C25607EABE}" srcId="{95529454-7F99-49E2-8A59-7BDA6C74828D}" destId="{5E634AB5-F663-4AB9-B233-D86504BEB020}" srcOrd="1" destOrd="0" parTransId="{352D6859-CD2F-4795-8F2F-84CC255640AB}" sibTransId="{9A356ADB-4DBD-4F4E-951E-C0695FEFED6C}"/>
    <dgm:cxn modelId="{084ABEC1-F58E-43F8-8DDB-3D34DA60FEF5}" type="presOf" srcId="{2F78B1D9-BAD6-4D90-8AFF-418481923D30}" destId="{D81985A0-1789-4566-8B1B-A9D0C0B91C9F}" srcOrd="0" destOrd="0" presId="urn:microsoft.com/office/officeart/2005/8/layout/hierarchy2"/>
    <dgm:cxn modelId="{2B933DC8-EB35-4A41-B966-608A9C17F05E}" type="presOf" srcId="{2E2C3150-F39A-440D-852A-F534E2E2BD8C}" destId="{5CE99B7C-C62D-482E-8106-6ABD3ED549E8}" srcOrd="0" destOrd="0" presId="urn:microsoft.com/office/officeart/2005/8/layout/hierarchy2"/>
    <dgm:cxn modelId="{C03316D3-038D-4B6A-99A3-45C0EA3E4852}" type="presOf" srcId="{C774E5F5-06CA-4663-A98B-EA4F8DF0F615}" destId="{84A63867-6C81-49BE-A85E-C7F8CFBCB305}" srcOrd="0" destOrd="0" presId="urn:microsoft.com/office/officeart/2005/8/layout/hierarchy2"/>
    <dgm:cxn modelId="{08827FD9-39BE-4082-A5FF-A4B81A77BD0B}" type="presOf" srcId="{D2729290-C7C4-4CC1-9395-AF130DE4A9BB}" destId="{408D04CE-0566-443E-9D8C-CABE6556D70D}" srcOrd="0" destOrd="0" presId="urn:microsoft.com/office/officeart/2005/8/layout/hierarchy2"/>
    <dgm:cxn modelId="{361616DB-3889-4B7B-A0BC-88E97FD22B06}" type="presOf" srcId="{A63EB1B1-FCDC-402B-984A-F7C45945A058}" destId="{4AF74351-64F6-4876-B429-F9D66D776FE6}" srcOrd="1" destOrd="0" presId="urn:microsoft.com/office/officeart/2005/8/layout/hierarchy2"/>
    <dgm:cxn modelId="{66F6D4F9-EC72-405D-BF10-8ACBA8E79A06}" type="presOf" srcId="{9A2EFF1F-AE20-4E0E-8528-BAAC8A4EBE5B}" destId="{B7BECA57-2CB3-4ADD-9A29-7F5113390AC2}" srcOrd="1" destOrd="0" presId="urn:microsoft.com/office/officeart/2005/8/layout/hierarchy2"/>
    <dgm:cxn modelId="{4235A152-805B-476E-9172-5CE72C89C3CB}" type="presParOf" srcId="{76D25EE9-AB8D-4455-9F92-5AF6AA211A20}" destId="{1C532027-07FD-4961-A13E-1CDB628ED402}" srcOrd="0" destOrd="0" presId="urn:microsoft.com/office/officeart/2005/8/layout/hierarchy2"/>
    <dgm:cxn modelId="{9DEFB33A-E66F-45C7-93EE-9F96A89C692A}" type="presParOf" srcId="{1C532027-07FD-4961-A13E-1CDB628ED402}" destId="{8843C027-9122-451D-AE5E-D3CB7B6ABEE3}" srcOrd="0" destOrd="0" presId="urn:microsoft.com/office/officeart/2005/8/layout/hierarchy2"/>
    <dgm:cxn modelId="{63E90AB7-20A8-408E-A9E1-0687B47902FB}" type="presParOf" srcId="{1C532027-07FD-4961-A13E-1CDB628ED402}" destId="{F140B959-B7A3-42F5-8D54-A2151CA5FAC3}" srcOrd="1" destOrd="0" presId="urn:microsoft.com/office/officeart/2005/8/layout/hierarchy2"/>
    <dgm:cxn modelId="{D1DB3EF8-F931-44DB-9BAD-6B50DBF56283}" type="presParOf" srcId="{F140B959-B7A3-42F5-8D54-A2151CA5FAC3}" destId="{408D04CE-0566-443E-9D8C-CABE6556D70D}" srcOrd="0" destOrd="0" presId="urn:microsoft.com/office/officeart/2005/8/layout/hierarchy2"/>
    <dgm:cxn modelId="{D509AC02-81F9-4CBD-A65D-B63AEB6C74B7}" type="presParOf" srcId="{408D04CE-0566-443E-9D8C-CABE6556D70D}" destId="{92C79434-A8F3-4543-BD18-4CB428733477}" srcOrd="0" destOrd="0" presId="urn:microsoft.com/office/officeart/2005/8/layout/hierarchy2"/>
    <dgm:cxn modelId="{C07F6322-ED6A-4C5C-B7EC-CCC44F0144C0}" type="presParOf" srcId="{F140B959-B7A3-42F5-8D54-A2151CA5FAC3}" destId="{CDA1A303-7555-4568-AAEB-3EC3305119A6}" srcOrd="1" destOrd="0" presId="urn:microsoft.com/office/officeart/2005/8/layout/hierarchy2"/>
    <dgm:cxn modelId="{BAB326D9-0376-4003-BC46-9E2FA030FB3D}" type="presParOf" srcId="{CDA1A303-7555-4568-AAEB-3EC3305119A6}" destId="{5E2CE7C5-85AC-4AF9-9118-CE402F50D843}" srcOrd="0" destOrd="0" presId="urn:microsoft.com/office/officeart/2005/8/layout/hierarchy2"/>
    <dgm:cxn modelId="{4F153E11-09BC-4A25-B60F-E56A35FC6A12}" type="presParOf" srcId="{CDA1A303-7555-4568-AAEB-3EC3305119A6}" destId="{D205653E-74E2-4045-84AF-3C2047465C99}" srcOrd="1" destOrd="0" presId="urn:microsoft.com/office/officeart/2005/8/layout/hierarchy2"/>
    <dgm:cxn modelId="{EED233B1-C2DC-440D-825E-339FC3BE1193}" type="presParOf" srcId="{D205653E-74E2-4045-84AF-3C2047465C99}" destId="{43CFC707-1C86-42D7-8A85-ABA124FB02C0}" srcOrd="0" destOrd="0" presId="urn:microsoft.com/office/officeart/2005/8/layout/hierarchy2"/>
    <dgm:cxn modelId="{73C579A8-19A5-41EB-BC36-0AB8DD599234}" type="presParOf" srcId="{43CFC707-1C86-42D7-8A85-ABA124FB02C0}" destId="{B7BECA57-2CB3-4ADD-9A29-7F5113390AC2}" srcOrd="0" destOrd="0" presId="urn:microsoft.com/office/officeart/2005/8/layout/hierarchy2"/>
    <dgm:cxn modelId="{2F55F847-9610-47D5-A531-A2CB456278E0}" type="presParOf" srcId="{D205653E-74E2-4045-84AF-3C2047465C99}" destId="{D9817D11-0964-451A-8E13-93FD72787E9E}" srcOrd="1" destOrd="0" presId="urn:microsoft.com/office/officeart/2005/8/layout/hierarchy2"/>
    <dgm:cxn modelId="{6DC3E65A-0C33-4603-8DB8-995C51266C14}" type="presParOf" srcId="{D9817D11-0964-451A-8E13-93FD72787E9E}" destId="{F518644F-CAE1-49A8-A11E-90DFEFEE12F4}" srcOrd="0" destOrd="0" presId="urn:microsoft.com/office/officeart/2005/8/layout/hierarchy2"/>
    <dgm:cxn modelId="{9DCA11BF-0D1B-4057-880E-75863E2538E0}" type="presParOf" srcId="{D9817D11-0964-451A-8E13-93FD72787E9E}" destId="{D0C51534-F168-4340-A17E-B5CE65F09B3E}" srcOrd="1" destOrd="0" presId="urn:microsoft.com/office/officeart/2005/8/layout/hierarchy2"/>
    <dgm:cxn modelId="{53246FCD-D614-4CA6-98BB-B26302FFBF32}" type="presParOf" srcId="{D205653E-74E2-4045-84AF-3C2047465C99}" destId="{415C393A-B8AE-4886-B98E-684FC26B836D}" srcOrd="2" destOrd="0" presId="urn:microsoft.com/office/officeart/2005/8/layout/hierarchy2"/>
    <dgm:cxn modelId="{9A396AB1-B856-47DC-8D8C-FE7D5865BC9F}" type="presParOf" srcId="{415C393A-B8AE-4886-B98E-684FC26B836D}" destId="{B4CF2F22-CC79-492C-A252-155F46CF572A}" srcOrd="0" destOrd="0" presId="urn:microsoft.com/office/officeart/2005/8/layout/hierarchy2"/>
    <dgm:cxn modelId="{2B664327-75A6-4E5B-90C2-CDD2CD0AE4F6}" type="presParOf" srcId="{D205653E-74E2-4045-84AF-3C2047465C99}" destId="{79BC994B-F61D-4B4E-A28E-32B1F18F47BA}" srcOrd="3" destOrd="0" presId="urn:microsoft.com/office/officeart/2005/8/layout/hierarchy2"/>
    <dgm:cxn modelId="{7E730DA7-D616-42F5-9059-B0038740FA39}" type="presParOf" srcId="{79BC994B-F61D-4B4E-A28E-32B1F18F47BA}" destId="{487E7C7C-F9FD-40E1-BAB1-2B3AEC9693B9}" srcOrd="0" destOrd="0" presId="urn:microsoft.com/office/officeart/2005/8/layout/hierarchy2"/>
    <dgm:cxn modelId="{4A1BA62C-E1C2-4BCC-9704-EBB4FBD08853}" type="presParOf" srcId="{79BC994B-F61D-4B4E-A28E-32B1F18F47BA}" destId="{129B71DE-E269-47FF-8A3F-2BD3728274BC}" srcOrd="1" destOrd="0" presId="urn:microsoft.com/office/officeart/2005/8/layout/hierarchy2"/>
    <dgm:cxn modelId="{88F51E6B-1172-4214-8B32-A67E90E5E2F9}" type="presParOf" srcId="{F140B959-B7A3-42F5-8D54-A2151CA5FAC3}" destId="{2DDF9E95-0737-443D-84FE-E0D803FFECEB}" srcOrd="2" destOrd="0" presId="urn:microsoft.com/office/officeart/2005/8/layout/hierarchy2"/>
    <dgm:cxn modelId="{49E3C304-98D6-4FD8-9CED-A48F58F269D8}" type="presParOf" srcId="{2DDF9E95-0737-443D-84FE-E0D803FFECEB}" destId="{4AF74351-64F6-4876-B429-F9D66D776FE6}" srcOrd="0" destOrd="0" presId="urn:microsoft.com/office/officeart/2005/8/layout/hierarchy2"/>
    <dgm:cxn modelId="{65ACD2C7-8B00-4E75-9B6A-E88A9F1632EB}" type="presParOf" srcId="{F140B959-B7A3-42F5-8D54-A2151CA5FAC3}" destId="{C9EA2EF6-8E9F-41A6-81AB-C2FB2AB9FAF5}" srcOrd="3" destOrd="0" presId="urn:microsoft.com/office/officeart/2005/8/layout/hierarchy2"/>
    <dgm:cxn modelId="{10FD2C43-045B-44ED-91FF-0CCA0B8B5982}" type="presParOf" srcId="{C9EA2EF6-8E9F-41A6-81AB-C2FB2AB9FAF5}" destId="{84A63867-6C81-49BE-A85E-C7F8CFBCB305}" srcOrd="0" destOrd="0" presId="urn:microsoft.com/office/officeart/2005/8/layout/hierarchy2"/>
    <dgm:cxn modelId="{DC8CD9B7-248A-4239-BBE5-56AEDFD2063C}" type="presParOf" srcId="{C9EA2EF6-8E9F-41A6-81AB-C2FB2AB9FAF5}" destId="{A79D9A76-7A26-444F-B2EE-95E9D1C7E87E}" srcOrd="1" destOrd="0" presId="urn:microsoft.com/office/officeart/2005/8/layout/hierarchy2"/>
    <dgm:cxn modelId="{3F1764FA-93C4-4349-9EF1-390E6DA74B6D}" type="presParOf" srcId="{A79D9A76-7A26-444F-B2EE-95E9D1C7E87E}" destId="{D81985A0-1789-4566-8B1B-A9D0C0B91C9F}" srcOrd="0" destOrd="0" presId="urn:microsoft.com/office/officeart/2005/8/layout/hierarchy2"/>
    <dgm:cxn modelId="{2DF76290-5FBA-4EAD-A5DC-D5CA128FC658}" type="presParOf" srcId="{D81985A0-1789-4566-8B1B-A9D0C0B91C9F}" destId="{E98404CD-1BF8-4B43-B70F-6F2D4302FB34}" srcOrd="0" destOrd="0" presId="urn:microsoft.com/office/officeart/2005/8/layout/hierarchy2"/>
    <dgm:cxn modelId="{A5FF9C6F-F827-4EFE-8204-51BB5F3A68E5}" type="presParOf" srcId="{A79D9A76-7A26-444F-B2EE-95E9D1C7E87E}" destId="{B1FEF0F0-FFF3-41E1-9F80-C864AF41F22C}" srcOrd="1" destOrd="0" presId="urn:microsoft.com/office/officeart/2005/8/layout/hierarchy2"/>
    <dgm:cxn modelId="{8D50232A-F3F6-4180-B917-9CFB27B708C0}" type="presParOf" srcId="{B1FEF0F0-FFF3-41E1-9F80-C864AF41F22C}" destId="{5CE99B7C-C62D-482E-8106-6ABD3ED549E8}" srcOrd="0" destOrd="0" presId="urn:microsoft.com/office/officeart/2005/8/layout/hierarchy2"/>
    <dgm:cxn modelId="{AE612E8A-AB90-416F-B746-DFE849B98E4B}" type="presParOf" srcId="{B1FEF0F0-FFF3-41E1-9F80-C864AF41F22C}" destId="{1535F66B-B896-4B9D-A8E7-FAD02B308063}" srcOrd="1" destOrd="0" presId="urn:microsoft.com/office/officeart/2005/8/layout/hierarchy2"/>
    <dgm:cxn modelId="{A64C110F-F346-4F09-9D2F-EA11479CF8EA}" type="presParOf" srcId="{A79D9A76-7A26-444F-B2EE-95E9D1C7E87E}" destId="{65D9FE90-6641-4EF6-BECF-B17333FEC0A0}" srcOrd="2" destOrd="0" presId="urn:microsoft.com/office/officeart/2005/8/layout/hierarchy2"/>
    <dgm:cxn modelId="{1B23E4CE-4C9E-403D-9B50-1CBABAD43178}" type="presParOf" srcId="{65D9FE90-6641-4EF6-BECF-B17333FEC0A0}" destId="{89C29799-4B33-475E-B7B8-BA571B1478DA}" srcOrd="0" destOrd="0" presId="urn:microsoft.com/office/officeart/2005/8/layout/hierarchy2"/>
    <dgm:cxn modelId="{7071BE36-844A-4BE2-911C-13FB24ED35F4}" type="presParOf" srcId="{A79D9A76-7A26-444F-B2EE-95E9D1C7E87E}" destId="{96187A39-8557-405D-BD96-426D91BA933C}" srcOrd="3" destOrd="0" presId="urn:microsoft.com/office/officeart/2005/8/layout/hierarchy2"/>
    <dgm:cxn modelId="{0D55B7B3-0274-40C9-9AEC-456816B5EE3A}" type="presParOf" srcId="{96187A39-8557-405D-BD96-426D91BA933C}" destId="{727A3CDB-86D2-4FF5-BF2A-09ECCECCC947}" srcOrd="0" destOrd="0" presId="urn:microsoft.com/office/officeart/2005/8/layout/hierarchy2"/>
    <dgm:cxn modelId="{32B9E245-E3F5-4CF1-ABFF-69587ED2F57B}" type="presParOf" srcId="{96187A39-8557-405D-BD96-426D91BA933C}" destId="{2810853C-1161-4D98-8C81-777B789575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1EF458-DBE7-4F30-9F58-B5D5B8FA9B1F}" type="doc">
      <dgm:prSet loTypeId="urn:microsoft.com/office/officeart/2005/8/layout/hierarchy2" loCatId="hierarchy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s-CO"/>
        </a:p>
      </dgm:t>
    </dgm:pt>
    <dgm:pt modelId="{7697630E-37FD-4F5A-AE6B-288882534AF1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Plastic recycling methods</a:t>
          </a:r>
        </a:p>
        <a:p>
          <a:r>
            <a:rPr lang="es-CO" sz="1400" dirty="0">
              <a:solidFill>
                <a:schemeClr val="tx1"/>
              </a:solidFill>
            </a:rPr>
            <a:t>[3 – 4]</a:t>
          </a:r>
        </a:p>
      </dgm:t>
    </dgm:pt>
    <dgm:pt modelId="{133EFE13-D29F-41EA-B43B-4456312DC178}" type="parTrans" cxnId="{105DEE66-75A4-4DBB-A408-06EC300FE96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1EEB12E0-26FD-4C0A-BF08-3594A34A8FD5}" type="sibTrans" cxnId="{105DEE66-75A4-4DBB-A408-06EC300FE96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7F22DF2-A1A1-408B-A24A-99B933A0EF09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Primary recycling</a:t>
          </a:r>
        </a:p>
      </dgm:t>
    </dgm:pt>
    <dgm:pt modelId="{D186891A-2D3C-46A3-BD57-81E29B12187A}" type="parTrans" cxnId="{E6D99808-CFAE-4609-AAF9-5B3E4966AD3B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198BD3EF-D869-498B-9F44-E6BA99448CD4}" type="sibTrans" cxnId="{E6D99808-CFAE-4609-AAF9-5B3E4966AD3B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9E5AEE9-F8AC-4C7B-AD08-671A1DAD7BE0}">
      <dgm:prSet phldrT="[Texto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Physical changes to produce a new generation of products with the same purpose as the original one</a:t>
          </a:r>
        </a:p>
      </dgm:t>
    </dgm:pt>
    <dgm:pt modelId="{0570B80F-E863-4A12-876C-EA69D3B01820}" type="parTrans" cxnId="{249F69C0-3060-4178-A069-76DDC2EF7E7C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EA67CE48-8C7D-46E1-A614-F79EFE0EC4E8}" type="sibTrans" cxnId="{249F69C0-3060-4178-A069-76DDC2EF7E7C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F716D2E8-9854-4E53-859A-902487F88A47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Secondary recycling</a:t>
          </a:r>
        </a:p>
        <a:p>
          <a:r>
            <a:rPr lang="en-US" sz="1400" noProof="0" dirty="0">
              <a:solidFill>
                <a:schemeClr val="tx1"/>
              </a:solidFill>
            </a:rPr>
            <a:t>(Mechanical recycling)</a:t>
          </a:r>
        </a:p>
      </dgm:t>
    </dgm:pt>
    <dgm:pt modelId="{5B352FD5-682A-49AD-BD69-EC5BAD660B0D}" type="parTrans" cxnId="{29520306-CCDB-40AD-A01F-CC98D27D9A62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B0773800-8C05-42A0-B5BD-1A27F0CD2061}" type="sibTrans" cxnId="{29520306-CCDB-40AD-A01F-CC98D27D9A62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21582A8F-9DA0-4EB3-B3A9-FCB9F8B26E79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Physical operations applied to transform plastic waste in feedstock for another process</a:t>
          </a:r>
        </a:p>
      </dgm:t>
    </dgm:pt>
    <dgm:pt modelId="{20E5205E-E787-4B57-919C-A922935D92AB}" type="parTrans" cxnId="{3FEEFF0D-780E-4556-804F-06E704854DCF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685B9338-8DB6-42B2-B6D8-ACC50F9A7624}" type="sibTrans" cxnId="{3FEEFF0D-780E-4556-804F-06E704854DCF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16F74DE-949A-407A-8D43-377BFDC78CD0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Tertiary recycling</a:t>
          </a:r>
        </a:p>
        <a:p>
          <a:r>
            <a:rPr lang="en-US" sz="1400" noProof="0" dirty="0">
              <a:solidFill>
                <a:schemeClr val="tx1"/>
              </a:solidFill>
            </a:rPr>
            <a:t>(Chemical recycling)</a:t>
          </a:r>
        </a:p>
      </dgm:t>
    </dgm:pt>
    <dgm:pt modelId="{A46B19B9-B0C5-4A21-8219-9D0CC4C84673}" type="parTrans" cxnId="{E064944C-CA47-4D7B-9719-33AF9C645FF5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FA74FE43-97C4-4FC8-A81D-109C06EF9918}" type="sibTrans" cxnId="{E064944C-CA47-4D7B-9719-33AF9C645FF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31E25C8-3D7E-49DC-AB63-DEDE17088880}">
      <dgm:prSet phldrT="[Texto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Polymer decomposition to their constitutive monomers or other valuable low molecular weight fragments</a:t>
          </a:r>
        </a:p>
      </dgm:t>
    </dgm:pt>
    <dgm:pt modelId="{394C7C8A-E1EF-4155-B71D-612713D338AE}" type="parTrans" cxnId="{BD91129D-E3BD-4C25-B0B4-52B841F362D5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46167216-38BB-4C8B-8BD7-59DC7E93B452}" type="sibTrans" cxnId="{BD91129D-E3BD-4C25-B0B4-52B841F362D5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49726F6F-FD69-482E-B088-3DD7B6D60019}">
      <dgm:prSet phldrT="[Texto]" custT="1"/>
      <dgm:spPr/>
      <dgm:t>
        <a:bodyPr/>
        <a:lstStyle/>
        <a:p>
          <a:r>
            <a:rPr lang="en-US" sz="1400" noProof="0" dirty="0">
              <a:solidFill>
                <a:schemeClr val="tx1"/>
              </a:solidFill>
            </a:rPr>
            <a:t>Quaternary recycling (Energy recovery)</a:t>
          </a:r>
        </a:p>
      </dgm:t>
    </dgm:pt>
    <dgm:pt modelId="{663B05DD-7DAC-4166-94E3-DE1B37F79373}" type="parTrans" cxnId="{853175A8-ACA6-4F7E-A68C-0E6A7C35D5E3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F1D1BC0E-934F-4E8D-8834-E082D46D90C9}" type="sibTrans" cxnId="{853175A8-ACA6-4F7E-A68C-0E6A7C35D5E3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94BD32EC-1B4F-47A5-8065-D63891D6A653}">
      <dgm:prSet phldrT="[Texto]"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Combustion process performed to produce electricity and district heating</a:t>
          </a:r>
        </a:p>
      </dgm:t>
    </dgm:pt>
    <dgm:pt modelId="{38C4B9E4-8811-45A7-8EF0-9D8EB8BDD243}" type="parTrans" cxnId="{FE6AE1CB-E869-478E-A992-07F63AD54328}">
      <dgm:prSet/>
      <dgm:spPr/>
      <dgm:t>
        <a:bodyPr/>
        <a:lstStyle/>
        <a:p>
          <a:endParaRPr lang="es-CO" dirty="0">
            <a:solidFill>
              <a:schemeClr val="tx1"/>
            </a:solidFill>
          </a:endParaRPr>
        </a:p>
      </dgm:t>
    </dgm:pt>
    <dgm:pt modelId="{A004A723-092D-441B-885B-B195C9A066D4}" type="sibTrans" cxnId="{FE6AE1CB-E869-478E-A992-07F63AD54328}">
      <dgm:prSet/>
      <dgm:spPr/>
      <dgm:t>
        <a:bodyPr/>
        <a:lstStyle/>
        <a:p>
          <a:endParaRPr lang="es-CO">
            <a:solidFill>
              <a:schemeClr val="tx1"/>
            </a:solidFill>
          </a:endParaRPr>
        </a:p>
      </dgm:t>
    </dgm:pt>
    <dgm:pt modelId="{B4817F36-6EA9-4BCD-B3DD-A8B7E83F0CC9}" type="pres">
      <dgm:prSet presAssocID="{6C1EF458-DBE7-4F30-9F58-B5D5B8FA9B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7FAAB26-FB07-4F6E-8498-6B9F572587AA}" type="pres">
      <dgm:prSet presAssocID="{7697630E-37FD-4F5A-AE6B-288882534AF1}" presName="root1" presStyleCnt="0"/>
      <dgm:spPr/>
    </dgm:pt>
    <dgm:pt modelId="{B556A3FC-4C7D-48EA-99A5-07A78E150A69}" type="pres">
      <dgm:prSet presAssocID="{7697630E-37FD-4F5A-AE6B-288882534AF1}" presName="LevelOneTextNode" presStyleLbl="node0" presStyleIdx="0" presStyleCnt="1" custLinFactNeighborX="-27677">
        <dgm:presLayoutVars>
          <dgm:chPref val="3"/>
        </dgm:presLayoutVars>
      </dgm:prSet>
      <dgm:spPr/>
    </dgm:pt>
    <dgm:pt modelId="{54CB9486-64F7-4985-8284-4458DB79504A}" type="pres">
      <dgm:prSet presAssocID="{7697630E-37FD-4F5A-AE6B-288882534AF1}" presName="level2hierChild" presStyleCnt="0"/>
      <dgm:spPr/>
    </dgm:pt>
    <dgm:pt modelId="{2F25198F-3AA0-484D-8F2A-81E2BEFA66CF}" type="pres">
      <dgm:prSet presAssocID="{D186891A-2D3C-46A3-BD57-81E29B12187A}" presName="conn2-1" presStyleLbl="parChTrans1D2" presStyleIdx="0" presStyleCnt="4"/>
      <dgm:spPr/>
    </dgm:pt>
    <dgm:pt modelId="{B3D44277-74E1-4FA6-9805-013083E3F5C3}" type="pres">
      <dgm:prSet presAssocID="{D186891A-2D3C-46A3-BD57-81E29B12187A}" presName="connTx" presStyleLbl="parChTrans1D2" presStyleIdx="0" presStyleCnt="4"/>
      <dgm:spPr/>
    </dgm:pt>
    <dgm:pt modelId="{3CB2DB0F-1472-4C68-94BA-F6DC2E1FEB40}" type="pres">
      <dgm:prSet presAssocID="{47F22DF2-A1A1-408B-A24A-99B933A0EF09}" presName="root2" presStyleCnt="0"/>
      <dgm:spPr/>
    </dgm:pt>
    <dgm:pt modelId="{3A4C0CE4-FDBC-4352-A041-6DBC11B220F3}" type="pres">
      <dgm:prSet presAssocID="{47F22DF2-A1A1-408B-A24A-99B933A0EF09}" presName="LevelTwoTextNode" presStyleLbl="node2" presStyleIdx="0" presStyleCnt="4">
        <dgm:presLayoutVars>
          <dgm:chPref val="3"/>
        </dgm:presLayoutVars>
      </dgm:prSet>
      <dgm:spPr/>
    </dgm:pt>
    <dgm:pt modelId="{E7327709-60DC-4B12-9716-13F29557DB14}" type="pres">
      <dgm:prSet presAssocID="{47F22DF2-A1A1-408B-A24A-99B933A0EF09}" presName="level3hierChild" presStyleCnt="0"/>
      <dgm:spPr/>
    </dgm:pt>
    <dgm:pt modelId="{21CB97A6-3F5A-4978-B605-D7E0EAA0D7BC}" type="pres">
      <dgm:prSet presAssocID="{0570B80F-E863-4A12-876C-EA69D3B01820}" presName="conn2-1" presStyleLbl="parChTrans1D3" presStyleIdx="0" presStyleCnt="4"/>
      <dgm:spPr/>
    </dgm:pt>
    <dgm:pt modelId="{678E2136-77D2-4C74-8FDE-9D682A826928}" type="pres">
      <dgm:prSet presAssocID="{0570B80F-E863-4A12-876C-EA69D3B01820}" presName="connTx" presStyleLbl="parChTrans1D3" presStyleIdx="0" presStyleCnt="4"/>
      <dgm:spPr/>
    </dgm:pt>
    <dgm:pt modelId="{B721368C-9B87-47B3-AD88-381D299F69BA}" type="pres">
      <dgm:prSet presAssocID="{49E5AEE9-F8AC-4C7B-AD08-671A1DAD7BE0}" presName="root2" presStyleCnt="0"/>
      <dgm:spPr/>
    </dgm:pt>
    <dgm:pt modelId="{1589DDD0-64BE-49CE-9EA3-0BA49D93B013}" type="pres">
      <dgm:prSet presAssocID="{49E5AEE9-F8AC-4C7B-AD08-671A1DAD7BE0}" presName="LevelTwoTextNode" presStyleLbl="node3" presStyleIdx="0" presStyleCnt="4" custScaleX="171684" custLinFactNeighborX="-20666" custLinFactNeighborY="-326">
        <dgm:presLayoutVars>
          <dgm:chPref val="3"/>
        </dgm:presLayoutVars>
      </dgm:prSet>
      <dgm:spPr/>
    </dgm:pt>
    <dgm:pt modelId="{779DC0C0-92D2-4641-96C5-A0E5E61D899A}" type="pres">
      <dgm:prSet presAssocID="{49E5AEE9-F8AC-4C7B-AD08-671A1DAD7BE0}" presName="level3hierChild" presStyleCnt="0"/>
      <dgm:spPr/>
    </dgm:pt>
    <dgm:pt modelId="{5C7F7951-D686-4078-BA99-9F892A2632BD}" type="pres">
      <dgm:prSet presAssocID="{5B352FD5-682A-49AD-BD69-EC5BAD660B0D}" presName="conn2-1" presStyleLbl="parChTrans1D2" presStyleIdx="1" presStyleCnt="4"/>
      <dgm:spPr/>
    </dgm:pt>
    <dgm:pt modelId="{887A8D19-6971-41AA-9953-9E67DFFABCD4}" type="pres">
      <dgm:prSet presAssocID="{5B352FD5-682A-49AD-BD69-EC5BAD660B0D}" presName="connTx" presStyleLbl="parChTrans1D2" presStyleIdx="1" presStyleCnt="4"/>
      <dgm:spPr/>
    </dgm:pt>
    <dgm:pt modelId="{671BBE42-D870-495A-946B-A7AB00DC4DF9}" type="pres">
      <dgm:prSet presAssocID="{F716D2E8-9854-4E53-859A-902487F88A47}" presName="root2" presStyleCnt="0"/>
      <dgm:spPr/>
    </dgm:pt>
    <dgm:pt modelId="{C4ADB739-0189-448F-B8A1-D972B9E917BD}" type="pres">
      <dgm:prSet presAssocID="{F716D2E8-9854-4E53-859A-902487F88A47}" presName="LevelTwoTextNode" presStyleLbl="node2" presStyleIdx="1" presStyleCnt="4">
        <dgm:presLayoutVars>
          <dgm:chPref val="3"/>
        </dgm:presLayoutVars>
      </dgm:prSet>
      <dgm:spPr/>
    </dgm:pt>
    <dgm:pt modelId="{B65B183D-38F5-4A6E-9543-338D7D1AC47F}" type="pres">
      <dgm:prSet presAssocID="{F716D2E8-9854-4E53-859A-902487F88A47}" presName="level3hierChild" presStyleCnt="0"/>
      <dgm:spPr/>
    </dgm:pt>
    <dgm:pt modelId="{0C2C2009-AD0E-4C38-8C39-7BB8C1742ED9}" type="pres">
      <dgm:prSet presAssocID="{20E5205E-E787-4B57-919C-A922935D92AB}" presName="conn2-1" presStyleLbl="parChTrans1D3" presStyleIdx="1" presStyleCnt="4"/>
      <dgm:spPr/>
    </dgm:pt>
    <dgm:pt modelId="{7C3115C3-0355-448F-901B-317529CC2E77}" type="pres">
      <dgm:prSet presAssocID="{20E5205E-E787-4B57-919C-A922935D92AB}" presName="connTx" presStyleLbl="parChTrans1D3" presStyleIdx="1" presStyleCnt="4"/>
      <dgm:spPr/>
    </dgm:pt>
    <dgm:pt modelId="{B904B4D6-99F9-4A73-9971-676FCDEEC601}" type="pres">
      <dgm:prSet presAssocID="{21582A8F-9DA0-4EB3-B3A9-FCB9F8B26E79}" presName="root2" presStyleCnt="0"/>
      <dgm:spPr/>
    </dgm:pt>
    <dgm:pt modelId="{84DAE72A-D97C-4ABD-A0C8-BBDB73726FD9}" type="pres">
      <dgm:prSet presAssocID="{21582A8F-9DA0-4EB3-B3A9-FCB9F8B26E79}" presName="LevelTwoTextNode" presStyleLbl="node3" presStyleIdx="1" presStyleCnt="4" custScaleX="169424" custLinFactNeighborX="-19535" custLinFactNeighborY="0">
        <dgm:presLayoutVars>
          <dgm:chPref val="3"/>
        </dgm:presLayoutVars>
      </dgm:prSet>
      <dgm:spPr/>
    </dgm:pt>
    <dgm:pt modelId="{4E656034-A543-45D1-ADFC-B52C6CCDA61E}" type="pres">
      <dgm:prSet presAssocID="{21582A8F-9DA0-4EB3-B3A9-FCB9F8B26E79}" presName="level3hierChild" presStyleCnt="0"/>
      <dgm:spPr/>
    </dgm:pt>
    <dgm:pt modelId="{9A7E908B-913A-4FDC-B323-FE559067143A}" type="pres">
      <dgm:prSet presAssocID="{A46B19B9-B0C5-4A21-8219-9D0CC4C84673}" presName="conn2-1" presStyleLbl="parChTrans1D2" presStyleIdx="2" presStyleCnt="4"/>
      <dgm:spPr/>
    </dgm:pt>
    <dgm:pt modelId="{AF78D592-D4B5-40DC-8B95-F6E08AD4F9FF}" type="pres">
      <dgm:prSet presAssocID="{A46B19B9-B0C5-4A21-8219-9D0CC4C84673}" presName="connTx" presStyleLbl="parChTrans1D2" presStyleIdx="2" presStyleCnt="4"/>
      <dgm:spPr/>
    </dgm:pt>
    <dgm:pt modelId="{31CF2CB1-BC19-4909-9F59-D3F941CDB71F}" type="pres">
      <dgm:prSet presAssocID="{416F74DE-949A-407A-8D43-377BFDC78CD0}" presName="root2" presStyleCnt="0"/>
      <dgm:spPr/>
    </dgm:pt>
    <dgm:pt modelId="{92402F7D-7D48-45DF-8677-85A13DD422F4}" type="pres">
      <dgm:prSet presAssocID="{416F74DE-949A-407A-8D43-377BFDC78CD0}" presName="LevelTwoTextNode" presStyleLbl="node2" presStyleIdx="2" presStyleCnt="4">
        <dgm:presLayoutVars>
          <dgm:chPref val="3"/>
        </dgm:presLayoutVars>
      </dgm:prSet>
      <dgm:spPr/>
    </dgm:pt>
    <dgm:pt modelId="{162E0144-5076-4E86-A80C-E35F2657F430}" type="pres">
      <dgm:prSet presAssocID="{416F74DE-949A-407A-8D43-377BFDC78CD0}" presName="level3hierChild" presStyleCnt="0"/>
      <dgm:spPr/>
    </dgm:pt>
    <dgm:pt modelId="{B4CA01DB-B695-4976-98A2-FFE812913A61}" type="pres">
      <dgm:prSet presAssocID="{394C7C8A-E1EF-4155-B71D-612713D338AE}" presName="conn2-1" presStyleLbl="parChTrans1D3" presStyleIdx="2" presStyleCnt="4"/>
      <dgm:spPr/>
    </dgm:pt>
    <dgm:pt modelId="{7E0014B8-0CD1-4E3F-B1BC-64866EE9FDC5}" type="pres">
      <dgm:prSet presAssocID="{394C7C8A-E1EF-4155-B71D-612713D338AE}" presName="connTx" presStyleLbl="parChTrans1D3" presStyleIdx="2" presStyleCnt="4"/>
      <dgm:spPr/>
    </dgm:pt>
    <dgm:pt modelId="{39BD7BD3-B107-43DB-B539-68B101ACA3AF}" type="pres">
      <dgm:prSet presAssocID="{931E25C8-3D7E-49DC-AB63-DEDE17088880}" presName="root2" presStyleCnt="0"/>
      <dgm:spPr/>
    </dgm:pt>
    <dgm:pt modelId="{E05BA7CC-AE85-450C-88B5-D1657550E0CE}" type="pres">
      <dgm:prSet presAssocID="{931E25C8-3D7E-49DC-AB63-DEDE17088880}" presName="LevelTwoTextNode" presStyleLbl="node3" presStyleIdx="2" presStyleCnt="4" custScaleX="167926" custLinFactNeighborX="-18785" custLinFactNeighborY="611">
        <dgm:presLayoutVars>
          <dgm:chPref val="3"/>
        </dgm:presLayoutVars>
      </dgm:prSet>
      <dgm:spPr/>
    </dgm:pt>
    <dgm:pt modelId="{9D9A38EB-461A-41B2-BA8E-86C71CAB966E}" type="pres">
      <dgm:prSet presAssocID="{931E25C8-3D7E-49DC-AB63-DEDE17088880}" presName="level3hierChild" presStyleCnt="0"/>
      <dgm:spPr/>
    </dgm:pt>
    <dgm:pt modelId="{75C10993-BE1F-4178-A62D-8B3BF6CBF78C}" type="pres">
      <dgm:prSet presAssocID="{663B05DD-7DAC-4166-94E3-DE1B37F79373}" presName="conn2-1" presStyleLbl="parChTrans1D2" presStyleIdx="3" presStyleCnt="4"/>
      <dgm:spPr/>
    </dgm:pt>
    <dgm:pt modelId="{4971A31F-D3AE-4BCA-828A-7DF84565B5A9}" type="pres">
      <dgm:prSet presAssocID="{663B05DD-7DAC-4166-94E3-DE1B37F79373}" presName="connTx" presStyleLbl="parChTrans1D2" presStyleIdx="3" presStyleCnt="4"/>
      <dgm:spPr/>
    </dgm:pt>
    <dgm:pt modelId="{4442349A-4DA3-48C0-A549-509CE36C0F2B}" type="pres">
      <dgm:prSet presAssocID="{49726F6F-FD69-482E-B088-3DD7B6D60019}" presName="root2" presStyleCnt="0"/>
      <dgm:spPr/>
    </dgm:pt>
    <dgm:pt modelId="{64825084-D601-4C49-A170-0A6E17D14ED1}" type="pres">
      <dgm:prSet presAssocID="{49726F6F-FD69-482E-B088-3DD7B6D60019}" presName="LevelTwoTextNode" presStyleLbl="node2" presStyleIdx="3" presStyleCnt="4">
        <dgm:presLayoutVars>
          <dgm:chPref val="3"/>
        </dgm:presLayoutVars>
      </dgm:prSet>
      <dgm:spPr/>
    </dgm:pt>
    <dgm:pt modelId="{29511067-D4FB-484E-B3C6-2DA0CFCCE6ED}" type="pres">
      <dgm:prSet presAssocID="{49726F6F-FD69-482E-B088-3DD7B6D60019}" presName="level3hierChild" presStyleCnt="0"/>
      <dgm:spPr/>
    </dgm:pt>
    <dgm:pt modelId="{1A9683A6-E93A-4FB7-83B4-095144CEB7C6}" type="pres">
      <dgm:prSet presAssocID="{38C4B9E4-8811-45A7-8EF0-9D8EB8BDD243}" presName="conn2-1" presStyleLbl="parChTrans1D3" presStyleIdx="3" presStyleCnt="4"/>
      <dgm:spPr/>
    </dgm:pt>
    <dgm:pt modelId="{DE025E01-6C58-4C47-84D0-28086B33421C}" type="pres">
      <dgm:prSet presAssocID="{38C4B9E4-8811-45A7-8EF0-9D8EB8BDD243}" presName="connTx" presStyleLbl="parChTrans1D3" presStyleIdx="3" presStyleCnt="4"/>
      <dgm:spPr/>
    </dgm:pt>
    <dgm:pt modelId="{B87D8847-2C95-4070-ABF4-835498AF9349}" type="pres">
      <dgm:prSet presAssocID="{94BD32EC-1B4F-47A5-8065-D63891D6A653}" presName="root2" presStyleCnt="0"/>
      <dgm:spPr/>
    </dgm:pt>
    <dgm:pt modelId="{A42ADD2A-683C-4C6D-8E5E-44FB0C15E14A}" type="pres">
      <dgm:prSet presAssocID="{94BD32EC-1B4F-47A5-8065-D63891D6A653}" presName="LevelTwoTextNode" presStyleLbl="node3" presStyleIdx="3" presStyleCnt="4" custScaleX="169424" custLinFactNeighborX="-20283" custLinFactNeighborY="326">
        <dgm:presLayoutVars>
          <dgm:chPref val="3"/>
        </dgm:presLayoutVars>
      </dgm:prSet>
      <dgm:spPr/>
    </dgm:pt>
    <dgm:pt modelId="{AF925611-CAA6-4E2A-B045-05C054DF17A4}" type="pres">
      <dgm:prSet presAssocID="{94BD32EC-1B4F-47A5-8065-D63891D6A653}" presName="level3hierChild" presStyleCnt="0"/>
      <dgm:spPr/>
    </dgm:pt>
  </dgm:ptLst>
  <dgm:cxnLst>
    <dgm:cxn modelId="{29520306-CCDB-40AD-A01F-CC98D27D9A62}" srcId="{7697630E-37FD-4F5A-AE6B-288882534AF1}" destId="{F716D2E8-9854-4E53-859A-902487F88A47}" srcOrd="1" destOrd="0" parTransId="{5B352FD5-682A-49AD-BD69-EC5BAD660B0D}" sibTransId="{B0773800-8C05-42A0-B5BD-1A27F0CD2061}"/>
    <dgm:cxn modelId="{E6D99808-CFAE-4609-AAF9-5B3E4966AD3B}" srcId="{7697630E-37FD-4F5A-AE6B-288882534AF1}" destId="{47F22DF2-A1A1-408B-A24A-99B933A0EF09}" srcOrd="0" destOrd="0" parTransId="{D186891A-2D3C-46A3-BD57-81E29B12187A}" sibTransId="{198BD3EF-D869-498B-9F44-E6BA99448CD4}"/>
    <dgm:cxn modelId="{3AF6CE09-AF8B-4F5E-912D-4187792B0DAF}" type="presOf" srcId="{49726F6F-FD69-482E-B088-3DD7B6D60019}" destId="{64825084-D601-4C49-A170-0A6E17D14ED1}" srcOrd="0" destOrd="0" presId="urn:microsoft.com/office/officeart/2005/8/layout/hierarchy2"/>
    <dgm:cxn modelId="{3FEEFF0D-780E-4556-804F-06E704854DCF}" srcId="{F716D2E8-9854-4E53-859A-902487F88A47}" destId="{21582A8F-9DA0-4EB3-B3A9-FCB9F8B26E79}" srcOrd="0" destOrd="0" parTransId="{20E5205E-E787-4B57-919C-A922935D92AB}" sibTransId="{685B9338-8DB6-42B2-B6D8-ACC50F9A7624}"/>
    <dgm:cxn modelId="{51E20A1F-9432-4F9C-A7C2-CE2B9848009F}" type="presOf" srcId="{5B352FD5-682A-49AD-BD69-EC5BAD660B0D}" destId="{5C7F7951-D686-4078-BA99-9F892A2632BD}" srcOrd="0" destOrd="0" presId="urn:microsoft.com/office/officeart/2005/8/layout/hierarchy2"/>
    <dgm:cxn modelId="{B682612F-0302-4D20-BAA4-E201A4A9E366}" type="presOf" srcId="{38C4B9E4-8811-45A7-8EF0-9D8EB8BDD243}" destId="{1A9683A6-E93A-4FB7-83B4-095144CEB7C6}" srcOrd="0" destOrd="0" presId="urn:microsoft.com/office/officeart/2005/8/layout/hierarchy2"/>
    <dgm:cxn modelId="{ADBEE232-FD6B-49AA-B4BA-531615598594}" type="presOf" srcId="{D186891A-2D3C-46A3-BD57-81E29B12187A}" destId="{2F25198F-3AA0-484D-8F2A-81E2BEFA66CF}" srcOrd="0" destOrd="0" presId="urn:microsoft.com/office/officeart/2005/8/layout/hierarchy2"/>
    <dgm:cxn modelId="{0168503E-7E24-459A-A569-E55AF4750B5F}" type="presOf" srcId="{20E5205E-E787-4B57-919C-A922935D92AB}" destId="{7C3115C3-0355-448F-901B-317529CC2E77}" srcOrd="1" destOrd="0" presId="urn:microsoft.com/office/officeart/2005/8/layout/hierarchy2"/>
    <dgm:cxn modelId="{913A8861-6396-4DC6-84A7-B1BEADF2EFAE}" type="presOf" srcId="{F716D2E8-9854-4E53-859A-902487F88A47}" destId="{C4ADB739-0189-448F-B8A1-D972B9E917BD}" srcOrd="0" destOrd="0" presId="urn:microsoft.com/office/officeart/2005/8/layout/hierarchy2"/>
    <dgm:cxn modelId="{18143743-C461-44A1-81D2-3518D28046D3}" type="presOf" srcId="{38C4B9E4-8811-45A7-8EF0-9D8EB8BDD243}" destId="{DE025E01-6C58-4C47-84D0-28086B33421C}" srcOrd="1" destOrd="0" presId="urn:microsoft.com/office/officeart/2005/8/layout/hierarchy2"/>
    <dgm:cxn modelId="{34E03B43-B63F-4E44-90A2-4AC3543BFDEE}" type="presOf" srcId="{663B05DD-7DAC-4166-94E3-DE1B37F79373}" destId="{4971A31F-D3AE-4BCA-828A-7DF84565B5A9}" srcOrd="1" destOrd="0" presId="urn:microsoft.com/office/officeart/2005/8/layout/hierarchy2"/>
    <dgm:cxn modelId="{98116045-4E91-4496-AF77-4ECC65A73727}" type="presOf" srcId="{0570B80F-E863-4A12-876C-EA69D3B01820}" destId="{678E2136-77D2-4C74-8FDE-9D682A826928}" srcOrd="1" destOrd="0" presId="urn:microsoft.com/office/officeart/2005/8/layout/hierarchy2"/>
    <dgm:cxn modelId="{29734566-B621-4921-8A99-C1BB02598127}" type="presOf" srcId="{49E5AEE9-F8AC-4C7B-AD08-671A1DAD7BE0}" destId="{1589DDD0-64BE-49CE-9EA3-0BA49D93B013}" srcOrd="0" destOrd="0" presId="urn:microsoft.com/office/officeart/2005/8/layout/hierarchy2"/>
    <dgm:cxn modelId="{105DEE66-75A4-4DBB-A408-06EC300FE965}" srcId="{6C1EF458-DBE7-4F30-9F58-B5D5B8FA9B1F}" destId="{7697630E-37FD-4F5A-AE6B-288882534AF1}" srcOrd="0" destOrd="0" parTransId="{133EFE13-D29F-41EA-B43B-4456312DC178}" sibTransId="{1EEB12E0-26FD-4C0A-BF08-3594A34A8FD5}"/>
    <dgm:cxn modelId="{E064944C-CA47-4D7B-9719-33AF9C645FF5}" srcId="{7697630E-37FD-4F5A-AE6B-288882534AF1}" destId="{416F74DE-949A-407A-8D43-377BFDC78CD0}" srcOrd="2" destOrd="0" parTransId="{A46B19B9-B0C5-4A21-8219-9D0CC4C84673}" sibTransId="{FA74FE43-97C4-4FC8-A81D-109C06EF9918}"/>
    <dgm:cxn modelId="{5AD9B17C-430F-49FA-9162-BF1DA9A28A5B}" type="presOf" srcId="{931E25C8-3D7E-49DC-AB63-DEDE17088880}" destId="{E05BA7CC-AE85-450C-88B5-D1657550E0CE}" srcOrd="0" destOrd="0" presId="urn:microsoft.com/office/officeart/2005/8/layout/hierarchy2"/>
    <dgm:cxn modelId="{D2982889-4679-4444-8809-09B2620E8766}" type="presOf" srcId="{94BD32EC-1B4F-47A5-8065-D63891D6A653}" destId="{A42ADD2A-683C-4C6D-8E5E-44FB0C15E14A}" srcOrd="0" destOrd="0" presId="urn:microsoft.com/office/officeart/2005/8/layout/hierarchy2"/>
    <dgm:cxn modelId="{ED587A8A-88F1-4453-A042-BBA8BFF04A1D}" type="presOf" srcId="{7697630E-37FD-4F5A-AE6B-288882534AF1}" destId="{B556A3FC-4C7D-48EA-99A5-07A78E150A69}" srcOrd="0" destOrd="0" presId="urn:microsoft.com/office/officeart/2005/8/layout/hierarchy2"/>
    <dgm:cxn modelId="{AE530992-8FF5-4C94-9124-E781927CEE66}" type="presOf" srcId="{394C7C8A-E1EF-4155-B71D-612713D338AE}" destId="{7E0014B8-0CD1-4E3F-B1BC-64866EE9FDC5}" srcOrd="1" destOrd="0" presId="urn:microsoft.com/office/officeart/2005/8/layout/hierarchy2"/>
    <dgm:cxn modelId="{BD91129D-E3BD-4C25-B0B4-52B841F362D5}" srcId="{416F74DE-949A-407A-8D43-377BFDC78CD0}" destId="{931E25C8-3D7E-49DC-AB63-DEDE17088880}" srcOrd="0" destOrd="0" parTransId="{394C7C8A-E1EF-4155-B71D-612713D338AE}" sibTransId="{46167216-38BB-4C8B-8BD7-59DC7E93B452}"/>
    <dgm:cxn modelId="{7166189F-37B1-4AF8-8A78-85D9357185AF}" type="presOf" srcId="{5B352FD5-682A-49AD-BD69-EC5BAD660B0D}" destId="{887A8D19-6971-41AA-9953-9E67DFFABCD4}" srcOrd="1" destOrd="0" presId="urn:microsoft.com/office/officeart/2005/8/layout/hierarchy2"/>
    <dgm:cxn modelId="{C08CA9A0-EC3D-4553-BB0A-8F83428F7A7E}" type="presOf" srcId="{47F22DF2-A1A1-408B-A24A-99B933A0EF09}" destId="{3A4C0CE4-FDBC-4352-A041-6DBC11B220F3}" srcOrd="0" destOrd="0" presId="urn:microsoft.com/office/officeart/2005/8/layout/hierarchy2"/>
    <dgm:cxn modelId="{23EF34A4-7CA7-447C-8338-BD4558190D11}" type="presOf" srcId="{D186891A-2D3C-46A3-BD57-81E29B12187A}" destId="{B3D44277-74E1-4FA6-9805-013083E3F5C3}" srcOrd="1" destOrd="0" presId="urn:microsoft.com/office/officeart/2005/8/layout/hierarchy2"/>
    <dgm:cxn modelId="{853175A8-ACA6-4F7E-A68C-0E6A7C35D5E3}" srcId="{7697630E-37FD-4F5A-AE6B-288882534AF1}" destId="{49726F6F-FD69-482E-B088-3DD7B6D60019}" srcOrd="3" destOrd="0" parTransId="{663B05DD-7DAC-4166-94E3-DE1B37F79373}" sibTransId="{F1D1BC0E-934F-4E8D-8834-E082D46D90C9}"/>
    <dgm:cxn modelId="{6DC494AB-85D0-4E93-BB94-1AD52D5BC8A3}" type="presOf" srcId="{21582A8F-9DA0-4EB3-B3A9-FCB9F8B26E79}" destId="{84DAE72A-D97C-4ABD-A0C8-BBDB73726FD9}" srcOrd="0" destOrd="0" presId="urn:microsoft.com/office/officeart/2005/8/layout/hierarchy2"/>
    <dgm:cxn modelId="{386114B4-6F17-4245-AF56-9D48578424C2}" type="presOf" srcId="{20E5205E-E787-4B57-919C-A922935D92AB}" destId="{0C2C2009-AD0E-4C38-8C39-7BB8C1742ED9}" srcOrd="0" destOrd="0" presId="urn:microsoft.com/office/officeart/2005/8/layout/hierarchy2"/>
    <dgm:cxn modelId="{249F69C0-3060-4178-A069-76DDC2EF7E7C}" srcId="{47F22DF2-A1A1-408B-A24A-99B933A0EF09}" destId="{49E5AEE9-F8AC-4C7B-AD08-671A1DAD7BE0}" srcOrd="0" destOrd="0" parTransId="{0570B80F-E863-4A12-876C-EA69D3B01820}" sibTransId="{EA67CE48-8C7D-46E1-A614-F79EFE0EC4E8}"/>
    <dgm:cxn modelId="{FE6AE1CB-E869-478E-A992-07F63AD54328}" srcId="{49726F6F-FD69-482E-B088-3DD7B6D60019}" destId="{94BD32EC-1B4F-47A5-8065-D63891D6A653}" srcOrd="0" destOrd="0" parTransId="{38C4B9E4-8811-45A7-8EF0-9D8EB8BDD243}" sibTransId="{A004A723-092D-441B-885B-B195C9A066D4}"/>
    <dgm:cxn modelId="{131F30CC-1791-447A-94F0-7363C29AE2A6}" type="presOf" srcId="{A46B19B9-B0C5-4A21-8219-9D0CC4C84673}" destId="{AF78D592-D4B5-40DC-8B95-F6E08AD4F9FF}" srcOrd="1" destOrd="0" presId="urn:microsoft.com/office/officeart/2005/8/layout/hierarchy2"/>
    <dgm:cxn modelId="{4ABBE6CD-4132-4153-8542-CBA0D3F501BB}" type="presOf" srcId="{416F74DE-949A-407A-8D43-377BFDC78CD0}" destId="{92402F7D-7D48-45DF-8677-85A13DD422F4}" srcOrd="0" destOrd="0" presId="urn:microsoft.com/office/officeart/2005/8/layout/hierarchy2"/>
    <dgm:cxn modelId="{0B72A7D0-8152-4015-B296-61A977400A37}" type="presOf" srcId="{663B05DD-7DAC-4166-94E3-DE1B37F79373}" destId="{75C10993-BE1F-4178-A62D-8B3BF6CBF78C}" srcOrd="0" destOrd="0" presId="urn:microsoft.com/office/officeart/2005/8/layout/hierarchy2"/>
    <dgm:cxn modelId="{5E315CD6-BB3E-4388-BD99-16933C40FCD0}" type="presOf" srcId="{394C7C8A-E1EF-4155-B71D-612713D338AE}" destId="{B4CA01DB-B695-4976-98A2-FFE812913A61}" srcOrd="0" destOrd="0" presId="urn:microsoft.com/office/officeart/2005/8/layout/hierarchy2"/>
    <dgm:cxn modelId="{115669DA-EC70-4F5B-9745-7A08BBB48FEC}" type="presOf" srcId="{6C1EF458-DBE7-4F30-9F58-B5D5B8FA9B1F}" destId="{B4817F36-6EA9-4BCD-B3DD-A8B7E83F0CC9}" srcOrd="0" destOrd="0" presId="urn:microsoft.com/office/officeart/2005/8/layout/hierarchy2"/>
    <dgm:cxn modelId="{CA30C2F6-5251-4936-8B5E-723F05C57B2F}" type="presOf" srcId="{A46B19B9-B0C5-4A21-8219-9D0CC4C84673}" destId="{9A7E908B-913A-4FDC-B323-FE559067143A}" srcOrd="0" destOrd="0" presId="urn:microsoft.com/office/officeart/2005/8/layout/hierarchy2"/>
    <dgm:cxn modelId="{342DE4F9-928D-42D5-8AC4-DB8D7A6340F4}" type="presOf" srcId="{0570B80F-E863-4A12-876C-EA69D3B01820}" destId="{21CB97A6-3F5A-4978-B605-D7E0EAA0D7BC}" srcOrd="0" destOrd="0" presId="urn:microsoft.com/office/officeart/2005/8/layout/hierarchy2"/>
    <dgm:cxn modelId="{FB0B69EE-E905-4602-A778-81383D597744}" type="presParOf" srcId="{B4817F36-6EA9-4BCD-B3DD-A8B7E83F0CC9}" destId="{F7FAAB26-FB07-4F6E-8498-6B9F572587AA}" srcOrd="0" destOrd="0" presId="urn:microsoft.com/office/officeart/2005/8/layout/hierarchy2"/>
    <dgm:cxn modelId="{92AC8E97-EB0F-4AC0-A3E9-BBB2909CB36B}" type="presParOf" srcId="{F7FAAB26-FB07-4F6E-8498-6B9F572587AA}" destId="{B556A3FC-4C7D-48EA-99A5-07A78E150A69}" srcOrd="0" destOrd="0" presId="urn:microsoft.com/office/officeart/2005/8/layout/hierarchy2"/>
    <dgm:cxn modelId="{3C095475-552A-4AA3-BC64-E41A56B26104}" type="presParOf" srcId="{F7FAAB26-FB07-4F6E-8498-6B9F572587AA}" destId="{54CB9486-64F7-4985-8284-4458DB79504A}" srcOrd="1" destOrd="0" presId="urn:microsoft.com/office/officeart/2005/8/layout/hierarchy2"/>
    <dgm:cxn modelId="{EF42120A-4DCE-4B59-9CE0-3B6E38F977C5}" type="presParOf" srcId="{54CB9486-64F7-4985-8284-4458DB79504A}" destId="{2F25198F-3AA0-484D-8F2A-81E2BEFA66CF}" srcOrd="0" destOrd="0" presId="urn:microsoft.com/office/officeart/2005/8/layout/hierarchy2"/>
    <dgm:cxn modelId="{88B5DCBD-1D1B-4D0C-AD31-A2F3B4CADD60}" type="presParOf" srcId="{2F25198F-3AA0-484D-8F2A-81E2BEFA66CF}" destId="{B3D44277-74E1-4FA6-9805-013083E3F5C3}" srcOrd="0" destOrd="0" presId="urn:microsoft.com/office/officeart/2005/8/layout/hierarchy2"/>
    <dgm:cxn modelId="{CBAE6B8A-DC98-4064-9F82-6CCC455A0ECC}" type="presParOf" srcId="{54CB9486-64F7-4985-8284-4458DB79504A}" destId="{3CB2DB0F-1472-4C68-94BA-F6DC2E1FEB40}" srcOrd="1" destOrd="0" presId="urn:microsoft.com/office/officeart/2005/8/layout/hierarchy2"/>
    <dgm:cxn modelId="{F0517844-DD9E-4162-ADD1-839DD39905D3}" type="presParOf" srcId="{3CB2DB0F-1472-4C68-94BA-F6DC2E1FEB40}" destId="{3A4C0CE4-FDBC-4352-A041-6DBC11B220F3}" srcOrd="0" destOrd="0" presId="urn:microsoft.com/office/officeart/2005/8/layout/hierarchy2"/>
    <dgm:cxn modelId="{EBD0168F-E467-4538-8E62-B29FF421C08F}" type="presParOf" srcId="{3CB2DB0F-1472-4C68-94BA-F6DC2E1FEB40}" destId="{E7327709-60DC-4B12-9716-13F29557DB14}" srcOrd="1" destOrd="0" presId="urn:microsoft.com/office/officeart/2005/8/layout/hierarchy2"/>
    <dgm:cxn modelId="{A8AA6AE5-A2A7-4818-B671-76FF3F7DD376}" type="presParOf" srcId="{E7327709-60DC-4B12-9716-13F29557DB14}" destId="{21CB97A6-3F5A-4978-B605-D7E0EAA0D7BC}" srcOrd="0" destOrd="0" presId="urn:microsoft.com/office/officeart/2005/8/layout/hierarchy2"/>
    <dgm:cxn modelId="{27E55974-641B-4861-8F1F-8E138BFC6991}" type="presParOf" srcId="{21CB97A6-3F5A-4978-B605-D7E0EAA0D7BC}" destId="{678E2136-77D2-4C74-8FDE-9D682A826928}" srcOrd="0" destOrd="0" presId="urn:microsoft.com/office/officeart/2005/8/layout/hierarchy2"/>
    <dgm:cxn modelId="{B1C94348-8FE4-447D-876C-B8D68DBD3271}" type="presParOf" srcId="{E7327709-60DC-4B12-9716-13F29557DB14}" destId="{B721368C-9B87-47B3-AD88-381D299F69BA}" srcOrd="1" destOrd="0" presId="urn:microsoft.com/office/officeart/2005/8/layout/hierarchy2"/>
    <dgm:cxn modelId="{4B5F0199-3B9E-42FF-B475-D539EAE1F68D}" type="presParOf" srcId="{B721368C-9B87-47B3-AD88-381D299F69BA}" destId="{1589DDD0-64BE-49CE-9EA3-0BA49D93B013}" srcOrd="0" destOrd="0" presId="urn:microsoft.com/office/officeart/2005/8/layout/hierarchy2"/>
    <dgm:cxn modelId="{E73971CF-E362-4739-A1F1-A53E807F46B3}" type="presParOf" srcId="{B721368C-9B87-47B3-AD88-381D299F69BA}" destId="{779DC0C0-92D2-4641-96C5-A0E5E61D899A}" srcOrd="1" destOrd="0" presId="urn:microsoft.com/office/officeart/2005/8/layout/hierarchy2"/>
    <dgm:cxn modelId="{51D339D5-EDDF-49C6-92C7-1BC3555F9A5C}" type="presParOf" srcId="{54CB9486-64F7-4985-8284-4458DB79504A}" destId="{5C7F7951-D686-4078-BA99-9F892A2632BD}" srcOrd="2" destOrd="0" presId="urn:microsoft.com/office/officeart/2005/8/layout/hierarchy2"/>
    <dgm:cxn modelId="{5C2808C5-0A38-476E-81C3-2449251A349C}" type="presParOf" srcId="{5C7F7951-D686-4078-BA99-9F892A2632BD}" destId="{887A8D19-6971-41AA-9953-9E67DFFABCD4}" srcOrd="0" destOrd="0" presId="urn:microsoft.com/office/officeart/2005/8/layout/hierarchy2"/>
    <dgm:cxn modelId="{BBB6D557-9ECC-4CC7-B09E-677EFB00FBC7}" type="presParOf" srcId="{54CB9486-64F7-4985-8284-4458DB79504A}" destId="{671BBE42-D870-495A-946B-A7AB00DC4DF9}" srcOrd="3" destOrd="0" presId="urn:microsoft.com/office/officeart/2005/8/layout/hierarchy2"/>
    <dgm:cxn modelId="{BFBB9DEE-30CF-436D-BCAC-571CBE211B78}" type="presParOf" srcId="{671BBE42-D870-495A-946B-A7AB00DC4DF9}" destId="{C4ADB739-0189-448F-B8A1-D972B9E917BD}" srcOrd="0" destOrd="0" presId="urn:microsoft.com/office/officeart/2005/8/layout/hierarchy2"/>
    <dgm:cxn modelId="{B184AB42-7A89-4961-AA2F-E6CE00A9E28A}" type="presParOf" srcId="{671BBE42-D870-495A-946B-A7AB00DC4DF9}" destId="{B65B183D-38F5-4A6E-9543-338D7D1AC47F}" srcOrd="1" destOrd="0" presId="urn:microsoft.com/office/officeart/2005/8/layout/hierarchy2"/>
    <dgm:cxn modelId="{BCD4F354-96F3-4292-9935-08F1F76CECE4}" type="presParOf" srcId="{B65B183D-38F5-4A6E-9543-338D7D1AC47F}" destId="{0C2C2009-AD0E-4C38-8C39-7BB8C1742ED9}" srcOrd="0" destOrd="0" presId="urn:microsoft.com/office/officeart/2005/8/layout/hierarchy2"/>
    <dgm:cxn modelId="{4C9A8902-5A11-47DC-8344-BF948C87C034}" type="presParOf" srcId="{0C2C2009-AD0E-4C38-8C39-7BB8C1742ED9}" destId="{7C3115C3-0355-448F-901B-317529CC2E77}" srcOrd="0" destOrd="0" presId="urn:microsoft.com/office/officeart/2005/8/layout/hierarchy2"/>
    <dgm:cxn modelId="{066ABAF4-2C70-40B1-BED2-5FA939EC646B}" type="presParOf" srcId="{B65B183D-38F5-4A6E-9543-338D7D1AC47F}" destId="{B904B4D6-99F9-4A73-9971-676FCDEEC601}" srcOrd="1" destOrd="0" presId="urn:microsoft.com/office/officeart/2005/8/layout/hierarchy2"/>
    <dgm:cxn modelId="{8C03F6F4-AA2C-4896-989D-A0A3797733C4}" type="presParOf" srcId="{B904B4D6-99F9-4A73-9971-676FCDEEC601}" destId="{84DAE72A-D97C-4ABD-A0C8-BBDB73726FD9}" srcOrd="0" destOrd="0" presId="urn:microsoft.com/office/officeart/2005/8/layout/hierarchy2"/>
    <dgm:cxn modelId="{61FCCAED-380A-44FE-ABF3-B1062C4FDA1A}" type="presParOf" srcId="{B904B4D6-99F9-4A73-9971-676FCDEEC601}" destId="{4E656034-A543-45D1-ADFC-B52C6CCDA61E}" srcOrd="1" destOrd="0" presId="urn:microsoft.com/office/officeart/2005/8/layout/hierarchy2"/>
    <dgm:cxn modelId="{185AE6AC-B04D-415E-BAC2-9B070E149583}" type="presParOf" srcId="{54CB9486-64F7-4985-8284-4458DB79504A}" destId="{9A7E908B-913A-4FDC-B323-FE559067143A}" srcOrd="4" destOrd="0" presId="urn:microsoft.com/office/officeart/2005/8/layout/hierarchy2"/>
    <dgm:cxn modelId="{9F4AD58A-41CE-421C-AB23-38AC2ABD75FD}" type="presParOf" srcId="{9A7E908B-913A-4FDC-B323-FE559067143A}" destId="{AF78D592-D4B5-40DC-8B95-F6E08AD4F9FF}" srcOrd="0" destOrd="0" presId="urn:microsoft.com/office/officeart/2005/8/layout/hierarchy2"/>
    <dgm:cxn modelId="{8DF2B189-0D9F-4DD0-8272-3CB89FA8E257}" type="presParOf" srcId="{54CB9486-64F7-4985-8284-4458DB79504A}" destId="{31CF2CB1-BC19-4909-9F59-D3F941CDB71F}" srcOrd="5" destOrd="0" presId="urn:microsoft.com/office/officeart/2005/8/layout/hierarchy2"/>
    <dgm:cxn modelId="{A30127C3-5768-4910-8D84-D781183B94E2}" type="presParOf" srcId="{31CF2CB1-BC19-4909-9F59-D3F941CDB71F}" destId="{92402F7D-7D48-45DF-8677-85A13DD422F4}" srcOrd="0" destOrd="0" presId="urn:microsoft.com/office/officeart/2005/8/layout/hierarchy2"/>
    <dgm:cxn modelId="{CD703072-4833-47D5-9565-CFE207B3309F}" type="presParOf" srcId="{31CF2CB1-BC19-4909-9F59-D3F941CDB71F}" destId="{162E0144-5076-4E86-A80C-E35F2657F430}" srcOrd="1" destOrd="0" presId="urn:microsoft.com/office/officeart/2005/8/layout/hierarchy2"/>
    <dgm:cxn modelId="{84983C82-ED06-4836-9876-C558523D5379}" type="presParOf" srcId="{162E0144-5076-4E86-A80C-E35F2657F430}" destId="{B4CA01DB-B695-4976-98A2-FFE812913A61}" srcOrd="0" destOrd="0" presId="urn:microsoft.com/office/officeart/2005/8/layout/hierarchy2"/>
    <dgm:cxn modelId="{8B8EF235-CA2F-4FE5-88F3-FEB5C77798C5}" type="presParOf" srcId="{B4CA01DB-B695-4976-98A2-FFE812913A61}" destId="{7E0014B8-0CD1-4E3F-B1BC-64866EE9FDC5}" srcOrd="0" destOrd="0" presId="urn:microsoft.com/office/officeart/2005/8/layout/hierarchy2"/>
    <dgm:cxn modelId="{24A0E3A8-1C16-4828-80ED-C4BB0E68722C}" type="presParOf" srcId="{162E0144-5076-4E86-A80C-E35F2657F430}" destId="{39BD7BD3-B107-43DB-B539-68B101ACA3AF}" srcOrd="1" destOrd="0" presId="urn:microsoft.com/office/officeart/2005/8/layout/hierarchy2"/>
    <dgm:cxn modelId="{4487C47A-E9E3-467D-9BCD-249AB2D77E59}" type="presParOf" srcId="{39BD7BD3-B107-43DB-B539-68B101ACA3AF}" destId="{E05BA7CC-AE85-450C-88B5-D1657550E0CE}" srcOrd="0" destOrd="0" presId="urn:microsoft.com/office/officeart/2005/8/layout/hierarchy2"/>
    <dgm:cxn modelId="{115CC04D-5B5E-461C-9092-1FCE6097CD89}" type="presParOf" srcId="{39BD7BD3-B107-43DB-B539-68B101ACA3AF}" destId="{9D9A38EB-461A-41B2-BA8E-86C71CAB966E}" srcOrd="1" destOrd="0" presId="urn:microsoft.com/office/officeart/2005/8/layout/hierarchy2"/>
    <dgm:cxn modelId="{D4A94929-4476-4A6E-8669-71A532802B26}" type="presParOf" srcId="{54CB9486-64F7-4985-8284-4458DB79504A}" destId="{75C10993-BE1F-4178-A62D-8B3BF6CBF78C}" srcOrd="6" destOrd="0" presId="urn:microsoft.com/office/officeart/2005/8/layout/hierarchy2"/>
    <dgm:cxn modelId="{0C32C0DF-4200-4A94-936D-9AA35390ABD0}" type="presParOf" srcId="{75C10993-BE1F-4178-A62D-8B3BF6CBF78C}" destId="{4971A31F-D3AE-4BCA-828A-7DF84565B5A9}" srcOrd="0" destOrd="0" presId="urn:microsoft.com/office/officeart/2005/8/layout/hierarchy2"/>
    <dgm:cxn modelId="{289D192A-3E9A-454F-8F81-69EF78D07D23}" type="presParOf" srcId="{54CB9486-64F7-4985-8284-4458DB79504A}" destId="{4442349A-4DA3-48C0-A549-509CE36C0F2B}" srcOrd="7" destOrd="0" presId="urn:microsoft.com/office/officeart/2005/8/layout/hierarchy2"/>
    <dgm:cxn modelId="{A561938F-2C0B-461D-9582-EAE8D5F2F869}" type="presParOf" srcId="{4442349A-4DA3-48C0-A549-509CE36C0F2B}" destId="{64825084-D601-4C49-A170-0A6E17D14ED1}" srcOrd="0" destOrd="0" presId="urn:microsoft.com/office/officeart/2005/8/layout/hierarchy2"/>
    <dgm:cxn modelId="{839EE20A-ED30-4D1C-96C3-13389D0712AE}" type="presParOf" srcId="{4442349A-4DA3-48C0-A549-509CE36C0F2B}" destId="{29511067-D4FB-484E-B3C6-2DA0CFCCE6ED}" srcOrd="1" destOrd="0" presId="urn:microsoft.com/office/officeart/2005/8/layout/hierarchy2"/>
    <dgm:cxn modelId="{50A3D4EA-3831-4E41-99AC-058E7EE1C49B}" type="presParOf" srcId="{29511067-D4FB-484E-B3C6-2DA0CFCCE6ED}" destId="{1A9683A6-E93A-4FB7-83B4-095144CEB7C6}" srcOrd="0" destOrd="0" presId="urn:microsoft.com/office/officeart/2005/8/layout/hierarchy2"/>
    <dgm:cxn modelId="{5AB441C7-F407-4E02-94E0-9A0095F1B30A}" type="presParOf" srcId="{1A9683A6-E93A-4FB7-83B4-095144CEB7C6}" destId="{DE025E01-6C58-4C47-84D0-28086B33421C}" srcOrd="0" destOrd="0" presId="urn:microsoft.com/office/officeart/2005/8/layout/hierarchy2"/>
    <dgm:cxn modelId="{7A794E17-D307-474A-882D-0A7DEBBFB73C}" type="presParOf" srcId="{29511067-D4FB-484E-B3C6-2DA0CFCCE6ED}" destId="{B87D8847-2C95-4070-ABF4-835498AF9349}" srcOrd="1" destOrd="0" presId="urn:microsoft.com/office/officeart/2005/8/layout/hierarchy2"/>
    <dgm:cxn modelId="{BDA0482A-21FE-43BE-90AE-A7737A5B1C6B}" type="presParOf" srcId="{B87D8847-2C95-4070-ABF4-835498AF9349}" destId="{A42ADD2A-683C-4C6D-8E5E-44FB0C15E14A}" srcOrd="0" destOrd="0" presId="urn:microsoft.com/office/officeart/2005/8/layout/hierarchy2"/>
    <dgm:cxn modelId="{2DA5549E-47D0-48B5-AAE7-FC044AA4A38E}" type="presParOf" srcId="{B87D8847-2C95-4070-ABF4-835498AF9349}" destId="{AF925611-CAA6-4E2A-B045-05C054DF17A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/>
      <dgm:t>
        <a:bodyPr/>
        <a:lstStyle/>
        <a:p>
          <a:r>
            <a:rPr lang="en-US" sz="1400" b="1" noProof="0" dirty="0"/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/>
      <dgm:t>
        <a:bodyPr/>
        <a:lstStyle/>
        <a:p>
          <a:pPr algn="ctr"/>
          <a:r>
            <a:rPr lang="en-US" sz="1400" b="1" noProof="0" dirty="0"/>
            <a:t>Initial sorting</a:t>
          </a:r>
        </a:p>
        <a:p>
          <a:pPr algn="ctr"/>
          <a:endParaRPr lang="en-US" sz="1400" b="1" noProof="0" dirty="0"/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7CBB9D"/>
        </a:solidFill>
      </dgm:spPr>
      <dgm:t>
        <a:bodyPr/>
        <a:lstStyle/>
        <a:p>
          <a:r>
            <a:rPr lang="en-US" sz="1400" b="1" noProof="0" dirty="0"/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/>
      <dgm:t>
        <a:bodyPr/>
        <a:lstStyle/>
        <a:p>
          <a:pPr algn="l"/>
          <a:r>
            <a:rPr lang="en-US" sz="1400" noProof="0" dirty="0"/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/>
      <dgm:t>
        <a:bodyPr/>
        <a:lstStyle/>
        <a:p>
          <a:pPr algn="l"/>
          <a:r>
            <a:rPr lang="en-US" sz="1400" noProof="0" dirty="0"/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6EC672"/>
        </a:solidFill>
      </dgm:spPr>
      <dgm:t>
        <a:bodyPr/>
        <a:lstStyle/>
        <a:p>
          <a:r>
            <a:rPr lang="en-US" b="1" noProof="0" dirty="0"/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D0DC52"/>
        </a:solidFill>
      </dgm:spPr>
      <dgm:t>
        <a:bodyPr/>
        <a:lstStyle/>
        <a:p>
          <a:pPr algn="ctr"/>
          <a:r>
            <a:rPr lang="en-US" sz="1600" b="1" noProof="0" dirty="0"/>
            <a:t>Second sorting</a:t>
          </a:r>
        </a:p>
        <a:p>
          <a:pPr algn="ctr"/>
          <a:endParaRPr lang="en-US" sz="1400" b="1" noProof="0" dirty="0"/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/>
      <dgm:t>
        <a:bodyPr/>
        <a:lstStyle/>
        <a:p>
          <a:r>
            <a:rPr lang="en-US" b="1" noProof="0" dirty="0"/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/>
      <dgm:t>
        <a:bodyPr/>
        <a:lstStyle/>
        <a:p>
          <a:r>
            <a:rPr lang="en-US" noProof="0" dirty="0"/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/>
      <dgm:t>
        <a:bodyPr/>
        <a:lstStyle/>
        <a:p>
          <a:r>
            <a:rPr lang="en-US" noProof="0" dirty="0"/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D0DC52"/>
        </a:solidFill>
      </dgm:spPr>
      <dgm:t>
        <a:bodyPr/>
        <a:lstStyle/>
        <a:p>
          <a:pPr algn="l"/>
          <a:r>
            <a:rPr lang="en-US" sz="1400" noProof="0" dirty="0"/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D0DC52"/>
        </a:solidFill>
      </dgm:spPr>
      <dgm:t>
        <a:bodyPr/>
        <a:lstStyle/>
        <a:p>
          <a:pPr algn="l"/>
          <a:r>
            <a:rPr lang="en-US" sz="1400" noProof="0" dirty="0"/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/>
      <dgm:t>
        <a:bodyPr/>
        <a:lstStyle/>
        <a:p>
          <a:r>
            <a:rPr lang="en-US" b="1" noProof="0" dirty="0"/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/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/>
      <dgm:t>
        <a:bodyPr/>
        <a:lstStyle/>
        <a:p>
          <a:pPr algn="ctr"/>
          <a:r>
            <a:rPr lang="en-US" sz="1400" b="1" noProof="0" dirty="0"/>
            <a:t>Initial sorting</a:t>
          </a:r>
        </a:p>
        <a:p>
          <a:pPr algn="ctr"/>
          <a:endParaRPr lang="en-US" sz="1400" b="1" noProof="0" dirty="0"/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CAE4D8"/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/>
      <dgm:t>
        <a:bodyPr/>
        <a:lstStyle/>
        <a:p>
          <a:pPr algn="l"/>
          <a:r>
            <a:rPr lang="en-US" sz="1400" noProof="0" dirty="0"/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/>
      <dgm:t>
        <a:bodyPr/>
        <a:lstStyle/>
        <a:p>
          <a:pPr algn="l"/>
          <a:r>
            <a:rPr lang="en-US" sz="1400" noProof="0" dirty="0"/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BAE4BC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>
        <a:solidFill>
          <a:srgbClr val="BAE4BC"/>
        </a:solidFill>
      </dgm:spPr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E6EDA5"/>
        </a:solidFill>
      </dgm:spPr>
      <dgm:t>
        <a:bodyPr/>
        <a:lstStyle/>
        <a:p>
          <a:pPr algn="ctr"/>
          <a:r>
            <a:rPr lang="en-US" sz="1600" b="1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>
        <a:solidFill>
          <a:srgbClr val="E6EDA5"/>
        </a:solidFill>
      </dgm:spPr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>
        <a:solidFill>
          <a:srgbClr val="BFE4A4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>
        <a:solidFill>
          <a:srgbClr val="BFE4A4"/>
        </a:solidFill>
      </dgm:spPr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>
        <a:solidFill>
          <a:srgbClr val="CAE4D8"/>
        </a:solidFill>
      </dgm:spPr>
      <dgm:t>
        <a:bodyPr/>
        <a:lstStyle/>
        <a:p>
          <a:pPr algn="ctr"/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7CBB9D"/>
        </a:solidFill>
      </dgm:spPr>
      <dgm:t>
        <a:bodyPr/>
        <a:lstStyle/>
        <a:p>
          <a:r>
            <a:rPr lang="en-US" sz="1400" b="1" noProof="0" dirty="0">
              <a:solidFill>
                <a:schemeClr val="bg1"/>
              </a:solidFill>
            </a:rPr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BAE4BC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>
        <a:solidFill>
          <a:srgbClr val="BAE4BC"/>
        </a:solidFill>
      </dgm:spPr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E6EDA5"/>
        </a:solidFill>
      </dgm:spPr>
      <dgm:t>
        <a:bodyPr/>
        <a:lstStyle/>
        <a:p>
          <a:pPr algn="ctr"/>
          <a:r>
            <a:rPr lang="en-US" sz="1600" b="1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>
        <a:solidFill>
          <a:srgbClr val="E6EDA5"/>
        </a:solidFill>
      </dgm:spPr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>
        <a:solidFill>
          <a:srgbClr val="BFE4A4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>
        <a:solidFill>
          <a:srgbClr val="BFE4A4"/>
        </a:solidFill>
      </dgm:spPr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AFD751-2787-4880-AA6F-BCC9C6FC32B5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2294122A-C748-4303-8E29-BB4410E162F4}">
      <dgm:prSet phldrT="[Texto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gm:t>
    </dgm:pt>
    <dgm:pt modelId="{03A15683-EF78-4321-9733-EE1A56AC3273}" type="parTrans" cxnId="{68B215CB-4FD6-4AB3-AC9C-F8BA018BB6C8}">
      <dgm:prSet/>
      <dgm:spPr/>
      <dgm:t>
        <a:bodyPr/>
        <a:lstStyle/>
        <a:p>
          <a:endParaRPr lang="en-US" noProof="0" dirty="0"/>
        </a:p>
      </dgm:t>
    </dgm:pt>
    <dgm:pt modelId="{BEF7352B-C407-45A0-A31D-FB8D84FAEF49}" type="sibTrans" cxnId="{68B215CB-4FD6-4AB3-AC9C-F8BA018BB6C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noProof="0" dirty="0"/>
        </a:p>
      </dgm:t>
    </dgm:pt>
    <dgm:pt modelId="{D4B9F4D7-228C-464D-B895-EBFC5AC0AAA9}">
      <dgm:prSet phldrT="[Texto]" custT="1"/>
      <dgm:spPr>
        <a:solidFill>
          <a:srgbClr val="CAE4D8"/>
        </a:solidFill>
      </dgm:spPr>
      <dgm:t>
        <a:bodyPr/>
        <a:lstStyle/>
        <a:p>
          <a:pPr algn="ctr"/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10B81A38-4F7F-4457-B026-813C24899AA0}" type="parTrans" cxnId="{449754DB-B24B-4519-BC90-DD0067E52797}">
      <dgm:prSet/>
      <dgm:spPr/>
      <dgm:t>
        <a:bodyPr/>
        <a:lstStyle/>
        <a:p>
          <a:endParaRPr lang="en-US" noProof="0" dirty="0"/>
        </a:p>
      </dgm:t>
    </dgm:pt>
    <dgm:pt modelId="{24585303-FE52-4378-AE52-B405E9C3D436}" type="sibTrans" cxnId="{449754DB-B24B-4519-BC90-DD0067E5279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D8FEFA73-53FE-4C73-B928-6EC495999A76}">
      <dgm:prSet phldrT="[Texto]" custT="1"/>
      <dgm:spPr>
        <a:solidFill>
          <a:srgbClr val="CAE4D8"/>
        </a:solidFill>
      </dgm:spPr>
      <dgm:t>
        <a:bodyPr/>
        <a:lstStyle/>
        <a:p>
          <a:r>
            <a:rPr lang="en-US" sz="1400" b="1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gm:t>
    </dgm:pt>
    <dgm:pt modelId="{A8B3F019-2AD9-4090-ADE6-D011CAAAD850}" type="parTrans" cxnId="{F6F484A2-3838-4148-B531-330E71E8A1A7}">
      <dgm:prSet/>
      <dgm:spPr/>
      <dgm:t>
        <a:bodyPr/>
        <a:lstStyle/>
        <a:p>
          <a:endParaRPr lang="en-US" noProof="0" dirty="0"/>
        </a:p>
      </dgm:t>
    </dgm:pt>
    <dgm:pt modelId="{1A63D0A3-83FF-4628-9588-6E28FB82AD5B}" type="sibTrans" cxnId="{F6F484A2-3838-4148-B531-330E71E8A1A7}">
      <dgm:prSet/>
      <dgm:spPr>
        <a:solidFill>
          <a:srgbClr val="CAE4D8"/>
        </a:solidFill>
      </dgm:spPr>
      <dgm:t>
        <a:bodyPr/>
        <a:lstStyle/>
        <a:p>
          <a:endParaRPr lang="en-US" noProof="0" dirty="0"/>
        </a:p>
      </dgm:t>
    </dgm:pt>
    <dgm:pt modelId="{B8ADB36A-1D3F-428D-9BA8-A4EDA8EB9989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7D257DB3-F4CC-4073-A6A4-D2221A3029B8}" type="par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F2CB6D81-DAD9-4F40-A9F6-7FDAF79B63C7}" type="sibTrans" cxnId="{9DAC2141-4219-4ECB-9375-29FC80EFD246}">
      <dgm:prSet/>
      <dgm:spPr/>
      <dgm:t>
        <a:bodyPr/>
        <a:lstStyle/>
        <a:p>
          <a:endParaRPr lang="en-US" noProof="0" dirty="0"/>
        </a:p>
      </dgm:t>
    </dgm:pt>
    <dgm:pt modelId="{95AF0A1C-2B56-4103-85D2-726AC3C46BCD}">
      <dgm:prSet phldrT="[Texto]"/>
      <dgm:spPr>
        <a:solidFill>
          <a:srgbClr val="CAE4D8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324FFB11-62B9-4515-9AFF-C630A22A4F65}" type="par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FD31577E-9AE2-416D-8AF5-817C83E80677}" type="sibTrans" cxnId="{44BAD88D-8138-4272-ABC6-66C57D76A5CA}">
      <dgm:prSet/>
      <dgm:spPr/>
      <dgm:t>
        <a:bodyPr/>
        <a:lstStyle/>
        <a:p>
          <a:endParaRPr lang="en-US" noProof="0" dirty="0"/>
        </a:p>
      </dgm:t>
    </dgm:pt>
    <dgm:pt modelId="{E33F6F8D-EB39-40DF-8B7E-6D903ADBC6A2}">
      <dgm:prSet phldrT="[Texto]"/>
      <dgm:spPr>
        <a:solidFill>
          <a:srgbClr val="6EC672"/>
        </a:solidFill>
      </dgm:spPr>
      <dgm:t>
        <a:bodyPr/>
        <a:lstStyle/>
        <a:p>
          <a:r>
            <a:rPr lang="en-US" b="1" noProof="0" dirty="0">
              <a:solidFill>
                <a:schemeClr val="bg1"/>
              </a:solidFill>
            </a:rPr>
            <a:t>Washing</a:t>
          </a:r>
        </a:p>
      </dgm:t>
    </dgm:pt>
    <dgm:pt modelId="{B0939CB9-5241-490D-9451-D38FE6A8C1FA}" type="parTrans" cxnId="{CAF43A5C-7B79-4CA3-B52D-5220A88F18C5}">
      <dgm:prSet/>
      <dgm:spPr/>
      <dgm:t>
        <a:bodyPr/>
        <a:lstStyle/>
        <a:p>
          <a:endParaRPr lang="en-US" noProof="0" dirty="0"/>
        </a:p>
      </dgm:t>
    </dgm:pt>
    <dgm:pt modelId="{96EDABC8-0437-4F6E-AAF3-D0EB5838AD09}" type="sibTrans" cxnId="{CAF43A5C-7B79-4CA3-B52D-5220A88F18C5}">
      <dgm:prSet/>
      <dgm:spPr>
        <a:solidFill>
          <a:srgbClr val="BAE4BC"/>
        </a:solidFill>
      </dgm:spPr>
      <dgm:t>
        <a:bodyPr/>
        <a:lstStyle/>
        <a:p>
          <a:endParaRPr lang="en-US" noProof="0" dirty="0"/>
        </a:p>
      </dgm:t>
    </dgm:pt>
    <dgm:pt modelId="{8646F711-4FA9-45CF-8787-E27D879D47EA}">
      <dgm:prSet phldrT="[Texto]" custT="1"/>
      <dgm:spPr>
        <a:solidFill>
          <a:srgbClr val="E6EDA5"/>
        </a:solidFill>
      </dgm:spPr>
      <dgm:t>
        <a:bodyPr/>
        <a:lstStyle/>
        <a:p>
          <a:pPr algn="ctr"/>
          <a:r>
            <a:rPr lang="en-US" sz="1600" b="1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algn="ctr"/>
          <a:endParaRPr lang="en-US" sz="1400" b="1" noProof="0" dirty="0">
            <a:solidFill>
              <a:schemeClr val="bg1">
                <a:lumMod val="75000"/>
              </a:schemeClr>
            </a:solidFill>
          </a:endParaRPr>
        </a:p>
      </dgm:t>
    </dgm:pt>
    <dgm:pt modelId="{3895ED22-B664-4FEF-9F0B-DB31A81B6056}" type="parTrans" cxnId="{9C7E3D0E-A905-4220-BE19-5F8A8755210E}">
      <dgm:prSet/>
      <dgm:spPr/>
      <dgm:t>
        <a:bodyPr/>
        <a:lstStyle/>
        <a:p>
          <a:endParaRPr lang="en-US" noProof="0" dirty="0"/>
        </a:p>
      </dgm:t>
    </dgm:pt>
    <dgm:pt modelId="{60229E9A-3E5A-4683-B492-6D9B083B8CF4}" type="sibTrans" cxnId="{9C7E3D0E-A905-4220-BE19-5F8A8755210E}">
      <dgm:prSet/>
      <dgm:spPr>
        <a:solidFill>
          <a:srgbClr val="E6EDA5"/>
        </a:solidFill>
      </dgm:spPr>
      <dgm:t>
        <a:bodyPr/>
        <a:lstStyle/>
        <a:p>
          <a:endParaRPr lang="en-US" noProof="0" dirty="0"/>
        </a:p>
      </dgm:t>
    </dgm:pt>
    <dgm:pt modelId="{0721AABA-544A-4AF2-A96D-6ADF6A4529F7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</dgm:t>
    </dgm:pt>
    <dgm:pt modelId="{49A3E467-CE91-459F-ADBD-90E278461B88}" type="par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CFE43C28-2B85-4A88-BB5B-6533DCAAB868}" type="sibTrans" cxnId="{8BAA7371-C8C7-4A84-BB7D-F0426BDE2726}">
      <dgm:prSet/>
      <dgm:spPr/>
      <dgm:t>
        <a:bodyPr/>
        <a:lstStyle/>
        <a:p>
          <a:endParaRPr lang="en-US" noProof="0" dirty="0"/>
        </a:p>
      </dgm:t>
    </dgm:pt>
    <dgm:pt modelId="{F12512AC-EB6D-40FD-9C94-15B76A253BC9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</dgm:t>
    </dgm:pt>
    <dgm:pt modelId="{F38C692E-6060-401C-889D-10A8E8AA4292}" type="par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E8C36F6-43C6-4C96-9BBE-A7E9897BCB80}" type="sibTrans" cxnId="{B7319B3F-4DB5-4E04-9552-6182CF171701}">
      <dgm:prSet/>
      <dgm:spPr/>
      <dgm:t>
        <a:bodyPr/>
        <a:lstStyle/>
        <a:p>
          <a:endParaRPr lang="en-US" noProof="0" dirty="0"/>
        </a:p>
      </dgm:t>
    </dgm:pt>
    <dgm:pt modelId="{64DF1276-6CE2-4089-A038-860076DD478B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gm:t>
    </dgm:pt>
    <dgm:pt modelId="{FD53EE65-FF95-4FB7-8069-3218BEB20A6B}" type="par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32B718DF-C140-488C-B771-723BBAD2C062}" type="sibTrans" cxnId="{94A85E87-C7E2-4B7D-B748-11655134596F}">
      <dgm:prSet/>
      <dgm:spPr/>
      <dgm:t>
        <a:bodyPr/>
        <a:lstStyle/>
        <a:p>
          <a:endParaRPr lang="en-US" noProof="0" dirty="0"/>
        </a:p>
      </dgm:t>
    </dgm:pt>
    <dgm:pt modelId="{188CB188-45BD-4A40-BA0F-E8AD04BD22BA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</dgm:t>
    </dgm:pt>
    <dgm:pt modelId="{57034037-95D6-4DBA-BE49-A6303299DA8C}" type="sib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145BF0BF-4E6B-47EA-84B0-ACDBAAF9C636}" type="parTrans" cxnId="{97C4D646-7F63-406A-92D0-5BE6ECC9905E}">
      <dgm:prSet/>
      <dgm:spPr/>
      <dgm:t>
        <a:bodyPr/>
        <a:lstStyle/>
        <a:p>
          <a:endParaRPr lang="en-US" noProof="0" dirty="0"/>
        </a:p>
      </dgm:t>
    </dgm:pt>
    <dgm:pt modelId="{E8A8AAD9-B09C-4456-8164-53F3282239BB}">
      <dgm:prSet phldrT="[Texto]" custT="1"/>
      <dgm:spPr>
        <a:solidFill>
          <a:srgbClr val="E6EDA5"/>
        </a:solidFill>
      </dgm:spPr>
      <dgm:t>
        <a:bodyPr/>
        <a:lstStyle/>
        <a:p>
          <a:pPr algn="l"/>
          <a:r>
            <a:rPr lang="en-US" sz="14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gm:t>
    </dgm:pt>
    <dgm:pt modelId="{4A957D08-7819-4581-8C74-D157B6915BD8}" type="sib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E6C1C359-D5E7-4D28-AF28-7FE6BE6AD642}" type="parTrans" cxnId="{05C50D69-5A0A-40E2-BD92-25A2BCB2DB02}">
      <dgm:prSet/>
      <dgm:spPr/>
      <dgm:t>
        <a:bodyPr/>
        <a:lstStyle/>
        <a:p>
          <a:endParaRPr lang="en-US" noProof="0" dirty="0"/>
        </a:p>
      </dgm:t>
    </dgm:pt>
    <dgm:pt modelId="{97EDEEB9-B1B8-48E2-9AC6-3335E3F6C277}">
      <dgm:prSet phldrT="[Texto]"/>
      <dgm:spPr>
        <a:solidFill>
          <a:srgbClr val="BFE4A4"/>
        </a:solidFill>
      </dgm:spPr>
      <dgm:t>
        <a:bodyPr/>
        <a:lstStyle/>
        <a:p>
          <a:r>
            <a:rPr lang="en-US" b="1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gm:t>
    </dgm:pt>
    <dgm:pt modelId="{E852A0D7-3530-416F-A6B9-94C48D58F007}" type="parTrans" cxnId="{50EC7CA8-9F83-4022-B997-42E6C7647AF9}">
      <dgm:prSet/>
      <dgm:spPr/>
      <dgm:t>
        <a:bodyPr/>
        <a:lstStyle/>
        <a:p>
          <a:endParaRPr lang="es-CO"/>
        </a:p>
      </dgm:t>
    </dgm:pt>
    <dgm:pt modelId="{E2E5F286-A453-454E-9C66-A7566FC1058B}" type="sibTrans" cxnId="{50EC7CA8-9F83-4022-B997-42E6C7647AF9}">
      <dgm:prSet/>
      <dgm:spPr>
        <a:solidFill>
          <a:srgbClr val="BFE4A4"/>
        </a:solidFill>
      </dgm:spPr>
      <dgm:t>
        <a:bodyPr/>
        <a:lstStyle/>
        <a:p>
          <a:endParaRPr lang="es-CO" dirty="0"/>
        </a:p>
      </dgm:t>
    </dgm:pt>
    <dgm:pt modelId="{8B76967E-BFC4-4013-82A0-2D399F40CB6E}" type="pres">
      <dgm:prSet presAssocID="{3BAFD751-2787-4880-AA6F-BCC9C6FC32B5}" presName="Name0" presStyleCnt="0">
        <dgm:presLayoutVars>
          <dgm:dir/>
          <dgm:resizeHandles val="exact"/>
        </dgm:presLayoutVars>
      </dgm:prSet>
      <dgm:spPr/>
    </dgm:pt>
    <dgm:pt modelId="{3E02DD0B-144F-4FCC-8961-62302BB8F37B}" type="pres">
      <dgm:prSet presAssocID="{2294122A-C748-4303-8E29-BB4410E162F4}" presName="node" presStyleLbl="node1" presStyleIdx="0" presStyleCnt="7">
        <dgm:presLayoutVars>
          <dgm:bulletEnabled val="1"/>
        </dgm:presLayoutVars>
      </dgm:prSet>
      <dgm:spPr/>
    </dgm:pt>
    <dgm:pt modelId="{B4FAF6CF-54D3-4572-A0EE-6069473E210F}" type="pres">
      <dgm:prSet presAssocID="{BEF7352B-C407-45A0-A31D-FB8D84FAEF49}" presName="sibTrans" presStyleLbl="sibTrans2D1" presStyleIdx="0" presStyleCnt="6"/>
      <dgm:spPr/>
    </dgm:pt>
    <dgm:pt modelId="{AD6C0512-0F96-4202-859A-55B10B6F0D29}" type="pres">
      <dgm:prSet presAssocID="{BEF7352B-C407-45A0-A31D-FB8D84FAEF49}" presName="connectorText" presStyleLbl="sibTrans2D1" presStyleIdx="0" presStyleCnt="6"/>
      <dgm:spPr/>
    </dgm:pt>
    <dgm:pt modelId="{EE658A56-1C86-41A9-A2AC-EFCD1004EFE2}" type="pres">
      <dgm:prSet presAssocID="{D4B9F4D7-228C-464D-B895-EBFC5AC0AAA9}" presName="node" presStyleLbl="node1" presStyleIdx="1" presStyleCnt="7">
        <dgm:presLayoutVars>
          <dgm:bulletEnabled val="1"/>
        </dgm:presLayoutVars>
      </dgm:prSet>
      <dgm:spPr/>
    </dgm:pt>
    <dgm:pt modelId="{23965FD9-C7FD-4FCD-959B-BF4824BB9398}" type="pres">
      <dgm:prSet presAssocID="{24585303-FE52-4378-AE52-B405E9C3D436}" presName="sibTrans" presStyleLbl="sibTrans2D1" presStyleIdx="1" presStyleCnt="6"/>
      <dgm:spPr/>
    </dgm:pt>
    <dgm:pt modelId="{09163FC1-BD9E-43C9-A6CA-DFD2864F4040}" type="pres">
      <dgm:prSet presAssocID="{24585303-FE52-4378-AE52-B405E9C3D436}" presName="connectorText" presStyleLbl="sibTrans2D1" presStyleIdx="1" presStyleCnt="6"/>
      <dgm:spPr/>
    </dgm:pt>
    <dgm:pt modelId="{1E86713F-C88C-409C-9372-8CF29E6196F2}" type="pres">
      <dgm:prSet presAssocID="{D8FEFA73-53FE-4C73-B928-6EC495999A76}" presName="node" presStyleLbl="node1" presStyleIdx="2" presStyleCnt="7" custScaleX="120917">
        <dgm:presLayoutVars>
          <dgm:bulletEnabled val="1"/>
        </dgm:presLayoutVars>
      </dgm:prSet>
      <dgm:spPr/>
    </dgm:pt>
    <dgm:pt modelId="{7F8C286B-B65A-4E14-9083-1A6EE551B759}" type="pres">
      <dgm:prSet presAssocID="{1A63D0A3-83FF-4628-9588-6E28FB82AD5B}" presName="sibTrans" presStyleLbl="sibTrans2D1" presStyleIdx="2" presStyleCnt="6"/>
      <dgm:spPr/>
    </dgm:pt>
    <dgm:pt modelId="{106A6BE8-9403-450E-9F03-9F7E7BC3B188}" type="pres">
      <dgm:prSet presAssocID="{1A63D0A3-83FF-4628-9588-6E28FB82AD5B}" presName="connectorText" presStyleLbl="sibTrans2D1" presStyleIdx="2" presStyleCnt="6"/>
      <dgm:spPr/>
    </dgm:pt>
    <dgm:pt modelId="{09E5E9EC-895A-4DB1-BE3C-E36CC40FB14E}" type="pres">
      <dgm:prSet presAssocID="{E33F6F8D-EB39-40DF-8B7E-6D903ADBC6A2}" presName="node" presStyleLbl="node1" presStyleIdx="3" presStyleCnt="7">
        <dgm:presLayoutVars>
          <dgm:bulletEnabled val="1"/>
        </dgm:presLayoutVars>
      </dgm:prSet>
      <dgm:spPr/>
    </dgm:pt>
    <dgm:pt modelId="{54ECB701-8AAD-40D8-B7D6-14F5A27E714A}" type="pres">
      <dgm:prSet presAssocID="{96EDABC8-0437-4F6E-AAF3-D0EB5838AD09}" presName="sibTrans" presStyleLbl="sibTrans2D1" presStyleIdx="3" presStyleCnt="6"/>
      <dgm:spPr/>
    </dgm:pt>
    <dgm:pt modelId="{9B474088-7ABC-423A-BEDC-D501F30781AE}" type="pres">
      <dgm:prSet presAssocID="{96EDABC8-0437-4F6E-AAF3-D0EB5838AD09}" presName="connectorText" presStyleLbl="sibTrans2D1" presStyleIdx="3" presStyleCnt="6"/>
      <dgm:spPr/>
    </dgm:pt>
    <dgm:pt modelId="{BFBA5B9C-F39E-476D-83F9-4F81C48597E4}" type="pres">
      <dgm:prSet presAssocID="{97EDEEB9-B1B8-48E2-9AC6-3335E3F6C277}" presName="node" presStyleLbl="node1" presStyleIdx="4" presStyleCnt="7">
        <dgm:presLayoutVars>
          <dgm:bulletEnabled val="1"/>
        </dgm:presLayoutVars>
      </dgm:prSet>
      <dgm:spPr/>
    </dgm:pt>
    <dgm:pt modelId="{A6130897-FD9B-489C-BC2E-9E4B29485A7E}" type="pres">
      <dgm:prSet presAssocID="{E2E5F286-A453-454E-9C66-A7566FC1058B}" presName="sibTrans" presStyleLbl="sibTrans2D1" presStyleIdx="4" presStyleCnt="6"/>
      <dgm:spPr/>
    </dgm:pt>
    <dgm:pt modelId="{76A86510-7158-4671-9DE1-D1AE5DF4C0B0}" type="pres">
      <dgm:prSet presAssocID="{E2E5F286-A453-454E-9C66-A7566FC1058B}" presName="connectorText" presStyleLbl="sibTrans2D1" presStyleIdx="4" presStyleCnt="6"/>
      <dgm:spPr/>
    </dgm:pt>
    <dgm:pt modelId="{28D1A2B1-45A5-400C-95F3-674AB7B5575A}" type="pres">
      <dgm:prSet presAssocID="{8646F711-4FA9-45CF-8787-E27D879D47EA}" presName="node" presStyleLbl="node1" presStyleIdx="5" presStyleCnt="7">
        <dgm:presLayoutVars>
          <dgm:bulletEnabled val="1"/>
        </dgm:presLayoutVars>
      </dgm:prSet>
      <dgm:spPr/>
    </dgm:pt>
    <dgm:pt modelId="{C025FC26-E9D6-4418-BE88-C6C38E31F8F8}" type="pres">
      <dgm:prSet presAssocID="{60229E9A-3E5A-4683-B492-6D9B083B8CF4}" presName="sibTrans" presStyleLbl="sibTrans2D1" presStyleIdx="5" presStyleCnt="6"/>
      <dgm:spPr/>
    </dgm:pt>
    <dgm:pt modelId="{CA48B1A9-210B-40F5-8D95-73E0F24B5407}" type="pres">
      <dgm:prSet presAssocID="{60229E9A-3E5A-4683-B492-6D9B083B8CF4}" presName="connectorText" presStyleLbl="sibTrans2D1" presStyleIdx="5" presStyleCnt="6"/>
      <dgm:spPr/>
    </dgm:pt>
    <dgm:pt modelId="{435B9605-595F-4B2D-8373-2E1E4DF0BF0B}" type="pres">
      <dgm:prSet presAssocID="{0721AABA-544A-4AF2-A96D-6ADF6A4529F7}" presName="node" presStyleLbl="node1" presStyleIdx="6" presStyleCnt="7">
        <dgm:presLayoutVars>
          <dgm:bulletEnabled val="1"/>
        </dgm:presLayoutVars>
      </dgm:prSet>
      <dgm:spPr/>
    </dgm:pt>
  </dgm:ptLst>
  <dgm:cxnLst>
    <dgm:cxn modelId="{CAFDC406-14A2-4C16-849F-118F2AD3DED6}" type="presOf" srcId="{E33F6F8D-EB39-40DF-8B7E-6D903ADBC6A2}" destId="{09E5E9EC-895A-4DB1-BE3C-E36CC40FB14E}" srcOrd="0" destOrd="0" presId="urn:microsoft.com/office/officeart/2005/8/layout/process1"/>
    <dgm:cxn modelId="{E2614508-2874-4F20-B628-3A686BC44FE4}" type="presOf" srcId="{BEF7352B-C407-45A0-A31D-FB8D84FAEF49}" destId="{B4FAF6CF-54D3-4572-A0EE-6069473E210F}" srcOrd="0" destOrd="0" presId="urn:microsoft.com/office/officeart/2005/8/layout/process1"/>
    <dgm:cxn modelId="{E53F4E09-35C0-4EA9-B1C9-EFD4EE395018}" type="presOf" srcId="{1A63D0A3-83FF-4628-9588-6E28FB82AD5B}" destId="{7F8C286B-B65A-4E14-9083-1A6EE551B759}" srcOrd="0" destOrd="0" presId="urn:microsoft.com/office/officeart/2005/8/layout/process1"/>
    <dgm:cxn modelId="{9C7E3D0E-A905-4220-BE19-5F8A8755210E}" srcId="{3BAFD751-2787-4880-AA6F-BCC9C6FC32B5}" destId="{8646F711-4FA9-45CF-8787-E27D879D47EA}" srcOrd="5" destOrd="0" parTransId="{3895ED22-B664-4FEF-9F0B-DB31A81B6056}" sibTransId="{60229E9A-3E5A-4683-B492-6D9B083B8CF4}"/>
    <dgm:cxn modelId="{756DD814-1DA5-4597-9A90-08422BDC8D4F}" type="presOf" srcId="{E8A8AAD9-B09C-4456-8164-53F3282239BB}" destId="{28D1A2B1-45A5-400C-95F3-674AB7B5575A}" srcOrd="0" destOrd="2" presId="urn:microsoft.com/office/officeart/2005/8/layout/process1"/>
    <dgm:cxn modelId="{BE23AA1F-9D10-456A-A885-1DFBF943F93B}" type="presOf" srcId="{3BAFD751-2787-4880-AA6F-BCC9C6FC32B5}" destId="{8B76967E-BFC4-4013-82A0-2D399F40CB6E}" srcOrd="0" destOrd="0" presId="urn:microsoft.com/office/officeart/2005/8/layout/process1"/>
    <dgm:cxn modelId="{8A49F922-B6DB-41E9-8707-7ADC17DE8B65}" type="presOf" srcId="{BEF7352B-C407-45A0-A31D-FB8D84FAEF49}" destId="{AD6C0512-0F96-4202-859A-55B10B6F0D29}" srcOrd="1" destOrd="0" presId="urn:microsoft.com/office/officeart/2005/8/layout/process1"/>
    <dgm:cxn modelId="{A4B39423-1488-4A2F-B643-36AF518FE1BA}" type="presOf" srcId="{60229E9A-3E5A-4683-B492-6D9B083B8CF4}" destId="{C025FC26-E9D6-4418-BE88-C6C38E31F8F8}" srcOrd="0" destOrd="0" presId="urn:microsoft.com/office/officeart/2005/8/layout/process1"/>
    <dgm:cxn modelId="{E822282E-2680-40BE-9A73-01F7A649C446}" type="presOf" srcId="{1A63D0A3-83FF-4628-9588-6E28FB82AD5B}" destId="{106A6BE8-9403-450E-9F03-9F7E7BC3B188}" srcOrd="1" destOrd="0" presId="urn:microsoft.com/office/officeart/2005/8/layout/process1"/>
    <dgm:cxn modelId="{670C9E33-BF55-4DAE-821E-C259964B393C}" type="presOf" srcId="{96EDABC8-0437-4F6E-AAF3-D0EB5838AD09}" destId="{9B474088-7ABC-423A-BEDC-D501F30781AE}" srcOrd="1" destOrd="0" presId="urn:microsoft.com/office/officeart/2005/8/layout/process1"/>
    <dgm:cxn modelId="{A5C2853B-C069-458F-82AF-92977DB5B3C8}" type="presOf" srcId="{64DF1276-6CE2-4089-A038-860076DD478B}" destId="{435B9605-595F-4B2D-8373-2E1E4DF0BF0B}" srcOrd="0" destOrd="2" presId="urn:microsoft.com/office/officeart/2005/8/layout/process1"/>
    <dgm:cxn modelId="{B7319B3F-4DB5-4E04-9552-6182CF171701}" srcId="{0721AABA-544A-4AF2-A96D-6ADF6A4529F7}" destId="{F12512AC-EB6D-40FD-9C94-15B76A253BC9}" srcOrd="0" destOrd="0" parTransId="{F38C692E-6060-401C-889D-10A8E8AA4292}" sibTransId="{6E8C36F6-43C6-4C96-9BBE-A7E9897BCB80}"/>
    <dgm:cxn modelId="{CAF43A5C-7B79-4CA3-B52D-5220A88F18C5}" srcId="{3BAFD751-2787-4880-AA6F-BCC9C6FC32B5}" destId="{E33F6F8D-EB39-40DF-8B7E-6D903ADBC6A2}" srcOrd="3" destOrd="0" parTransId="{B0939CB9-5241-490D-9451-D38FE6A8C1FA}" sibTransId="{96EDABC8-0437-4F6E-AAF3-D0EB5838AD09}"/>
    <dgm:cxn modelId="{1B47725E-629F-4B85-9830-7845DF8C2A1D}" type="presOf" srcId="{96EDABC8-0437-4F6E-AAF3-D0EB5838AD09}" destId="{54ECB701-8AAD-40D8-B7D6-14F5A27E714A}" srcOrd="0" destOrd="0" presId="urn:microsoft.com/office/officeart/2005/8/layout/process1"/>
    <dgm:cxn modelId="{9DAC2141-4219-4ECB-9375-29FC80EFD246}" srcId="{D4B9F4D7-228C-464D-B895-EBFC5AC0AAA9}" destId="{B8ADB36A-1D3F-428D-9BA8-A4EDA8EB9989}" srcOrd="0" destOrd="0" parTransId="{7D257DB3-F4CC-4073-A6A4-D2221A3029B8}" sibTransId="{F2CB6D81-DAD9-4F40-A9F6-7FDAF79B63C7}"/>
    <dgm:cxn modelId="{759DA761-7022-4425-91F4-8B99B29E2D8C}" type="presOf" srcId="{D8FEFA73-53FE-4C73-B928-6EC495999A76}" destId="{1E86713F-C88C-409C-9372-8CF29E6196F2}" srcOrd="0" destOrd="0" presId="urn:microsoft.com/office/officeart/2005/8/layout/process1"/>
    <dgm:cxn modelId="{5E43E243-0B85-47AA-B400-73D79DDD13E2}" type="presOf" srcId="{2294122A-C748-4303-8E29-BB4410E162F4}" destId="{3E02DD0B-144F-4FCC-8961-62302BB8F37B}" srcOrd="0" destOrd="0" presId="urn:microsoft.com/office/officeart/2005/8/layout/process1"/>
    <dgm:cxn modelId="{97C4D646-7F63-406A-92D0-5BE6ECC9905E}" srcId="{8646F711-4FA9-45CF-8787-E27D879D47EA}" destId="{188CB188-45BD-4A40-BA0F-E8AD04BD22BA}" srcOrd="0" destOrd="0" parTransId="{145BF0BF-4E6B-47EA-84B0-ACDBAAF9C636}" sibTransId="{57034037-95D6-4DBA-BE49-A6303299DA8C}"/>
    <dgm:cxn modelId="{05C50D69-5A0A-40E2-BD92-25A2BCB2DB02}" srcId="{8646F711-4FA9-45CF-8787-E27D879D47EA}" destId="{E8A8AAD9-B09C-4456-8164-53F3282239BB}" srcOrd="1" destOrd="0" parTransId="{E6C1C359-D5E7-4D28-AF28-7FE6BE6AD642}" sibTransId="{4A957D08-7819-4581-8C74-D157B6915BD8}"/>
    <dgm:cxn modelId="{8BAA7371-C8C7-4A84-BB7D-F0426BDE2726}" srcId="{3BAFD751-2787-4880-AA6F-BCC9C6FC32B5}" destId="{0721AABA-544A-4AF2-A96D-6ADF6A4529F7}" srcOrd="6" destOrd="0" parTransId="{49A3E467-CE91-459F-ADBD-90E278461B88}" sibTransId="{CFE43C28-2B85-4A88-BB5B-6533DCAAB868}"/>
    <dgm:cxn modelId="{FBD92E52-16E2-4662-8027-FB8B6746D05D}" type="presOf" srcId="{24585303-FE52-4378-AE52-B405E9C3D436}" destId="{23965FD9-C7FD-4FCD-959B-BF4824BB9398}" srcOrd="0" destOrd="0" presId="urn:microsoft.com/office/officeart/2005/8/layout/process1"/>
    <dgm:cxn modelId="{5E503474-94AA-4411-B4CC-0B58FBAB3260}" type="presOf" srcId="{24585303-FE52-4378-AE52-B405E9C3D436}" destId="{09163FC1-BD9E-43C9-A6CA-DFD2864F4040}" srcOrd="1" destOrd="0" presId="urn:microsoft.com/office/officeart/2005/8/layout/process1"/>
    <dgm:cxn modelId="{ADC0BE7C-9D5C-4C98-8D64-3962E3281036}" type="presOf" srcId="{0721AABA-544A-4AF2-A96D-6ADF6A4529F7}" destId="{435B9605-595F-4B2D-8373-2E1E4DF0BF0B}" srcOrd="0" destOrd="0" presId="urn:microsoft.com/office/officeart/2005/8/layout/process1"/>
    <dgm:cxn modelId="{94A85E87-C7E2-4B7D-B748-11655134596F}" srcId="{0721AABA-544A-4AF2-A96D-6ADF6A4529F7}" destId="{64DF1276-6CE2-4089-A038-860076DD478B}" srcOrd="1" destOrd="0" parTransId="{FD53EE65-FF95-4FB7-8069-3218BEB20A6B}" sibTransId="{32B718DF-C140-488C-B771-723BBAD2C062}"/>
    <dgm:cxn modelId="{44BAD88D-8138-4272-ABC6-66C57D76A5CA}" srcId="{D4B9F4D7-228C-464D-B895-EBFC5AC0AAA9}" destId="{95AF0A1C-2B56-4103-85D2-726AC3C46BCD}" srcOrd="1" destOrd="0" parTransId="{324FFB11-62B9-4515-9AFF-C630A22A4F65}" sibTransId="{FD31577E-9AE2-416D-8AF5-817C83E80677}"/>
    <dgm:cxn modelId="{73630E91-1275-4657-9271-DECCDD243CC0}" type="presOf" srcId="{E2E5F286-A453-454E-9C66-A7566FC1058B}" destId="{76A86510-7158-4671-9DE1-D1AE5DF4C0B0}" srcOrd="1" destOrd="0" presId="urn:microsoft.com/office/officeart/2005/8/layout/process1"/>
    <dgm:cxn modelId="{68FD1E93-B8C2-4E49-9C8D-61B7A460A420}" type="presOf" srcId="{B8ADB36A-1D3F-428D-9BA8-A4EDA8EB9989}" destId="{EE658A56-1C86-41A9-A2AC-EFCD1004EFE2}" srcOrd="0" destOrd="1" presId="urn:microsoft.com/office/officeart/2005/8/layout/process1"/>
    <dgm:cxn modelId="{933825A0-47E4-4A01-8449-A003ACBF82F4}" type="presOf" srcId="{188CB188-45BD-4A40-BA0F-E8AD04BD22BA}" destId="{28D1A2B1-45A5-400C-95F3-674AB7B5575A}" srcOrd="0" destOrd="1" presId="urn:microsoft.com/office/officeart/2005/8/layout/process1"/>
    <dgm:cxn modelId="{F6F484A2-3838-4148-B531-330E71E8A1A7}" srcId="{3BAFD751-2787-4880-AA6F-BCC9C6FC32B5}" destId="{D8FEFA73-53FE-4C73-B928-6EC495999A76}" srcOrd="2" destOrd="0" parTransId="{A8B3F019-2AD9-4090-ADE6-D011CAAAD850}" sibTransId="{1A63D0A3-83FF-4628-9588-6E28FB82AD5B}"/>
    <dgm:cxn modelId="{50EC7CA8-9F83-4022-B997-42E6C7647AF9}" srcId="{3BAFD751-2787-4880-AA6F-BCC9C6FC32B5}" destId="{97EDEEB9-B1B8-48E2-9AC6-3335E3F6C277}" srcOrd="4" destOrd="0" parTransId="{E852A0D7-3530-416F-A6B9-94C48D58F007}" sibTransId="{E2E5F286-A453-454E-9C66-A7566FC1058B}"/>
    <dgm:cxn modelId="{99EE3CBA-F314-4B87-8067-936FD7485EBF}" type="presOf" srcId="{60229E9A-3E5A-4683-B492-6D9B083B8CF4}" destId="{CA48B1A9-210B-40F5-8D95-73E0F24B5407}" srcOrd="1" destOrd="0" presId="urn:microsoft.com/office/officeart/2005/8/layout/process1"/>
    <dgm:cxn modelId="{9F082EBE-D325-40EB-9529-C904807E7437}" type="presOf" srcId="{F12512AC-EB6D-40FD-9C94-15B76A253BC9}" destId="{435B9605-595F-4B2D-8373-2E1E4DF0BF0B}" srcOrd="0" destOrd="1" presId="urn:microsoft.com/office/officeart/2005/8/layout/process1"/>
    <dgm:cxn modelId="{68B215CB-4FD6-4AB3-AC9C-F8BA018BB6C8}" srcId="{3BAFD751-2787-4880-AA6F-BCC9C6FC32B5}" destId="{2294122A-C748-4303-8E29-BB4410E162F4}" srcOrd="0" destOrd="0" parTransId="{03A15683-EF78-4321-9733-EE1A56AC3273}" sibTransId="{BEF7352B-C407-45A0-A31D-FB8D84FAEF49}"/>
    <dgm:cxn modelId="{F996C7CF-E5F0-4C67-8388-54681F9D78CE}" type="presOf" srcId="{97EDEEB9-B1B8-48E2-9AC6-3335E3F6C277}" destId="{BFBA5B9C-F39E-476D-83F9-4F81C48597E4}" srcOrd="0" destOrd="0" presId="urn:microsoft.com/office/officeart/2005/8/layout/process1"/>
    <dgm:cxn modelId="{313A31D4-7962-4BD8-BB32-A95FC5978CD1}" type="presOf" srcId="{D4B9F4D7-228C-464D-B895-EBFC5AC0AAA9}" destId="{EE658A56-1C86-41A9-A2AC-EFCD1004EFE2}" srcOrd="0" destOrd="0" presId="urn:microsoft.com/office/officeart/2005/8/layout/process1"/>
    <dgm:cxn modelId="{449754DB-B24B-4519-BC90-DD0067E52797}" srcId="{3BAFD751-2787-4880-AA6F-BCC9C6FC32B5}" destId="{D4B9F4D7-228C-464D-B895-EBFC5AC0AAA9}" srcOrd="1" destOrd="0" parTransId="{10B81A38-4F7F-4457-B026-813C24899AA0}" sibTransId="{24585303-FE52-4378-AE52-B405E9C3D436}"/>
    <dgm:cxn modelId="{19CD48EF-5AB5-4F3A-A5AB-14AFCE9288A8}" type="presOf" srcId="{E2E5F286-A453-454E-9C66-A7566FC1058B}" destId="{A6130897-FD9B-489C-BC2E-9E4B29485A7E}" srcOrd="0" destOrd="0" presId="urn:microsoft.com/office/officeart/2005/8/layout/process1"/>
    <dgm:cxn modelId="{4C3BECF9-5DE8-4C9B-B9E9-2466EA843019}" type="presOf" srcId="{95AF0A1C-2B56-4103-85D2-726AC3C46BCD}" destId="{EE658A56-1C86-41A9-A2AC-EFCD1004EFE2}" srcOrd="0" destOrd="2" presId="urn:microsoft.com/office/officeart/2005/8/layout/process1"/>
    <dgm:cxn modelId="{AA5C1CFA-F78B-486E-A12D-1F466AF3D41E}" type="presOf" srcId="{8646F711-4FA9-45CF-8787-E27D879D47EA}" destId="{28D1A2B1-45A5-400C-95F3-674AB7B5575A}" srcOrd="0" destOrd="0" presId="urn:microsoft.com/office/officeart/2005/8/layout/process1"/>
    <dgm:cxn modelId="{00546F39-EAD8-4FAD-82EE-BD61BB4690F2}" type="presParOf" srcId="{8B76967E-BFC4-4013-82A0-2D399F40CB6E}" destId="{3E02DD0B-144F-4FCC-8961-62302BB8F37B}" srcOrd="0" destOrd="0" presId="urn:microsoft.com/office/officeart/2005/8/layout/process1"/>
    <dgm:cxn modelId="{5DF60337-A3E5-4B0D-A186-F148B429FF35}" type="presParOf" srcId="{8B76967E-BFC4-4013-82A0-2D399F40CB6E}" destId="{B4FAF6CF-54D3-4572-A0EE-6069473E210F}" srcOrd="1" destOrd="0" presId="urn:microsoft.com/office/officeart/2005/8/layout/process1"/>
    <dgm:cxn modelId="{C8624FBB-5F9D-41C0-81BF-D74B6EBB25E6}" type="presParOf" srcId="{B4FAF6CF-54D3-4572-A0EE-6069473E210F}" destId="{AD6C0512-0F96-4202-859A-55B10B6F0D29}" srcOrd="0" destOrd="0" presId="urn:microsoft.com/office/officeart/2005/8/layout/process1"/>
    <dgm:cxn modelId="{F8AE14E3-A081-4460-BFCD-5AF3D4F30B34}" type="presParOf" srcId="{8B76967E-BFC4-4013-82A0-2D399F40CB6E}" destId="{EE658A56-1C86-41A9-A2AC-EFCD1004EFE2}" srcOrd="2" destOrd="0" presId="urn:microsoft.com/office/officeart/2005/8/layout/process1"/>
    <dgm:cxn modelId="{87DB21C1-019B-426B-ACCA-10B23F10C40E}" type="presParOf" srcId="{8B76967E-BFC4-4013-82A0-2D399F40CB6E}" destId="{23965FD9-C7FD-4FCD-959B-BF4824BB9398}" srcOrd="3" destOrd="0" presId="urn:microsoft.com/office/officeart/2005/8/layout/process1"/>
    <dgm:cxn modelId="{88AB281E-ADE7-4C1B-A4E4-5D04AF43064E}" type="presParOf" srcId="{23965FD9-C7FD-4FCD-959B-BF4824BB9398}" destId="{09163FC1-BD9E-43C9-A6CA-DFD2864F4040}" srcOrd="0" destOrd="0" presId="urn:microsoft.com/office/officeart/2005/8/layout/process1"/>
    <dgm:cxn modelId="{889F6727-996C-4DBE-8A18-87AF583027B5}" type="presParOf" srcId="{8B76967E-BFC4-4013-82A0-2D399F40CB6E}" destId="{1E86713F-C88C-409C-9372-8CF29E6196F2}" srcOrd="4" destOrd="0" presId="urn:microsoft.com/office/officeart/2005/8/layout/process1"/>
    <dgm:cxn modelId="{11B354B6-22A1-438D-AB89-9EA1818027B9}" type="presParOf" srcId="{8B76967E-BFC4-4013-82A0-2D399F40CB6E}" destId="{7F8C286B-B65A-4E14-9083-1A6EE551B759}" srcOrd="5" destOrd="0" presId="urn:microsoft.com/office/officeart/2005/8/layout/process1"/>
    <dgm:cxn modelId="{7F72C4A1-BCB1-4648-B142-4D374DB63579}" type="presParOf" srcId="{7F8C286B-B65A-4E14-9083-1A6EE551B759}" destId="{106A6BE8-9403-450E-9F03-9F7E7BC3B188}" srcOrd="0" destOrd="0" presId="urn:microsoft.com/office/officeart/2005/8/layout/process1"/>
    <dgm:cxn modelId="{FA56D6BD-AFEF-41A2-96F4-BF3C48DAA04D}" type="presParOf" srcId="{8B76967E-BFC4-4013-82A0-2D399F40CB6E}" destId="{09E5E9EC-895A-4DB1-BE3C-E36CC40FB14E}" srcOrd="6" destOrd="0" presId="urn:microsoft.com/office/officeart/2005/8/layout/process1"/>
    <dgm:cxn modelId="{B6FDF448-4459-4F76-9CF3-2E98FA6A4305}" type="presParOf" srcId="{8B76967E-BFC4-4013-82A0-2D399F40CB6E}" destId="{54ECB701-8AAD-40D8-B7D6-14F5A27E714A}" srcOrd="7" destOrd="0" presId="urn:microsoft.com/office/officeart/2005/8/layout/process1"/>
    <dgm:cxn modelId="{4EE627F0-9885-4217-9A60-C95C0B95A734}" type="presParOf" srcId="{54ECB701-8AAD-40D8-B7D6-14F5A27E714A}" destId="{9B474088-7ABC-423A-BEDC-D501F30781AE}" srcOrd="0" destOrd="0" presId="urn:microsoft.com/office/officeart/2005/8/layout/process1"/>
    <dgm:cxn modelId="{35EAD2D7-1FCE-4B46-96EF-AD89330EA969}" type="presParOf" srcId="{8B76967E-BFC4-4013-82A0-2D399F40CB6E}" destId="{BFBA5B9C-F39E-476D-83F9-4F81C48597E4}" srcOrd="8" destOrd="0" presId="urn:microsoft.com/office/officeart/2005/8/layout/process1"/>
    <dgm:cxn modelId="{45A74D49-172C-4B6F-AC11-A0009EB32FA8}" type="presParOf" srcId="{8B76967E-BFC4-4013-82A0-2D399F40CB6E}" destId="{A6130897-FD9B-489C-BC2E-9E4B29485A7E}" srcOrd="9" destOrd="0" presId="urn:microsoft.com/office/officeart/2005/8/layout/process1"/>
    <dgm:cxn modelId="{0E3B6BD8-BECB-41F0-ACF5-1F1E849E3CF9}" type="presParOf" srcId="{A6130897-FD9B-489C-BC2E-9E4B29485A7E}" destId="{76A86510-7158-4671-9DE1-D1AE5DF4C0B0}" srcOrd="0" destOrd="0" presId="urn:microsoft.com/office/officeart/2005/8/layout/process1"/>
    <dgm:cxn modelId="{09941D87-7550-4920-BE59-CC961106E51B}" type="presParOf" srcId="{8B76967E-BFC4-4013-82A0-2D399F40CB6E}" destId="{28D1A2B1-45A5-400C-95F3-674AB7B5575A}" srcOrd="10" destOrd="0" presId="urn:microsoft.com/office/officeart/2005/8/layout/process1"/>
    <dgm:cxn modelId="{43FA5852-3D70-4B7F-B0BF-43BE7AAA3B31}" type="presParOf" srcId="{8B76967E-BFC4-4013-82A0-2D399F40CB6E}" destId="{C025FC26-E9D6-4418-BE88-C6C38E31F8F8}" srcOrd="11" destOrd="0" presId="urn:microsoft.com/office/officeart/2005/8/layout/process1"/>
    <dgm:cxn modelId="{F386B484-7C29-4CE9-AC78-3E2DFC85C0BD}" type="presParOf" srcId="{C025FC26-E9D6-4418-BE88-C6C38E31F8F8}" destId="{CA48B1A9-210B-40F5-8D95-73E0F24B5407}" srcOrd="0" destOrd="0" presId="urn:microsoft.com/office/officeart/2005/8/layout/process1"/>
    <dgm:cxn modelId="{12C8F96F-5ED3-48A2-8E65-DD0ADC72DF3F}" type="presParOf" srcId="{8B76967E-BFC4-4013-82A0-2D399F40CB6E}" destId="{435B9605-595F-4B2D-8373-2E1E4DF0BF0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F5C79-9687-4A02-ACF9-5B288EA8A5D9}">
      <dsp:nvSpPr>
        <dsp:cNvPr id="0" name=""/>
        <dsp:cNvSpPr/>
      </dsp:nvSpPr>
      <dsp:spPr>
        <a:xfrm>
          <a:off x="4685001" y="1260397"/>
          <a:ext cx="1660087" cy="15880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/>
            <a:t>How to generate a local circuit of plastic recycling for  3D Printing in Nancy?</a:t>
          </a:r>
        </a:p>
      </dsp:txBody>
      <dsp:txXfrm>
        <a:off x="4928115" y="1492967"/>
        <a:ext cx="1173859" cy="1122945"/>
      </dsp:txXfrm>
    </dsp:sp>
    <dsp:sp modelId="{742244ED-C2BC-4E8A-AB0D-050A1E610A04}">
      <dsp:nvSpPr>
        <dsp:cNvPr id="0" name=""/>
        <dsp:cNvSpPr/>
      </dsp:nvSpPr>
      <dsp:spPr>
        <a:xfrm rot="16200000">
          <a:off x="5452783" y="1188891"/>
          <a:ext cx="124524" cy="18487"/>
        </a:xfrm>
        <a:custGeom>
          <a:avLst/>
          <a:gdLst/>
          <a:ahLst/>
          <a:cxnLst/>
          <a:rect l="0" t="0" r="0" b="0"/>
          <a:pathLst>
            <a:path>
              <a:moveTo>
                <a:pt x="0" y="9243"/>
              </a:moveTo>
              <a:lnTo>
                <a:pt x="124524" y="924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>
        <a:off x="5511932" y="1195021"/>
        <a:ext cx="6226" cy="6226"/>
      </dsp:txXfrm>
    </dsp:sp>
    <dsp:sp modelId="{D0CE150E-5D61-4D1D-9D6E-77EDD3EB5290}">
      <dsp:nvSpPr>
        <dsp:cNvPr id="0" name=""/>
        <dsp:cNvSpPr/>
      </dsp:nvSpPr>
      <dsp:spPr>
        <a:xfrm>
          <a:off x="4958724" y="23230"/>
          <a:ext cx="1112642" cy="111264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3D Printing Open-source</a:t>
          </a:r>
        </a:p>
      </dsp:txBody>
      <dsp:txXfrm>
        <a:off x="5121667" y="186173"/>
        <a:ext cx="786756" cy="786756"/>
      </dsp:txXfrm>
    </dsp:sp>
    <dsp:sp modelId="{CEAB1C45-E028-444C-8FB4-3F4BDDE297CE}">
      <dsp:nvSpPr>
        <dsp:cNvPr id="0" name=""/>
        <dsp:cNvSpPr/>
      </dsp:nvSpPr>
      <dsp:spPr>
        <a:xfrm rot="1800000">
          <a:off x="6219107" y="2480074"/>
          <a:ext cx="98337" cy="18487"/>
        </a:xfrm>
        <a:custGeom>
          <a:avLst/>
          <a:gdLst/>
          <a:ahLst/>
          <a:cxnLst/>
          <a:rect l="0" t="0" r="0" b="0"/>
          <a:pathLst>
            <a:path>
              <a:moveTo>
                <a:pt x="0" y="9243"/>
              </a:moveTo>
              <a:lnTo>
                <a:pt x="98337" y="924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>
        <a:off x="6265817" y="2486859"/>
        <a:ext cx="4916" cy="4916"/>
      </dsp:txXfrm>
    </dsp:sp>
    <dsp:sp modelId="{D71AC551-F7EE-4CF5-B196-0CCCE3993462}">
      <dsp:nvSpPr>
        <dsp:cNvPr id="0" name=""/>
        <dsp:cNvSpPr/>
      </dsp:nvSpPr>
      <dsp:spPr>
        <a:xfrm>
          <a:off x="6236491" y="2235562"/>
          <a:ext cx="1111690" cy="11126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Circular Economy – Local Circuit</a:t>
          </a:r>
        </a:p>
      </dsp:txBody>
      <dsp:txXfrm>
        <a:off x="6399294" y="2398505"/>
        <a:ext cx="786084" cy="786756"/>
      </dsp:txXfrm>
    </dsp:sp>
    <dsp:sp modelId="{8D747B12-BBCF-442F-970D-14BAF070916B}">
      <dsp:nvSpPr>
        <dsp:cNvPr id="0" name=""/>
        <dsp:cNvSpPr/>
      </dsp:nvSpPr>
      <dsp:spPr>
        <a:xfrm rot="9000000">
          <a:off x="4712980" y="2479984"/>
          <a:ext cx="97980" cy="18487"/>
        </a:xfrm>
        <a:custGeom>
          <a:avLst/>
          <a:gdLst/>
          <a:ahLst/>
          <a:cxnLst/>
          <a:rect l="0" t="0" r="0" b="0"/>
          <a:pathLst>
            <a:path>
              <a:moveTo>
                <a:pt x="0" y="9243"/>
              </a:moveTo>
              <a:lnTo>
                <a:pt x="97980" y="924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 rot="10800000">
        <a:off x="4759520" y="2486778"/>
        <a:ext cx="4899" cy="4899"/>
      </dsp:txXfrm>
    </dsp:sp>
    <dsp:sp modelId="{26F7BF6B-0E97-4DF6-986E-05C84BB471E8}">
      <dsp:nvSpPr>
        <dsp:cNvPr id="0" name=""/>
        <dsp:cNvSpPr/>
      </dsp:nvSpPr>
      <dsp:spPr>
        <a:xfrm>
          <a:off x="3681434" y="2235562"/>
          <a:ext cx="1112642" cy="1112642"/>
        </a:xfrm>
        <a:prstGeom prst="ellipse">
          <a:avLst/>
        </a:prstGeom>
        <a:solidFill>
          <a:schemeClr val="accent5"/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Plastic Recycling Pre-step</a:t>
          </a:r>
        </a:p>
      </dsp:txBody>
      <dsp:txXfrm>
        <a:off x="3844377" y="2398505"/>
        <a:ext cx="786756" cy="7867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253815"/>
          <a:ext cx="1147157" cy="1737112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sp:txBody>
      <dsp:txXfrm>
        <a:off x="36956" y="287414"/>
        <a:ext cx="1079959" cy="1669914"/>
      </dsp:txXfrm>
    </dsp:sp>
    <dsp:sp modelId="{B4FAF6CF-54D3-4572-A0EE-6069473E210F}">
      <dsp:nvSpPr>
        <dsp:cNvPr id="0" name=""/>
        <dsp:cNvSpPr/>
      </dsp:nvSpPr>
      <dsp:spPr>
        <a:xfrm>
          <a:off x="1265231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1037022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253815"/>
          <a:ext cx="1147157" cy="1737112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1642977" y="287414"/>
        <a:ext cx="1079959" cy="1669914"/>
      </dsp:txXfrm>
    </dsp:sp>
    <dsp:sp modelId="{23965FD9-C7FD-4FCD-959B-BF4824BB9398}">
      <dsp:nvSpPr>
        <dsp:cNvPr id="0" name=""/>
        <dsp:cNvSpPr/>
      </dsp:nvSpPr>
      <dsp:spPr>
        <a:xfrm>
          <a:off x="2871252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1037022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253815"/>
          <a:ext cx="1387108" cy="1737112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sp:txBody>
      <dsp:txXfrm>
        <a:off x="3256026" y="294442"/>
        <a:ext cx="1305854" cy="1655858"/>
      </dsp:txXfrm>
    </dsp:sp>
    <dsp:sp modelId="{7F8C286B-B65A-4E14-9083-1A6EE551B759}">
      <dsp:nvSpPr>
        <dsp:cNvPr id="0" name=""/>
        <dsp:cNvSpPr/>
      </dsp:nvSpPr>
      <dsp:spPr>
        <a:xfrm>
          <a:off x="4717224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1037022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253815"/>
          <a:ext cx="1147157" cy="1737112"/>
        </a:xfrm>
        <a:prstGeom prst="roundRect">
          <a:avLst>
            <a:gd name="adj" fmla="val 10000"/>
          </a:avLst>
        </a:prstGeom>
        <a:solidFill>
          <a:srgbClr val="BAE4B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sp:txBody>
      <dsp:txXfrm>
        <a:off x="5094970" y="287414"/>
        <a:ext cx="1079959" cy="1669914"/>
      </dsp:txXfrm>
    </dsp:sp>
    <dsp:sp modelId="{54ECB701-8AAD-40D8-B7D6-14F5A27E714A}">
      <dsp:nvSpPr>
        <dsp:cNvPr id="0" name=""/>
        <dsp:cNvSpPr/>
      </dsp:nvSpPr>
      <dsp:spPr>
        <a:xfrm>
          <a:off x="6323245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AE4B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1037022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253815"/>
          <a:ext cx="1147157" cy="1737112"/>
        </a:xfrm>
        <a:prstGeom prst="roundRect">
          <a:avLst>
            <a:gd name="adj" fmla="val 10000"/>
          </a:avLst>
        </a:prstGeom>
        <a:solidFill>
          <a:srgbClr val="D0DC5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/>
              </a:solidFill>
            </a:rPr>
            <a:t>Drying</a:t>
          </a:r>
        </a:p>
      </dsp:txBody>
      <dsp:txXfrm>
        <a:off x="6700991" y="287414"/>
        <a:ext cx="1079959" cy="1669914"/>
      </dsp:txXfrm>
    </dsp:sp>
    <dsp:sp modelId="{A6130897-FD9B-489C-BC2E-9E4B29485A7E}">
      <dsp:nvSpPr>
        <dsp:cNvPr id="0" name=""/>
        <dsp:cNvSpPr/>
      </dsp:nvSpPr>
      <dsp:spPr>
        <a:xfrm>
          <a:off x="7929266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FE4A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1037022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253815"/>
          <a:ext cx="1147157" cy="1737112"/>
        </a:xfrm>
        <a:prstGeom prst="roundRect">
          <a:avLst>
            <a:gd name="adj" fmla="val 10000"/>
          </a:avLst>
        </a:prstGeom>
        <a:solidFill>
          <a:srgbClr val="E6EDA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8307012" y="287414"/>
        <a:ext cx="1079959" cy="1669914"/>
      </dsp:txXfrm>
    </dsp:sp>
    <dsp:sp modelId="{C025FC26-E9D6-4418-BE88-C6C38E31F8F8}">
      <dsp:nvSpPr>
        <dsp:cNvPr id="0" name=""/>
        <dsp:cNvSpPr/>
      </dsp:nvSpPr>
      <dsp:spPr>
        <a:xfrm>
          <a:off x="9535287" y="9801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E6ED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1037022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253815"/>
          <a:ext cx="1147157" cy="1737112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sp:txBody>
      <dsp:txXfrm>
        <a:off x="9913033" y="287414"/>
        <a:ext cx="1079959" cy="16699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109761"/>
          <a:ext cx="1147157" cy="17278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Waste material</a:t>
          </a:r>
        </a:p>
      </dsp:txBody>
      <dsp:txXfrm>
        <a:off x="36956" y="143360"/>
        <a:ext cx="1079959" cy="1660620"/>
      </dsp:txXfrm>
    </dsp:sp>
    <dsp:sp modelId="{B4FAF6CF-54D3-4572-A0EE-6069473E210F}">
      <dsp:nvSpPr>
        <dsp:cNvPr id="0" name=""/>
        <dsp:cNvSpPr/>
      </dsp:nvSpPr>
      <dsp:spPr>
        <a:xfrm>
          <a:off x="1265231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888322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109761"/>
          <a:ext cx="1147157" cy="1727818"/>
        </a:xfrm>
        <a:prstGeom prst="roundRect">
          <a:avLst>
            <a:gd name="adj" fmla="val 10000"/>
          </a:avLst>
        </a:prstGeom>
        <a:solidFill>
          <a:schemeClr val="accent4">
            <a:hueOff val="-1716546"/>
            <a:satOff val="11548"/>
            <a:lumOff val="-55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Automated sorting</a:t>
          </a:r>
        </a:p>
      </dsp:txBody>
      <dsp:txXfrm>
        <a:off x="1642977" y="143360"/>
        <a:ext cx="1079959" cy="1660620"/>
      </dsp:txXfrm>
    </dsp:sp>
    <dsp:sp modelId="{23965FD9-C7FD-4FCD-959B-BF4824BB9398}">
      <dsp:nvSpPr>
        <dsp:cNvPr id="0" name=""/>
        <dsp:cNvSpPr/>
      </dsp:nvSpPr>
      <dsp:spPr>
        <a:xfrm>
          <a:off x="2871252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059855"/>
            <a:satOff val="13857"/>
            <a:lumOff val="-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888322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109761"/>
          <a:ext cx="1387108" cy="1727818"/>
        </a:xfrm>
        <a:prstGeom prst="roundRect">
          <a:avLst>
            <a:gd name="adj" fmla="val 10000"/>
          </a:avLst>
        </a:prstGeom>
        <a:solidFill>
          <a:srgbClr val="7CBB9D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Grinding</a:t>
          </a:r>
        </a:p>
      </dsp:txBody>
      <dsp:txXfrm>
        <a:off x="3256026" y="150388"/>
        <a:ext cx="1305854" cy="1646564"/>
      </dsp:txXfrm>
    </dsp:sp>
    <dsp:sp modelId="{7F8C286B-B65A-4E14-9083-1A6EE551B759}">
      <dsp:nvSpPr>
        <dsp:cNvPr id="0" name=""/>
        <dsp:cNvSpPr/>
      </dsp:nvSpPr>
      <dsp:spPr>
        <a:xfrm>
          <a:off x="4717224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119711"/>
            <a:satOff val="27715"/>
            <a:lumOff val="-1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888322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109761"/>
          <a:ext cx="1147157" cy="1727818"/>
        </a:xfrm>
        <a:prstGeom prst="roundRect">
          <a:avLst>
            <a:gd name="adj" fmla="val 10000"/>
          </a:avLst>
        </a:prstGeom>
        <a:solidFill>
          <a:srgbClr val="6EC67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Washing</a:t>
          </a:r>
        </a:p>
      </dsp:txBody>
      <dsp:txXfrm>
        <a:off x="5094970" y="143360"/>
        <a:ext cx="1079959" cy="1660620"/>
      </dsp:txXfrm>
    </dsp:sp>
    <dsp:sp modelId="{54ECB701-8AAD-40D8-B7D6-14F5A27E714A}">
      <dsp:nvSpPr>
        <dsp:cNvPr id="0" name=""/>
        <dsp:cNvSpPr/>
      </dsp:nvSpPr>
      <dsp:spPr>
        <a:xfrm>
          <a:off x="6323245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179566"/>
            <a:satOff val="41572"/>
            <a:lumOff val="-2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888322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109761"/>
          <a:ext cx="1147157" cy="1727818"/>
        </a:xfrm>
        <a:prstGeom prst="roundRect">
          <a:avLst>
            <a:gd name="adj" fmla="val 10000"/>
          </a:avLst>
        </a:prstGeom>
        <a:solidFill>
          <a:schemeClr val="accent4">
            <a:hueOff val="-6866184"/>
            <a:satOff val="46191"/>
            <a:lumOff val="-22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Drying</a:t>
          </a:r>
        </a:p>
      </dsp:txBody>
      <dsp:txXfrm>
        <a:off x="6700991" y="143360"/>
        <a:ext cx="1079959" cy="1660620"/>
      </dsp:txXfrm>
    </dsp:sp>
    <dsp:sp modelId="{A6130897-FD9B-489C-BC2E-9E4B29485A7E}">
      <dsp:nvSpPr>
        <dsp:cNvPr id="0" name=""/>
        <dsp:cNvSpPr/>
      </dsp:nvSpPr>
      <dsp:spPr>
        <a:xfrm>
          <a:off x="7929266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239421"/>
            <a:satOff val="55430"/>
            <a:lumOff val="-2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888322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109761"/>
          <a:ext cx="1147157" cy="1727818"/>
        </a:xfrm>
        <a:prstGeom prst="roundRect">
          <a:avLst>
            <a:gd name="adj" fmla="val 10000"/>
          </a:avLst>
        </a:prstGeom>
        <a:solidFill>
          <a:srgbClr val="D0DC5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Automated sorting</a:t>
          </a:r>
        </a:p>
      </dsp:txBody>
      <dsp:txXfrm>
        <a:off x="8307012" y="143360"/>
        <a:ext cx="1079959" cy="1660620"/>
      </dsp:txXfrm>
    </dsp:sp>
    <dsp:sp modelId="{C025FC26-E9D6-4418-BE88-C6C38E31F8F8}">
      <dsp:nvSpPr>
        <dsp:cNvPr id="0" name=""/>
        <dsp:cNvSpPr/>
      </dsp:nvSpPr>
      <dsp:spPr>
        <a:xfrm>
          <a:off x="9535287" y="831423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888322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109761"/>
          <a:ext cx="1147157" cy="1727818"/>
        </a:xfrm>
        <a:prstGeom prst="roundRect">
          <a:avLst>
            <a:gd name="adj" fmla="val 10000"/>
          </a:avLst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/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/>
            <a:t>Extrusion compounding</a:t>
          </a:r>
        </a:p>
      </dsp:txBody>
      <dsp:txXfrm>
        <a:off x="9913033" y="143360"/>
        <a:ext cx="1079959" cy="16606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1FF8C-5E74-4906-9E8B-A1F362AF1918}">
      <dsp:nvSpPr>
        <dsp:cNvPr id="0" name=""/>
        <dsp:cNvSpPr/>
      </dsp:nvSpPr>
      <dsp:spPr>
        <a:xfrm>
          <a:off x="120072" y="113806"/>
          <a:ext cx="2961779" cy="29617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PVC</a:t>
          </a:r>
        </a:p>
      </dsp:txBody>
      <dsp:txXfrm>
        <a:off x="533653" y="463064"/>
        <a:ext cx="1707692" cy="2263264"/>
      </dsp:txXfrm>
    </dsp:sp>
    <dsp:sp modelId="{DF43AF79-2912-448C-88EC-E588CDB096EA}">
      <dsp:nvSpPr>
        <dsp:cNvPr id="0" name=""/>
        <dsp:cNvSpPr/>
      </dsp:nvSpPr>
      <dsp:spPr>
        <a:xfrm>
          <a:off x="1187381" y="137175"/>
          <a:ext cx="2961779" cy="2961779"/>
        </a:xfrm>
        <a:prstGeom prst="ellipse">
          <a:avLst/>
        </a:prstGeom>
        <a:solidFill>
          <a:schemeClr val="accent2">
            <a:alpha val="50000"/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PET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HDPE            PETG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LDPE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PP           PLA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PS                     PEF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PC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ABS</a:t>
          </a:r>
        </a:p>
      </dsp:txBody>
      <dsp:txXfrm>
        <a:off x="2027886" y="486432"/>
        <a:ext cx="1707692" cy="22632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3D60-BBCE-4050-9784-0D9B2DCF01B2}">
      <dsp:nvSpPr>
        <dsp:cNvPr id="0" name=""/>
        <dsp:cNvSpPr/>
      </dsp:nvSpPr>
      <dsp:spPr>
        <a:xfrm>
          <a:off x="635115" y="529027"/>
          <a:ext cx="3529459" cy="3529459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0D04E-B936-4082-B7E2-5C393EAFA7C4}">
      <dsp:nvSpPr>
        <dsp:cNvPr id="0" name=""/>
        <dsp:cNvSpPr/>
      </dsp:nvSpPr>
      <dsp:spPr>
        <a:xfrm>
          <a:off x="635115" y="529027"/>
          <a:ext cx="3529459" cy="3529459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00F07-CD60-4115-A2B5-A796397C5CDF}">
      <dsp:nvSpPr>
        <dsp:cNvPr id="0" name=""/>
        <dsp:cNvSpPr/>
      </dsp:nvSpPr>
      <dsp:spPr>
        <a:xfrm>
          <a:off x="635115" y="529027"/>
          <a:ext cx="3529459" cy="3529459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AB504-391B-4DF3-A705-1C830C968135}">
      <dsp:nvSpPr>
        <dsp:cNvPr id="0" name=""/>
        <dsp:cNvSpPr/>
      </dsp:nvSpPr>
      <dsp:spPr>
        <a:xfrm>
          <a:off x="1351958" y="1245871"/>
          <a:ext cx="2095772" cy="2095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How to make a local circuit emerge?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Economical and social point of view</a:t>
          </a:r>
        </a:p>
      </dsp:txBody>
      <dsp:txXfrm>
        <a:off x="1658877" y="1552790"/>
        <a:ext cx="1481934" cy="1481934"/>
      </dsp:txXfrm>
    </dsp:sp>
    <dsp:sp modelId="{A72D134C-5914-468E-8558-6AF63AC0F198}">
      <dsp:nvSpPr>
        <dsp:cNvPr id="0" name=""/>
        <dsp:cNvSpPr/>
      </dsp:nvSpPr>
      <dsp:spPr>
        <a:xfrm>
          <a:off x="1831405" y="1515"/>
          <a:ext cx="1136879" cy="11368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Business sector</a:t>
          </a:r>
        </a:p>
      </dsp:txBody>
      <dsp:txXfrm>
        <a:off x="1997897" y="168007"/>
        <a:ext cx="803895" cy="803895"/>
      </dsp:txXfrm>
    </dsp:sp>
    <dsp:sp modelId="{C9C91116-457A-41F1-B205-376E68AFAB25}">
      <dsp:nvSpPr>
        <dsp:cNvPr id="0" name=""/>
        <dsp:cNvSpPr/>
      </dsp:nvSpPr>
      <dsp:spPr>
        <a:xfrm>
          <a:off x="3324261" y="2587218"/>
          <a:ext cx="1136879" cy="11368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Public sector</a:t>
          </a:r>
        </a:p>
      </dsp:txBody>
      <dsp:txXfrm>
        <a:off x="3490753" y="2753710"/>
        <a:ext cx="803895" cy="803895"/>
      </dsp:txXfrm>
    </dsp:sp>
    <dsp:sp modelId="{76E9F128-AD62-4B4A-855A-9018253C8AEF}">
      <dsp:nvSpPr>
        <dsp:cNvPr id="0" name=""/>
        <dsp:cNvSpPr/>
      </dsp:nvSpPr>
      <dsp:spPr>
        <a:xfrm>
          <a:off x="338548" y="2587218"/>
          <a:ext cx="1136879" cy="11368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Citizen sector</a:t>
          </a:r>
        </a:p>
      </dsp:txBody>
      <dsp:txXfrm>
        <a:off x="505040" y="2753710"/>
        <a:ext cx="803895" cy="8038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68AD8-8FC9-499B-B48B-FAA8AB208B4D}">
      <dsp:nvSpPr>
        <dsp:cNvPr id="0" name=""/>
        <dsp:cNvSpPr/>
      </dsp:nvSpPr>
      <dsp:spPr>
        <a:xfrm>
          <a:off x="2207686" y="1313130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 err="1"/>
            <a:t>Measures</a:t>
          </a:r>
          <a:endParaRPr lang="es-CO" sz="1400" kern="1200" dirty="0"/>
        </a:p>
      </dsp:txBody>
      <dsp:txXfrm>
        <a:off x="2355235" y="1460679"/>
        <a:ext cx="712428" cy="712428"/>
      </dsp:txXfrm>
    </dsp:sp>
    <dsp:sp modelId="{8337B435-FE8B-4F60-91DE-41E1B4341DE9}">
      <dsp:nvSpPr>
        <dsp:cNvPr id="0" name=""/>
        <dsp:cNvSpPr/>
      </dsp:nvSpPr>
      <dsp:spPr>
        <a:xfrm rot="16200000">
          <a:off x="2560231" y="1145190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2703889" y="1154350"/>
        <a:ext cx="15121" cy="15121"/>
      </dsp:txXfrm>
    </dsp:sp>
    <dsp:sp modelId="{5A9E20F6-885D-4BF8-A7AC-3F7AAC956CAD}">
      <dsp:nvSpPr>
        <dsp:cNvPr id="0" name=""/>
        <dsp:cNvSpPr/>
      </dsp:nvSpPr>
      <dsp:spPr>
        <a:xfrm>
          <a:off x="2207686" y="3166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Gender</a:t>
          </a:r>
          <a:r>
            <a:rPr lang="es-CO" sz="1200" kern="1200" dirty="0"/>
            <a:t> and social-</a:t>
          </a:r>
          <a:r>
            <a:rPr lang="es-CO" sz="1200" kern="1200" dirty="0" err="1"/>
            <a:t>economic</a:t>
          </a:r>
          <a:r>
            <a:rPr lang="es-CO" sz="1200" kern="1200" dirty="0"/>
            <a:t> </a:t>
          </a:r>
          <a:r>
            <a:rPr lang="es-CO" sz="1200" kern="1200" dirty="0" err="1"/>
            <a:t>situation</a:t>
          </a:r>
          <a:endParaRPr lang="es-CO" sz="1200" kern="1200" dirty="0"/>
        </a:p>
      </dsp:txBody>
      <dsp:txXfrm>
        <a:off x="2355235" y="150715"/>
        <a:ext cx="712428" cy="712428"/>
      </dsp:txXfrm>
    </dsp:sp>
    <dsp:sp modelId="{48FFB098-827B-4590-9ADE-CAAD103CEA0E}">
      <dsp:nvSpPr>
        <dsp:cNvPr id="0" name=""/>
        <dsp:cNvSpPr/>
      </dsp:nvSpPr>
      <dsp:spPr>
        <a:xfrm rot="19800000">
          <a:off x="3127462" y="1472681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271119" y="1481841"/>
        <a:ext cx="15121" cy="15121"/>
      </dsp:txXfrm>
    </dsp:sp>
    <dsp:sp modelId="{BDE19733-64CF-4EB2-B39B-7D25C0D5D819}">
      <dsp:nvSpPr>
        <dsp:cNvPr id="0" name=""/>
        <dsp:cNvSpPr/>
      </dsp:nvSpPr>
      <dsp:spPr>
        <a:xfrm>
          <a:off x="3342148" y="658148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Attitudes</a:t>
          </a:r>
          <a:endParaRPr lang="es-CO" sz="1200" kern="1200" dirty="0"/>
        </a:p>
      </dsp:txBody>
      <dsp:txXfrm>
        <a:off x="3489697" y="805697"/>
        <a:ext cx="712428" cy="712428"/>
      </dsp:txXfrm>
    </dsp:sp>
    <dsp:sp modelId="{8D6F72E6-86E7-4AAD-BDE8-0ADEB8EABF11}">
      <dsp:nvSpPr>
        <dsp:cNvPr id="0" name=""/>
        <dsp:cNvSpPr/>
      </dsp:nvSpPr>
      <dsp:spPr>
        <a:xfrm rot="1800000">
          <a:off x="3127462" y="2127663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271119" y="2136823"/>
        <a:ext cx="15121" cy="15121"/>
      </dsp:txXfrm>
    </dsp:sp>
    <dsp:sp modelId="{DA1F7C8A-3767-4634-AEE5-D33EBCBE5A31}">
      <dsp:nvSpPr>
        <dsp:cNvPr id="0" name=""/>
        <dsp:cNvSpPr/>
      </dsp:nvSpPr>
      <dsp:spPr>
        <a:xfrm>
          <a:off x="3342148" y="1968112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Subjective</a:t>
          </a:r>
          <a:r>
            <a:rPr lang="es-CO" sz="1200" kern="1200" dirty="0"/>
            <a:t> </a:t>
          </a:r>
          <a:r>
            <a:rPr lang="es-CO" sz="1200" kern="1200" dirty="0" err="1"/>
            <a:t>norm</a:t>
          </a:r>
          <a:endParaRPr lang="es-CO" sz="1200" kern="1200" dirty="0"/>
        </a:p>
      </dsp:txBody>
      <dsp:txXfrm>
        <a:off x="3489697" y="2115661"/>
        <a:ext cx="712428" cy="712428"/>
      </dsp:txXfrm>
    </dsp:sp>
    <dsp:sp modelId="{C32076D7-D1B5-48E3-9BC3-FB4FDE355379}">
      <dsp:nvSpPr>
        <dsp:cNvPr id="0" name=""/>
        <dsp:cNvSpPr/>
      </dsp:nvSpPr>
      <dsp:spPr>
        <a:xfrm rot="5400000">
          <a:off x="2560231" y="2455154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2703889" y="2464314"/>
        <a:ext cx="15121" cy="15121"/>
      </dsp:txXfrm>
    </dsp:sp>
    <dsp:sp modelId="{5BA2EAA8-8213-4F4E-BDEF-FC185357AC45}">
      <dsp:nvSpPr>
        <dsp:cNvPr id="0" name=""/>
        <dsp:cNvSpPr/>
      </dsp:nvSpPr>
      <dsp:spPr>
        <a:xfrm>
          <a:off x="2207686" y="2623093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Perceived</a:t>
          </a:r>
          <a:r>
            <a:rPr lang="es-CO" sz="1200" kern="1200" dirty="0"/>
            <a:t> </a:t>
          </a:r>
          <a:r>
            <a:rPr lang="es-CO" sz="1200" kern="1200" dirty="0" err="1"/>
            <a:t>behavioral</a:t>
          </a:r>
          <a:r>
            <a:rPr lang="es-CO" sz="1200" kern="1200" dirty="0"/>
            <a:t> control</a:t>
          </a:r>
        </a:p>
      </dsp:txBody>
      <dsp:txXfrm>
        <a:off x="2355235" y="2770642"/>
        <a:ext cx="712428" cy="712428"/>
      </dsp:txXfrm>
    </dsp:sp>
    <dsp:sp modelId="{47FA0F61-15F8-485C-90D0-5E4BD27EF156}">
      <dsp:nvSpPr>
        <dsp:cNvPr id="0" name=""/>
        <dsp:cNvSpPr/>
      </dsp:nvSpPr>
      <dsp:spPr>
        <a:xfrm rot="9000000">
          <a:off x="1993000" y="2127663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 rot="10800000">
        <a:off x="2136658" y="2136823"/>
        <a:ext cx="15121" cy="15121"/>
      </dsp:txXfrm>
    </dsp:sp>
    <dsp:sp modelId="{414258F1-A57E-4E96-93CD-4AF60FBEE39B}">
      <dsp:nvSpPr>
        <dsp:cNvPr id="0" name=""/>
        <dsp:cNvSpPr/>
      </dsp:nvSpPr>
      <dsp:spPr>
        <a:xfrm>
          <a:off x="1073225" y="1968112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Recycling</a:t>
          </a:r>
          <a:r>
            <a:rPr lang="es-CO" sz="1200" kern="1200" dirty="0"/>
            <a:t> </a:t>
          </a:r>
          <a:r>
            <a:rPr lang="es-CO" sz="1200" kern="1200" dirty="0" err="1"/>
            <a:t>intention</a:t>
          </a:r>
          <a:endParaRPr lang="es-CO" sz="1200" kern="1200" dirty="0"/>
        </a:p>
      </dsp:txBody>
      <dsp:txXfrm>
        <a:off x="1220774" y="2115661"/>
        <a:ext cx="712428" cy="712428"/>
      </dsp:txXfrm>
    </dsp:sp>
    <dsp:sp modelId="{BBF417F7-A865-43E9-A7F8-89FD572A6E04}">
      <dsp:nvSpPr>
        <dsp:cNvPr id="0" name=""/>
        <dsp:cNvSpPr/>
      </dsp:nvSpPr>
      <dsp:spPr>
        <a:xfrm rot="12600000">
          <a:off x="1993000" y="1472681"/>
          <a:ext cx="302437" cy="33442"/>
        </a:xfrm>
        <a:custGeom>
          <a:avLst/>
          <a:gdLst/>
          <a:ahLst/>
          <a:cxnLst/>
          <a:rect l="0" t="0" r="0" b="0"/>
          <a:pathLst>
            <a:path>
              <a:moveTo>
                <a:pt x="0" y="16721"/>
              </a:moveTo>
              <a:lnTo>
                <a:pt x="302437" y="16721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 rot="10800000">
        <a:off x="2136658" y="1481841"/>
        <a:ext cx="15121" cy="15121"/>
      </dsp:txXfrm>
    </dsp:sp>
    <dsp:sp modelId="{81F5E23E-0DEC-4DB3-B803-93DD0B4B9A03}">
      <dsp:nvSpPr>
        <dsp:cNvPr id="0" name=""/>
        <dsp:cNvSpPr/>
      </dsp:nvSpPr>
      <dsp:spPr>
        <a:xfrm>
          <a:off x="1073225" y="658148"/>
          <a:ext cx="1007526" cy="10075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 err="1"/>
            <a:t>Recycling</a:t>
          </a:r>
          <a:r>
            <a:rPr lang="es-CO" sz="1200" kern="1200" dirty="0"/>
            <a:t> </a:t>
          </a:r>
          <a:r>
            <a:rPr lang="es-CO" sz="1200" kern="1200" dirty="0" err="1"/>
            <a:t>behavior</a:t>
          </a:r>
          <a:endParaRPr lang="es-CO" sz="1200" kern="1200" dirty="0"/>
        </a:p>
      </dsp:txBody>
      <dsp:txXfrm>
        <a:off x="1220774" y="805697"/>
        <a:ext cx="712428" cy="712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49E80-F271-4B88-B1BB-553F8F62D12E}">
      <dsp:nvSpPr>
        <dsp:cNvPr id="0" name=""/>
        <dsp:cNvSpPr/>
      </dsp:nvSpPr>
      <dsp:spPr>
        <a:xfrm>
          <a:off x="2910010" y="1725522"/>
          <a:ext cx="1397995" cy="1397995"/>
        </a:xfrm>
        <a:prstGeom prst="roundRect">
          <a:avLst/>
        </a:prstGeom>
        <a:solidFill>
          <a:schemeClr val="accent3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</a:rPr>
            <a:t>Additive Manufacturing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978254" y="1793766"/>
        <a:ext cx="1261507" cy="1261507"/>
      </dsp:txXfrm>
    </dsp:sp>
    <dsp:sp modelId="{14F2D34B-366E-404D-ABE0-A40E255C9E50}">
      <dsp:nvSpPr>
        <dsp:cNvPr id="0" name=""/>
        <dsp:cNvSpPr/>
      </dsp:nvSpPr>
      <dsp:spPr>
        <a:xfrm rot="16200000">
          <a:off x="3268048" y="1384563"/>
          <a:ext cx="681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918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9453A-4FA2-43C0-822D-6FFE2883FFCE}">
      <dsp:nvSpPr>
        <dsp:cNvPr id="0" name=""/>
        <dsp:cNvSpPr/>
      </dsp:nvSpPr>
      <dsp:spPr>
        <a:xfrm>
          <a:off x="2844007" y="384806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Material Jetting</a:t>
          </a:r>
        </a:p>
      </dsp:txBody>
      <dsp:txXfrm>
        <a:off x="2876167" y="416966"/>
        <a:ext cx="1465681" cy="594477"/>
      </dsp:txXfrm>
    </dsp:sp>
    <dsp:sp modelId="{4BEE5D87-47B6-4846-9B14-3C83B17D50D3}">
      <dsp:nvSpPr>
        <dsp:cNvPr id="0" name=""/>
        <dsp:cNvSpPr/>
      </dsp:nvSpPr>
      <dsp:spPr>
        <a:xfrm rot="19618385">
          <a:off x="4275254" y="1859647"/>
          <a:ext cx="4053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37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8971-502B-4BC7-B27A-EEFC268D8D28}">
      <dsp:nvSpPr>
        <dsp:cNvPr id="0" name=""/>
        <dsp:cNvSpPr/>
      </dsp:nvSpPr>
      <dsp:spPr>
        <a:xfrm>
          <a:off x="4389584" y="1090379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Binder Jetting</a:t>
          </a:r>
        </a:p>
      </dsp:txBody>
      <dsp:txXfrm>
        <a:off x="4421744" y="1122539"/>
        <a:ext cx="1465681" cy="594477"/>
      </dsp:txXfrm>
    </dsp:sp>
    <dsp:sp modelId="{7C5B3E3F-E547-4FB1-8E93-24CEC3A2D674}">
      <dsp:nvSpPr>
        <dsp:cNvPr id="0" name=""/>
        <dsp:cNvSpPr/>
      </dsp:nvSpPr>
      <dsp:spPr>
        <a:xfrm rot="716194">
          <a:off x="4304056" y="2610068"/>
          <a:ext cx="365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32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FF6E-2B83-4700-83F3-BA4AB05A6292}">
      <dsp:nvSpPr>
        <dsp:cNvPr id="0" name=""/>
        <dsp:cNvSpPr/>
      </dsp:nvSpPr>
      <dsp:spPr>
        <a:xfrm>
          <a:off x="4665435" y="2480170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Material Extrusion</a:t>
          </a:r>
        </a:p>
      </dsp:txBody>
      <dsp:txXfrm>
        <a:off x="4697595" y="2512330"/>
        <a:ext cx="1465681" cy="594477"/>
      </dsp:txXfrm>
    </dsp:sp>
    <dsp:sp modelId="{24C5A358-A624-438E-9E31-940B7F261EDB}">
      <dsp:nvSpPr>
        <dsp:cNvPr id="0" name=""/>
        <dsp:cNvSpPr/>
      </dsp:nvSpPr>
      <dsp:spPr>
        <a:xfrm rot="3527743">
          <a:off x="3912231" y="3336814"/>
          <a:ext cx="498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748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A9266-3C76-43E5-B54A-2263C00BB0A6}">
      <dsp:nvSpPr>
        <dsp:cNvPr id="0" name=""/>
        <dsp:cNvSpPr/>
      </dsp:nvSpPr>
      <dsp:spPr>
        <a:xfrm>
          <a:off x="3725329" y="3550110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Powder Bed Fusion</a:t>
          </a:r>
        </a:p>
      </dsp:txBody>
      <dsp:txXfrm>
        <a:off x="3757489" y="3582270"/>
        <a:ext cx="1465681" cy="594477"/>
      </dsp:txXfrm>
    </dsp:sp>
    <dsp:sp modelId="{A106AABA-5616-4E15-AA3C-D2A09E831C1F}">
      <dsp:nvSpPr>
        <dsp:cNvPr id="0" name=""/>
        <dsp:cNvSpPr/>
      </dsp:nvSpPr>
      <dsp:spPr>
        <a:xfrm rot="7249284">
          <a:off x="2816360" y="3336799"/>
          <a:ext cx="496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715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11D28-F69C-4805-922F-7E5F755495A8}">
      <dsp:nvSpPr>
        <dsp:cNvPr id="0" name=""/>
        <dsp:cNvSpPr/>
      </dsp:nvSpPr>
      <dsp:spPr>
        <a:xfrm>
          <a:off x="1975940" y="3550081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Directed Energy Disposition</a:t>
          </a:r>
        </a:p>
      </dsp:txBody>
      <dsp:txXfrm>
        <a:off x="2008100" y="3582241"/>
        <a:ext cx="1465681" cy="594477"/>
      </dsp:txXfrm>
    </dsp:sp>
    <dsp:sp modelId="{C6A219EC-CD9F-40DE-A0DC-C391E480E8B4}">
      <dsp:nvSpPr>
        <dsp:cNvPr id="0" name=""/>
        <dsp:cNvSpPr/>
      </dsp:nvSpPr>
      <dsp:spPr>
        <a:xfrm rot="10083806">
          <a:off x="2548630" y="2610068"/>
          <a:ext cx="365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32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BB658-36A8-4FF5-A7F7-A1752552FB49}">
      <dsp:nvSpPr>
        <dsp:cNvPr id="0" name=""/>
        <dsp:cNvSpPr/>
      </dsp:nvSpPr>
      <dsp:spPr>
        <a:xfrm>
          <a:off x="1022579" y="2480170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Sheet Lamination</a:t>
          </a:r>
        </a:p>
      </dsp:txBody>
      <dsp:txXfrm>
        <a:off x="1054739" y="2512330"/>
        <a:ext cx="1465681" cy="594477"/>
      </dsp:txXfrm>
    </dsp:sp>
    <dsp:sp modelId="{5B86893D-74AA-433C-9046-D2CA636FA332}">
      <dsp:nvSpPr>
        <dsp:cNvPr id="0" name=""/>
        <dsp:cNvSpPr/>
      </dsp:nvSpPr>
      <dsp:spPr>
        <a:xfrm rot="12734342">
          <a:off x="2528569" y="1873434"/>
          <a:ext cx="4132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29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1987-C4F8-46D6-8383-5FA370A33856}">
      <dsp:nvSpPr>
        <dsp:cNvPr id="0" name=""/>
        <dsp:cNvSpPr/>
      </dsp:nvSpPr>
      <dsp:spPr>
        <a:xfrm>
          <a:off x="1272190" y="1102862"/>
          <a:ext cx="1529467" cy="660333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Vat Photopolymerization</a:t>
          </a:r>
        </a:p>
      </dsp:txBody>
      <dsp:txXfrm>
        <a:off x="1304425" y="1135097"/>
        <a:ext cx="1464997" cy="595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49E80-F271-4B88-B1BB-553F8F62D12E}">
      <dsp:nvSpPr>
        <dsp:cNvPr id="0" name=""/>
        <dsp:cNvSpPr/>
      </dsp:nvSpPr>
      <dsp:spPr>
        <a:xfrm>
          <a:off x="2910010" y="1725522"/>
          <a:ext cx="1397995" cy="1397995"/>
        </a:xfrm>
        <a:prstGeom prst="roundRect">
          <a:avLst/>
        </a:prstGeom>
        <a:solidFill>
          <a:schemeClr val="accent3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>
              <a:solidFill>
                <a:schemeClr val="bg1"/>
              </a:solidFill>
            </a:rPr>
            <a:t>Additive Manufacturing</a:t>
          </a:r>
          <a:endParaRPr lang="es-CO" sz="1600" kern="1200" dirty="0">
            <a:solidFill>
              <a:schemeClr val="bg1"/>
            </a:solidFill>
          </a:endParaRPr>
        </a:p>
      </dsp:txBody>
      <dsp:txXfrm>
        <a:off x="2978254" y="1793766"/>
        <a:ext cx="1261507" cy="1261507"/>
      </dsp:txXfrm>
    </dsp:sp>
    <dsp:sp modelId="{14F2D34B-366E-404D-ABE0-A40E255C9E50}">
      <dsp:nvSpPr>
        <dsp:cNvPr id="0" name=""/>
        <dsp:cNvSpPr/>
      </dsp:nvSpPr>
      <dsp:spPr>
        <a:xfrm rot="16200000">
          <a:off x="3268048" y="1384563"/>
          <a:ext cx="681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1918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9453A-4FA2-43C0-822D-6FFE2883FFCE}">
      <dsp:nvSpPr>
        <dsp:cNvPr id="0" name=""/>
        <dsp:cNvSpPr/>
      </dsp:nvSpPr>
      <dsp:spPr>
        <a:xfrm>
          <a:off x="2844007" y="384806"/>
          <a:ext cx="1530001" cy="658797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Material Jetting</a:t>
          </a:r>
        </a:p>
      </dsp:txBody>
      <dsp:txXfrm>
        <a:off x="2876167" y="416966"/>
        <a:ext cx="1465681" cy="594477"/>
      </dsp:txXfrm>
    </dsp:sp>
    <dsp:sp modelId="{4BEE5D87-47B6-4846-9B14-3C83B17D50D3}">
      <dsp:nvSpPr>
        <dsp:cNvPr id="0" name=""/>
        <dsp:cNvSpPr/>
      </dsp:nvSpPr>
      <dsp:spPr>
        <a:xfrm rot="19618385">
          <a:off x="4275254" y="1859647"/>
          <a:ext cx="4053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5373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88971-502B-4BC7-B27A-EEFC268D8D28}">
      <dsp:nvSpPr>
        <dsp:cNvPr id="0" name=""/>
        <dsp:cNvSpPr/>
      </dsp:nvSpPr>
      <dsp:spPr>
        <a:xfrm>
          <a:off x="4389584" y="1090379"/>
          <a:ext cx="1530001" cy="658797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bg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Binder Jetting</a:t>
          </a:r>
        </a:p>
      </dsp:txBody>
      <dsp:txXfrm>
        <a:off x="4421744" y="1122539"/>
        <a:ext cx="1465681" cy="594477"/>
      </dsp:txXfrm>
    </dsp:sp>
    <dsp:sp modelId="{7C5B3E3F-E547-4FB1-8E93-24CEC3A2D674}">
      <dsp:nvSpPr>
        <dsp:cNvPr id="0" name=""/>
        <dsp:cNvSpPr/>
      </dsp:nvSpPr>
      <dsp:spPr>
        <a:xfrm rot="716194">
          <a:off x="4304056" y="2610068"/>
          <a:ext cx="365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32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AFF6E-2B83-4700-83F3-BA4AB05A6292}">
      <dsp:nvSpPr>
        <dsp:cNvPr id="0" name=""/>
        <dsp:cNvSpPr/>
      </dsp:nvSpPr>
      <dsp:spPr>
        <a:xfrm>
          <a:off x="4665435" y="2480170"/>
          <a:ext cx="1530001" cy="658797"/>
        </a:xfrm>
        <a:prstGeom prst="roundRect">
          <a:avLst/>
        </a:prstGeom>
        <a:solidFill>
          <a:schemeClr val="accent3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/>
              </a:solidFill>
            </a:rPr>
            <a:t>Material Extrusion</a:t>
          </a:r>
        </a:p>
      </dsp:txBody>
      <dsp:txXfrm>
        <a:off x="4697595" y="2512330"/>
        <a:ext cx="1465681" cy="594477"/>
      </dsp:txXfrm>
    </dsp:sp>
    <dsp:sp modelId="{24C5A358-A624-438E-9E31-940B7F261EDB}">
      <dsp:nvSpPr>
        <dsp:cNvPr id="0" name=""/>
        <dsp:cNvSpPr/>
      </dsp:nvSpPr>
      <dsp:spPr>
        <a:xfrm rot="3527743">
          <a:off x="3912231" y="3336814"/>
          <a:ext cx="4987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8748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A9266-3C76-43E5-B54A-2263C00BB0A6}">
      <dsp:nvSpPr>
        <dsp:cNvPr id="0" name=""/>
        <dsp:cNvSpPr/>
      </dsp:nvSpPr>
      <dsp:spPr>
        <a:xfrm>
          <a:off x="3725329" y="3550110"/>
          <a:ext cx="1530001" cy="658797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Powder Bed Fusion</a:t>
          </a:r>
        </a:p>
      </dsp:txBody>
      <dsp:txXfrm>
        <a:off x="3757489" y="3582270"/>
        <a:ext cx="1465681" cy="594477"/>
      </dsp:txXfrm>
    </dsp:sp>
    <dsp:sp modelId="{A106AABA-5616-4E15-AA3C-D2A09E831C1F}">
      <dsp:nvSpPr>
        <dsp:cNvPr id="0" name=""/>
        <dsp:cNvSpPr/>
      </dsp:nvSpPr>
      <dsp:spPr>
        <a:xfrm rot="7249284">
          <a:off x="2816360" y="3336799"/>
          <a:ext cx="496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6715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11D28-F69C-4805-922F-7E5F755495A8}">
      <dsp:nvSpPr>
        <dsp:cNvPr id="0" name=""/>
        <dsp:cNvSpPr/>
      </dsp:nvSpPr>
      <dsp:spPr>
        <a:xfrm>
          <a:off x="1975940" y="3550081"/>
          <a:ext cx="1530001" cy="658797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Directed Energy Disposition</a:t>
          </a:r>
        </a:p>
      </dsp:txBody>
      <dsp:txXfrm>
        <a:off x="2008100" y="3582241"/>
        <a:ext cx="1465681" cy="594477"/>
      </dsp:txXfrm>
    </dsp:sp>
    <dsp:sp modelId="{C6A219EC-CD9F-40DE-A0DC-C391E480E8B4}">
      <dsp:nvSpPr>
        <dsp:cNvPr id="0" name=""/>
        <dsp:cNvSpPr/>
      </dsp:nvSpPr>
      <dsp:spPr>
        <a:xfrm rot="10083806">
          <a:off x="2548630" y="2610068"/>
          <a:ext cx="3653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32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BB658-36A8-4FF5-A7F7-A1752552FB49}">
      <dsp:nvSpPr>
        <dsp:cNvPr id="0" name=""/>
        <dsp:cNvSpPr/>
      </dsp:nvSpPr>
      <dsp:spPr>
        <a:xfrm>
          <a:off x="1022579" y="2480170"/>
          <a:ext cx="1530001" cy="658797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Sheet Lamination</a:t>
          </a:r>
        </a:p>
      </dsp:txBody>
      <dsp:txXfrm>
        <a:off x="1054739" y="2512330"/>
        <a:ext cx="1465681" cy="594477"/>
      </dsp:txXfrm>
    </dsp:sp>
    <dsp:sp modelId="{5B86893D-74AA-433C-9046-D2CA636FA332}">
      <dsp:nvSpPr>
        <dsp:cNvPr id="0" name=""/>
        <dsp:cNvSpPr/>
      </dsp:nvSpPr>
      <dsp:spPr>
        <a:xfrm rot="12734342">
          <a:off x="2528569" y="1873434"/>
          <a:ext cx="41329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3299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1987-C4F8-46D6-8383-5FA370A33856}">
      <dsp:nvSpPr>
        <dsp:cNvPr id="0" name=""/>
        <dsp:cNvSpPr/>
      </dsp:nvSpPr>
      <dsp:spPr>
        <a:xfrm>
          <a:off x="1272190" y="1102862"/>
          <a:ext cx="1529467" cy="660333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bg1">
                  <a:lumMod val="75000"/>
                </a:schemeClr>
              </a:solidFill>
            </a:rPr>
            <a:t>Vat Photopolymerization</a:t>
          </a:r>
        </a:p>
      </dsp:txBody>
      <dsp:txXfrm>
        <a:off x="1304425" y="1135097"/>
        <a:ext cx="1464997" cy="595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C027-9122-451D-AE5E-D3CB7B6ABEE3}">
      <dsp:nvSpPr>
        <dsp:cNvPr id="0" name=""/>
        <dsp:cNvSpPr/>
      </dsp:nvSpPr>
      <dsp:spPr>
        <a:xfrm>
          <a:off x="0" y="1402141"/>
          <a:ext cx="2555335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noProof="0" dirty="0"/>
            <a:t>Systematic literature review</a:t>
          </a:r>
        </a:p>
      </dsp:txBody>
      <dsp:txXfrm>
        <a:off x="24090" y="1426231"/>
        <a:ext cx="2507155" cy="774312"/>
      </dsp:txXfrm>
    </dsp:sp>
    <dsp:sp modelId="{408D04CE-0566-443E-9D8C-CABE6556D70D}">
      <dsp:nvSpPr>
        <dsp:cNvPr id="0" name=""/>
        <dsp:cNvSpPr/>
      </dsp:nvSpPr>
      <dsp:spPr>
        <a:xfrm rot="18777556">
          <a:off x="2353318" y="1329015"/>
          <a:ext cx="12684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68469" y="20214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>
        <a:off x="2955841" y="1317518"/>
        <a:ext cx="63423" cy="63423"/>
      </dsp:txXfrm>
    </dsp:sp>
    <dsp:sp modelId="{5E2CE7C5-85AC-4AF9-9118-CE402F50D843}">
      <dsp:nvSpPr>
        <dsp:cNvPr id="0" name=""/>
        <dsp:cNvSpPr/>
      </dsp:nvSpPr>
      <dsp:spPr>
        <a:xfrm>
          <a:off x="3419769" y="473827"/>
          <a:ext cx="2735774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Scientific</a:t>
          </a:r>
        </a:p>
      </dsp:txBody>
      <dsp:txXfrm>
        <a:off x="3443859" y="497917"/>
        <a:ext cx="2687594" cy="774312"/>
      </dsp:txXfrm>
    </dsp:sp>
    <dsp:sp modelId="{43CFC707-1C86-42D7-8A85-ABA124FB02C0}">
      <dsp:nvSpPr>
        <dsp:cNvPr id="0" name=""/>
        <dsp:cNvSpPr/>
      </dsp:nvSpPr>
      <dsp:spPr>
        <a:xfrm rot="19457599">
          <a:off x="6079379" y="628391"/>
          <a:ext cx="810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321" y="20214"/>
              </a:lnTo>
            </a:path>
          </a:pathLst>
        </a:custGeom>
        <a:noFill/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/>
        </a:p>
      </dsp:txBody>
      <dsp:txXfrm>
        <a:off x="6464282" y="628348"/>
        <a:ext cx="40516" cy="40516"/>
      </dsp:txXfrm>
    </dsp:sp>
    <dsp:sp modelId="{F518644F-CAE1-49A8-A11E-90DFEFEE12F4}">
      <dsp:nvSpPr>
        <dsp:cNvPr id="0" name=""/>
        <dsp:cNvSpPr/>
      </dsp:nvSpPr>
      <dsp:spPr>
        <a:xfrm>
          <a:off x="6813537" y="894"/>
          <a:ext cx="2634393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Plastic recycling methods</a:t>
          </a:r>
        </a:p>
      </dsp:txBody>
      <dsp:txXfrm>
        <a:off x="6837627" y="24984"/>
        <a:ext cx="2586213" cy="774312"/>
      </dsp:txXfrm>
    </dsp:sp>
    <dsp:sp modelId="{415C393A-B8AE-4886-B98E-684FC26B836D}">
      <dsp:nvSpPr>
        <dsp:cNvPr id="0" name=""/>
        <dsp:cNvSpPr/>
      </dsp:nvSpPr>
      <dsp:spPr>
        <a:xfrm rot="2142401">
          <a:off x="6079379" y="1101325"/>
          <a:ext cx="810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321" y="20214"/>
              </a:lnTo>
            </a:path>
          </a:pathLst>
        </a:custGeom>
        <a:noFill/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>
        <a:off x="6464282" y="1101281"/>
        <a:ext cx="40516" cy="40516"/>
      </dsp:txXfrm>
    </dsp:sp>
    <dsp:sp modelId="{487E7C7C-F9FD-40E1-BAB1-2B3AEC9693B9}">
      <dsp:nvSpPr>
        <dsp:cNvPr id="0" name=""/>
        <dsp:cNvSpPr/>
      </dsp:nvSpPr>
      <dsp:spPr>
        <a:xfrm>
          <a:off x="6813537" y="946760"/>
          <a:ext cx="2660466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Mechanical recycling steps</a:t>
          </a:r>
        </a:p>
      </dsp:txBody>
      <dsp:txXfrm>
        <a:off x="6837627" y="970850"/>
        <a:ext cx="2612286" cy="774312"/>
      </dsp:txXfrm>
    </dsp:sp>
    <dsp:sp modelId="{2DDF9E95-0737-443D-84FE-E0D803FFECEB}">
      <dsp:nvSpPr>
        <dsp:cNvPr id="0" name=""/>
        <dsp:cNvSpPr/>
      </dsp:nvSpPr>
      <dsp:spPr>
        <a:xfrm rot="2885983">
          <a:off x="2340362" y="2274881"/>
          <a:ext cx="129438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94380" y="20214"/>
              </a:lnTo>
            </a:path>
          </a:pathLst>
        </a:custGeom>
        <a:noFill/>
        <a:ln w="2222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noProof="0" dirty="0"/>
        </a:p>
      </dsp:txBody>
      <dsp:txXfrm>
        <a:off x="2955193" y="2262737"/>
        <a:ext cx="64719" cy="64719"/>
      </dsp:txXfrm>
    </dsp:sp>
    <dsp:sp modelId="{84A63867-6C81-49BE-A85E-C7F8CFBCB305}">
      <dsp:nvSpPr>
        <dsp:cNvPr id="0" name=""/>
        <dsp:cNvSpPr/>
      </dsp:nvSpPr>
      <dsp:spPr>
        <a:xfrm>
          <a:off x="3419769" y="2365559"/>
          <a:ext cx="2705407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Technique</a:t>
          </a:r>
        </a:p>
      </dsp:txBody>
      <dsp:txXfrm>
        <a:off x="3443859" y="2389649"/>
        <a:ext cx="2657227" cy="774312"/>
      </dsp:txXfrm>
    </dsp:sp>
    <dsp:sp modelId="{D81985A0-1789-4566-8B1B-A9D0C0B91C9F}">
      <dsp:nvSpPr>
        <dsp:cNvPr id="0" name=""/>
        <dsp:cNvSpPr/>
      </dsp:nvSpPr>
      <dsp:spPr>
        <a:xfrm rot="19457599">
          <a:off x="6049013" y="2520124"/>
          <a:ext cx="810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321" y="20214"/>
              </a:lnTo>
            </a:path>
          </a:pathLst>
        </a:custGeom>
        <a:noFill/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/>
        </a:p>
      </dsp:txBody>
      <dsp:txXfrm>
        <a:off x="6433916" y="2520081"/>
        <a:ext cx="40516" cy="40516"/>
      </dsp:txXfrm>
    </dsp:sp>
    <dsp:sp modelId="{5CE99B7C-C62D-482E-8106-6ABD3ED549E8}">
      <dsp:nvSpPr>
        <dsp:cNvPr id="0" name=""/>
        <dsp:cNvSpPr/>
      </dsp:nvSpPr>
      <dsp:spPr>
        <a:xfrm>
          <a:off x="6783171" y="1892626"/>
          <a:ext cx="2699798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Operational conditions</a:t>
          </a:r>
        </a:p>
      </dsp:txBody>
      <dsp:txXfrm>
        <a:off x="6807261" y="1916716"/>
        <a:ext cx="2651618" cy="774312"/>
      </dsp:txXfrm>
    </dsp:sp>
    <dsp:sp modelId="{65D9FE90-6641-4EF6-BECF-B17333FEC0A0}">
      <dsp:nvSpPr>
        <dsp:cNvPr id="0" name=""/>
        <dsp:cNvSpPr/>
      </dsp:nvSpPr>
      <dsp:spPr>
        <a:xfrm rot="2142401">
          <a:off x="6049013" y="2993057"/>
          <a:ext cx="81032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10321" y="20214"/>
              </a:lnTo>
            </a:path>
          </a:pathLst>
        </a:custGeom>
        <a:noFill/>
        <a:ln w="22225" cap="rnd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/>
        </a:p>
      </dsp:txBody>
      <dsp:txXfrm>
        <a:off x="6433916" y="2993014"/>
        <a:ext cx="40516" cy="40516"/>
      </dsp:txXfrm>
    </dsp:sp>
    <dsp:sp modelId="{727A3CDB-86D2-4FF5-BF2A-09ECCECCC947}">
      <dsp:nvSpPr>
        <dsp:cNvPr id="0" name=""/>
        <dsp:cNvSpPr/>
      </dsp:nvSpPr>
      <dsp:spPr>
        <a:xfrm>
          <a:off x="6783171" y="2838492"/>
          <a:ext cx="2690816" cy="8224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Equipment</a:t>
          </a:r>
        </a:p>
      </dsp:txBody>
      <dsp:txXfrm>
        <a:off x="6807261" y="2862582"/>
        <a:ext cx="2642636" cy="774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6A3FC-4C7D-48EA-99A5-07A78E150A69}">
      <dsp:nvSpPr>
        <dsp:cNvPr id="0" name=""/>
        <dsp:cNvSpPr/>
      </dsp:nvSpPr>
      <dsp:spPr>
        <a:xfrm>
          <a:off x="158244" y="1527359"/>
          <a:ext cx="1767507" cy="883753"/>
        </a:xfrm>
        <a:prstGeom prst="roundRect">
          <a:avLst>
            <a:gd name="adj" fmla="val 10000"/>
          </a:avLst>
        </a:prstGeom>
        <a:solidFill>
          <a:schemeClr val="accent5">
            <a:alpha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Plastic recycling methods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[3 – 4]</a:t>
          </a:r>
        </a:p>
      </dsp:txBody>
      <dsp:txXfrm>
        <a:off x="184128" y="1553243"/>
        <a:ext cx="1715739" cy="831985"/>
      </dsp:txXfrm>
    </dsp:sp>
    <dsp:sp modelId="{2F25198F-3AA0-484D-8F2A-81E2BEFA66CF}">
      <dsp:nvSpPr>
        <dsp:cNvPr id="0" name=""/>
        <dsp:cNvSpPr/>
      </dsp:nvSpPr>
      <dsp:spPr>
        <a:xfrm rot="18487193">
          <a:off x="1554970" y="1186803"/>
          <a:ext cx="1937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37759" y="20195"/>
              </a:lnTo>
            </a:path>
          </a:pathLst>
        </a:custGeom>
        <a:noFill/>
        <a:ln w="222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 dirty="0">
            <a:solidFill>
              <a:schemeClr val="tx1"/>
            </a:solidFill>
          </a:endParaRPr>
        </a:p>
      </dsp:txBody>
      <dsp:txXfrm>
        <a:off x="2475406" y="1158554"/>
        <a:ext cx="96887" cy="96887"/>
      </dsp:txXfrm>
    </dsp:sp>
    <dsp:sp modelId="{3A4C0CE4-FDBC-4352-A041-6DBC11B220F3}">
      <dsp:nvSpPr>
        <dsp:cNvPr id="0" name=""/>
        <dsp:cNvSpPr/>
      </dsp:nvSpPr>
      <dsp:spPr>
        <a:xfrm>
          <a:off x="3121948" y="2883"/>
          <a:ext cx="1767507" cy="883753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Primary recycling</a:t>
          </a:r>
        </a:p>
      </dsp:txBody>
      <dsp:txXfrm>
        <a:off x="3147832" y="28767"/>
        <a:ext cx="1715739" cy="831985"/>
      </dsp:txXfrm>
    </dsp:sp>
    <dsp:sp modelId="{21CB97A6-3F5A-4978-B605-D7E0EAA0D7BC}">
      <dsp:nvSpPr>
        <dsp:cNvPr id="0" name=""/>
        <dsp:cNvSpPr/>
      </dsp:nvSpPr>
      <dsp:spPr>
        <a:xfrm rot="21571018">
          <a:off x="4889450" y="423124"/>
          <a:ext cx="34174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1742" y="20195"/>
              </a:lnTo>
            </a:path>
          </a:pathLst>
        </a:custGeom>
        <a:noFill/>
        <a:ln w="22225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5051777" y="434776"/>
        <a:ext cx="17087" cy="17087"/>
      </dsp:txXfrm>
    </dsp:sp>
    <dsp:sp modelId="{1589DDD0-64BE-49CE-9EA3-0BA49D93B013}">
      <dsp:nvSpPr>
        <dsp:cNvPr id="0" name=""/>
        <dsp:cNvSpPr/>
      </dsp:nvSpPr>
      <dsp:spPr>
        <a:xfrm>
          <a:off x="5231186" y="2"/>
          <a:ext cx="3034527" cy="883753"/>
        </a:xfrm>
        <a:prstGeom prst="roundRect">
          <a:avLst>
            <a:gd name="adj" fmla="val 10000"/>
          </a:avLst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tx1"/>
              </a:solidFill>
            </a:rPr>
            <a:t>Physical changes to produce a new generation of products with the same purpose as the original one</a:t>
          </a:r>
        </a:p>
      </dsp:txBody>
      <dsp:txXfrm>
        <a:off x="5257070" y="25886"/>
        <a:ext cx="2982759" cy="831985"/>
      </dsp:txXfrm>
    </dsp:sp>
    <dsp:sp modelId="{5C7F7951-D686-4078-BA99-9F892A2632BD}">
      <dsp:nvSpPr>
        <dsp:cNvPr id="0" name=""/>
        <dsp:cNvSpPr/>
      </dsp:nvSpPr>
      <dsp:spPr>
        <a:xfrm rot="20219018">
          <a:off x="1874021" y="1694961"/>
          <a:ext cx="129965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99657" y="20195"/>
              </a:lnTo>
            </a:path>
          </a:pathLst>
        </a:custGeom>
        <a:noFill/>
        <a:ln w="222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2491359" y="1682665"/>
        <a:ext cx="64982" cy="64982"/>
      </dsp:txXfrm>
    </dsp:sp>
    <dsp:sp modelId="{C4ADB739-0189-448F-B8A1-D972B9E917BD}">
      <dsp:nvSpPr>
        <dsp:cNvPr id="0" name=""/>
        <dsp:cNvSpPr/>
      </dsp:nvSpPr>
      <dsp:spPr>
        <a:xfrm>
          <a:off x="3121948" y="1019200"/>
          <a:ext cx="1767507" cy="883753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Secondary recycling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(Mechanical recycling)</a:t>
          </a:r>
        </a:p>
      </dsp:txBody>
      <dsp:txXfrm>
        <a:off x="3147832" y="1045084"/>
        <a:ext cx="1715739" cy="831985"/>
      </dsp:txXfrm>
    </dsp:sp>
    <dsp:sp modelId="{0C2C2009-AD0E-4C38-8C39-7BB8C1742ED9}">
      <dsp:nvSpPr>
        <dsp:cNvPr id="0" name=""/>
        <dsp:cNvSpPr/>
      </dsp:nvSpPr>
      <dsp:spPr>
        <a:xfrm>
          <a:off x="4889456" y="1440882"/>
          <a:ext cx="361720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61720" y="20195"/>
              </a:lnTo>
            </a:path>
          </a:pathLst>
        </a:custGeom>
        <a:noFill/>
        <a:ln w="22225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5061273" y="1452034"/>
        <a:ext cx="18086" cy="18086"/>
      </dsp:txXfrm>
    </dsp:sp>
    <dsp:sp modelId="{84DAE72A-D97C-4ABD-A0C8-BBDB73726FD9}">
      <dsp:nvSpPr>
        <dsp:cNvPr id="0" name=""/>
        <dsp:cNvSpPr/>
      </dsp:nvSpPr>
      <dsp:spPr>
        <a:xfrm>
          <a:off x="5251176" y="1019200"/>
          <a:ext cx="2994582" cy="883753"/>
        </a:xfrm>
        <a:prstGeom prst="roundRect">
          <a:avLst>
            <a:gd name="adj" fmla="val 10000"/>
          </a:avLst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Physical operations applied to transform plastic waste in feedstock for another process</a:t>
          </a:r>
        </a:p>
      </dsp:txBody>
      <dsp:txXfrm>
        <a:off x="5277060" y="1045084"/>
        <a:ext cx="2942814" cy="831985"/>
      </dsp:txXfrm>
    </dsp:sp>
    <dsp:sp modelId="{9A7E908B-913A-4FDC-B323-FE559067143A}">
      <dsp:nvSpPr>
        <dsp:cNvPr id="0" name=""/>
        <dsp:cNvSpPr/>
      </dsp:nvSpPr>
      <dsp:spPr>
        <a:xfrm rot="1380982">
          <a:off x="1874021" y="2203120"/>
          <a:ext cx="129965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99657" y="20195"/>
              </a:lnTo>
            </a:path>
          </a:pathLst>
        </a:custGeom>
        <a:noFill/>
        <a:ln w="222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2491359" y="2190823"/>
        <a:ext cx="64982" cy="64982"/>
      </dsp:txXfrm>
    </dsp:sp>
    <dsp:sp modelId="{92402F7D-7D48-45DF-8677-85A13DD422F4}">
      <dsp:nvSpPr>
        <dsp:cNvPr id="0" name=""/>
        <dsp:cNvSpPr/>
      </dsp:nvSpPr>
      <dsp:spPr>
        <a:xfrm>
          <a:off x="3121948" y="2035517"/>
          <a:ext cx="1767507" cy="883753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Tertiary recycling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(Chemical recycling)</a:t>
          </a:r>
        </a:p>
      </dsp:txBody>
      <dsp:txXfrm>
        <a:off x="3147832" y="2061401"/>
        <a:ext cx="1715739" cy="831985"/>
      </dsp:txXfrm>
    </dsp:sp>
    <dsp:sp modelId="{B4CA01DB-B695-4976-98A2-FFE812913A61}">
      <dsp:nvSpPr>
        <dsp:cNvPr id="0" name=""/>
        <dsp:cNvSpPr/>
      </dsp:nvSpPr>
      <dsp:spPr>
        <a:xfrm rot="49501">
          <a:off x="4889436" y="2459899"/>
          <a:ext cx="375015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75015" y="20195"/>
              </a:lnTo>
            </a:path>
          </a:pathLst>
        </a:custGeom>
        <a:noFill/>
        <a:ln w="22225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5067569" y="2470718"/>
        <a:ext cx="18750" cy="18750"/>
      </dsp:txXfrm>
    </dsp:sp>
    <dsp:sp modelId="{E05BA7CC-AE85-450C-88B5-D1657550E0CE}">
      <dsp:nvSpPr>
        <dsp:cNvPr id="0" name=""/>
        <dsp:cNvSpPr/>
      </dsp:nvSpPr>
      <dsp:spPr>
        <a:xfrm>
          <a:off x="5264432" y="2040917"/>
          <a:ext cx="2968104" cy="883753"/>
        </a:xfrm>
        <a:prstGeom prst="roundRect">
          <a:avLst>
            <a:gd name="adj" fmla="val 10000"/>
          </a:avLst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tx1"/>
              </a:solidFill>
            </a:rPr>
            <a:t>Polymer decomposition to their constitutive monomers or other valuable low molecular weight fragments</a:t>
          </a:r>
        </a:p>
      </dsp:txBody>
      <dsp:txXfrm>
        <a:off x="5290316" y="2066801"/>
        <a:ext cx="2916336" cy="831985"/>
      </dsp:txXfrm>
    </dsp:sp>
    <dsp:sp modelId="{75C10993-BE1F-4178-A62D-8B3BF6CBF78C}">
      <dsp:nvSpPr>
        <dsp:cNvPr id="0" name=""/>
        <dsp:cNvSpPr/>
      </dsp:nvSpPr>
      <dsp:spPr>
        <a:xfrm rot="3112807">
          <a:off x="1554970" y="2711278"/>
          <a:ext cx="193775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37759" y="20195"/>
              </a:lnTo>
            </a:path>
          </a:pathLst>
        </a:custGeom>
        <a:noFill/>
        <a:ln w="222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 dirty="0">
            <a:solidFill>
              <a:schemeClr val="tx1"/>
            </a:solidFill>
          </a:endParaRPr>
        </a:p>
      </dsp:txBody>
      <dsp:txXfrm>
        <a:off x="2475406" y="2683029"/>
        <a:ext cx="96887" cy="96887"/>
      </dsp:txXfrm>
    </dsp:sp>
    <dsp:sp modelId="{64825084-D601-4C49-A170-0A6E17D14ED1}">
      <dsp:nvSpPr>
        <dsp:cNvPr id="0" name=""/>
        <dsp:cNvSpPr/>
      </dsp:nvSpPr>
      <dsp:spPr>
        <a:xfrm>
          <a:off x="3121948" y="3051834"/>
          <a:ext cx="1767507" cy="883753"/>
        </a:xfrm>
        <a:prstGeom prst="roundRect">
          <a:avLst>
            <a:gd name="adj" fmla="val 10000"/>
          </a:avLst>
        </a:prstGeom>
        <a:solidFill>
          <a:schemeClr val="accent5">
            <a:alpha val="7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schemeClr val="tx1"/>
              </a:solidFill>
            </a:rPr>
            <a:t>Quaternary recycling (Energy recovery)</a:t>
          </a:r>
        </a:p>
      </dsp:txBody>
      <dsp:txXfrm>
        <a:off x="3147832" y="3077718"/>
        <a:ext cx="1715739" cy="831985"/>
      </dsp:txXfrm>
    </dsp:sp>
    <dsp:sp modelId="{1A9683A6-E93A-4FB7-83B4-095144CEB7C6}">
      <dsp:nvSpPr>
        <dsp:cNvPr id="0" name=""/>
        <dsp:cNvSpPr/>
      </dsp:nvSpPr>
      <dsp:spPr>
        <a:xfrm rot="28419">
          <a:off x="4889450" y="3474956"/>
          <a:ext cx="348511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8511" y="20195"/>
              </a:lnTo>
            </a:path>
          </a:pathLst>
        </a:custGeom>
        <a:noFill/>
        <a:ln w="22225" cap="rnd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 dirty="0">
            <a:solidFill>
              <a:schemeClr val="tx1"/>
            </a:solidFill>
          </a:endParaRPr>
        </a:p>
      </dsp:txBody>
      <dsp:txXfrm>
        <a:off x="5054993" y="3486439"/>
        <a:ext cx="17425" cy="17425"/>
      </dsp:txXfrm>
    </dsp:sp>
    <dsp:sp modelId="{A42ADD2A-683C-4C6D-8E5E-44FB0C15E14A}">
      <dsp:nvSpPr>
        <dsp:cNvPr id="0" name=""/>
        <dsp:cNvSpPr/>
      </dsp:nvSpPr>
      <dsp:spPr>
        <a:xfrm>
          <a:off x="5237955" y="3054715"/>
          <a:ext cx="2994582" cy="883753"/>
        </a:xfrm>
        <a:prstGeom prst="roundRect">
          <a:avLst>
            <a:gd name="adj" fmla="val 10000"/>
          </a:avLst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>
              <a:solidFill>
                <a:schemeClr val="tx1"/>
              </a:solidFill>
            </a:rPr>
            <a:t>Combustion process performed to produce electricity and district heating</a:t>
          </a:r>
        </a:p>
      </dsp:txBody>
      <dsp:txXfrm>
        <a:off x="5263839" y="3080599"/>
        <a:ext cx="2942814" cy="83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Waste material</a:t>
          </a:r>
        </a:p>
      </dsp:txBody>
      <dsp:txXfrm>
        <a:off x="36956" y="985462"/>
        <a:ext cx="1079959" cy="1707311"/>
      </dsp:txXfrm>
    </dsp:sp>
    <dsp:sp modelId="{B4FAF6CF-54D3-4572-A0EE-6069473E210F}">
      <dsp:nvSpPr>
        <dsp:cNvPr id="0" name=""/>
        <dsp:cNvSpPr/>
      </dsp:nvSpPr>
      <dsp:spPr>
        <a:xfrm>
          <a:off x="1265231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1753769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hueOff val="-1716546"/>
            <a:satOff val="11548"/>
            <a:lumOff val="-55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Automated sorting</a:t>
          </a:r>
        </a:p>
      </dsp:txBody>
      <dsp:txXfrm>
        <a:off x="1642977" y="985462"/>
        <a:ext cx="1079959" cy="1707311"/>
      </dsp:txXfrm>
    </dsp:sp>
    <dsp:sp modelId="{23965FD9-C7FD-4FCD-959B-BF4824BB9398}">
      <dsp:nvSpPr>
        <dsp:cNvPr id="0" name=""/>
        <dsp:cNvSpPr/>
      </dsp:nvSpPr>
      <dsp:spPr>
        <a:xfrm>
          <a:off x="2871252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059855"/>
            <a:satOff val="13857"/>
            <a:lumOff val="-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1753769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951863"/>
          <a:ext cx="1387108" cy="1774509"/>
        </a:xfrm>
        <a:prstGeom prst="roundRect">
          <a:avLst>
            <a:gd name="adj" fmla="val 10000"/>
          </a:avLst>
        </a:prstGeom>
        <a:solidFill>
          <a:srgbClr val="7CBB9D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Grinding</a:t>
          </a:r>
        </a:p>
      </dsp:txBody>
      <dsp:txXfrm>
        <a:off x="3256026" y="992490"/>
        <a:ext cx="1305854" cy="1693255"/>
      </dsp:txXfrm>
    </dsp:sp>
    <dsp:sp modelId="{7F8C286B-B65A-4E14-9083-1A6EE551B759}">
      <dsp:nvSpPr>
        <dsp:cNvPr id="0" name=""/>
        <dsp:cNvSpPr/>
      </dsp:nvSpPr>
      <dsp:spPr>
        <a:xfrm>
          <a:off x="4717224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119711"/>
            <a:satOff val="27715"/>
            <a:lumOff val="-1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1753769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951863"/>
          <a:ext cx="1147157" cy="1774509"/>
        </a:xfrm>
        <a:prstGeom prst="roundRect">
          <a:avLst>
            <a:gd name="adj" fmla="val 10000"/>
          </a:avLst>
        </a:prstGeom>
        <a:solidFill>
          <a:srgbClr val="6EC67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Washing</a:t>
          </a:r>
        </a:p>
      </dsp:txBody>
      <dsp:txXfrm>
        <a:off x="5094970" y="985462"/>
        <a:ext cx="1079959" cy="1707311"/>
      </dsp:txXfrm>
    </dsp:sp>
    <dsp:sp modelId="{54ECB701-8AAD-40D8-B7D6-14F5A27E714A}">
      <dsp:nvSpPr>
        <dsp:cNvPr id="0" name=""/>
        <dsp:cNvSpPr/>
      </dsp:nvSpPr>
      <dsp:spPr>
        <a:xfrm>
          <a:off x="6323245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179566"/>
            <a:satOff val="41572"/>
            <a:lumOff val="-2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1753769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hueOff val="-6866184"/>
            <a:satOff val="46191"/>
            <a:lumOff val="-22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Drying</a:t>
          </a:r>
        </a:p>
      </dsp:txBody>
      <dsp:txXfrm>
        <a:off x="6700991" y="985462"/>
        <a:ext cx="1079959" cy="1707311"/>
      </dsp:txXfrm>
    </dsp:sp>
    <dsp:sp modelId="{A6130897-FD9B-489C-BC2E-9E4B29485A7E}">
      <dsp:nvSpPr>
        <dsp:cNvPr id="0" name=""/>
        <dsp:cNvSpPr/>
      </dsp:nvSpPr>
      <dsp:spPr>
        <a:xfrm>
          <a:off x="7929266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239421"/>
            <a:satOff val="55430"/>
            <a:lumOff val="-26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1753769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951863"/>
          <a:ext cx="1147157" cy="1774509"/>
        </a:xfrm>
        <a:prstGeom prst="roundRect">
          <a:avLst>
            <a:gd name="adj" fmla="val 10000"/>
          </a:avLst>
        </a:prstGeom>
        <a:solidFill>
          <a:srgbClr val="D0DC5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Automated sorting</a:t>
          </a:r>
        </a:p>
      </dsp:txBody>
      <dsp:txXfrm>
        <a:off x="8307012" y="985462"/>
        <a:ext cx="1079959" cy="1707311"/>
      </dsp:txXfrm>
    </dsp:sp>
    <dsp:sp modelId="{C025FC26-E9D6-4418-BE88-C6C38E31F8F8}">
      <dsp:nvSpPr>
        <dsp:cNvPr id="0" name=""/>
        <dsp:cNvSpPr/>
      </dsp:nvSpPr>
      <dsp:spPr>
        <a:xfrm>
          <a:off x="9535287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1753769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hueOff val="-10299276"/>
            <a:satOff val="69287"/>
            <a:lumOff val="-333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/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/>
            <a:t>Extrusion compounding</a:t>
          </a:r>
        </a:p>
      </dsp:txBody>
      <dsp:txXfrm>
        <a:off x="9913033" y="985462"/>
        <a:ext cx="1079959" cy="17073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sp:txBody>
      <dsp:txXfrm>
        <a:off x="36956" y="985462"/>
        <a:ext cx="1079959" cy="1707311"/>
      </dsp:txXfrm>
    </dsp:sp>
    <dsp:sp modelId="{B4FAF6CF-54D3-4572-A0EE-6069473E210F}">
      <dsp:nvSpPr>
        <dsp:cNvPr id="0" name=""/>
        <dsp:cNvSpPr/>
      </dsp:nvSpPr>
      <dsp:spPr>
        <a:xfrm>
          <a:off x="1265231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1753769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4">
            <a:hueOff val="-1716546"/>
            <a:satOff val="11548"/>
            <a:lumOff val="-55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/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Automated sorting</a:t>
          </a:r>
        </a:p>
      </dsp:txBody>
      <dsp:txXfrm>
        <a:off x="1642977" y="985462"/>
        <a:ext cx="1079959" cy="1707311"/>
      </dsp:txXfrm>
    </dsp:sp>
    <dsp:sp modelId="{23965FD9-C7FD-4FCD-959B-BF4824BB9398}">
      <dsp:nvSpPr>
        <dsp:cNvPr id="0" name=""/>
        <dsp:cNvSpPr/>
      </dsp:nvSpPr>
      <dsp:spPr>
        <a:xfrm>
          <a:off x="2871252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1753769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951863"/>
          <a:ext cx="1387108" cy="1774509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sp:txBody>
      <dsp:txXfrm>
        <a:off x="3256026" y="992490"/>
        <a:ext cx="1305854" cy="1693255"/>
      </dsp:txXfrm>
    </dsp:sp>
    <dsp:sp modelId="{7F8C286B-B65A-4E14-9083-1A6EE551B759}">
      <dsp:nvSpPr>
        <dsp:cNvPr id="0" name=""/>
        <dsp:cNvSpPr/>
      </dsp:nvSpPr>
      <dsp:spPr>
        <a:xfrm>
          <a:off x="4717224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1753769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951863"/>
          <a:ext cx="1147157" cy="1774509"/>
        </a:xfrm>
        <a:prstGeom prst="roundRect">
          <a:avLst>
            <a:gd name="adj" fmla="val 10000"/>
          </a:avLst>
        </a:prstGeom>
        <a:solidFill>
          <a:srgbClr val="BAE4B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sp:txBody>
      <dsp:txXfrm>
        <a:off x="5094970" y="985462"/>
        <a:ext cx="1079959" cy="1707311"/>
      </dsp:txXfrm>
    </dsp:sp>
    <dsp:sp modelId="{54ECB701-8AAD-40D8-B7D6-14F5A27E714A}">
      <dsp:nvSpPr>
        <dsp:cNvPr id="0" name=""/>
        <dsp:cNvSpPr/>
      </dsp:nvSpPr>
      <dsp:spPr>
        <a:xfrm>
          <a:off x="6323245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AE4B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1753769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951863"/>
          <a:ext cx="1147157" cy="1774509"/>
        </a:xfrm>
        <a:prstGeom prst="roundRect">
          <a:avLst>
            <a:gd name="adj" fmla="val 10000"/>
          </a:avLst>
        </a:prstGeom>
        <a:solidFill>
          <a:srgbClr val="BFE4A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sp:txBody>
      <dsp:txXfrm>
        <a:off x="6700991" y="985462"/>
        <a:ext cx="1079959" cy="1707311"/>
      </dsp:txXfrm>
    </dsp:sp>
    <dsp:sp modelId="{A6130897-FD9B-489C-BC2E-9E4B29485A7E}">
      <dsp:nvSpPr>
        <dsp:cNvPr id="0" name=""/>
        <dsp:cNvSpPr/>
      </dsp:nvSpPr>
      <dsp:spPr>
        <a:xfrm>
          <a:off x="7929266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FE4A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1753769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951863"/>
          <a:ext cx="1147157" cy="1774509"/>
        </a:xfrm>
        <a:prstGeom prst="roundRect">
          <a:avLst>
            <a:gd name="adj" fmla="val 10000"/>
          </a:avLst>
        </a:prstGeom>
        <a:solidFill>
          <a:srgbClr val="E6EDA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8307012" y="985462"/>
        <a:ext cx="1079959" cy="1707311"/>
      </dsp:txXfrm>
    </dsp:sp>
    <dsp:sp modelId="{C025FC26-E9D6-4418-BE88-C6C38E31F8F8}">
      <dsp:nvSpPr>
        <dsp:cNvPr id="0" name=""/>
        <dsp:cNvSpPr/>
      </dsp:nvSpPr>
      <dsp:spPr>
        <a:xfrm>
          <a:off x="9535287" y="169687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E6ED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1753769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951863"/>
          <a:ext cx="1147157" cy="177450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sp:txBody>
      <dsp:txXfrm>
        <a:off x="9913033" y="985462"/>
        <a:ext cx="1079959" cy="17073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391045"/>
          <a:ext cx="1147157" cy="1745965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sp:txBody>
      <dsp:txXfrm>
        <a:off x="36956" y="424644"/>
        <a:ext cx="1079959" cy="1678767"/>
      </dsp:txXfrm>
    </dsp:sp>
    <dsp:sp modelId="{B4FAF6CF-54D3-4572-A0EE-6069473E210F}">
      <dsp:nvSpPr>
        <dsp:cNvPr id="0" name=""/>
        <dsp:cNvSpPr/>
      </dsp:nvSpPr>
      <dsp:spPr>
        <a:xfrm>
          <a:off x="1265231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1178679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391045"/>
          <a:ext cx="1147157" cy="1745965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1642977" y="424644"/>
        <a:ext cx="1079959" cy="1678767"/>
      </dsp:txXfrm>
    </dsp:sp>
    <dsp:sp modelId="{23965FD9-C7FD-4FCD-959B-BF4824BB9398}">
      <dsp:nvSpPr>
        <dsp:cNvPr id="0" name=""/>
        <dsp:cNvSpPr/>
      </dsp:nvSpPr>
      <dsp:spPr>
        <a:xfrm>
          <a:off x="2871252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1178679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391045"/>
          <a:ext cx="1387108" cy="1745965"/>
        </a:xfrm>
        <a:prstGeom prst="roundRect">
          <a:avLst>
            <a:gd name="adj" fmla="val 10000"/>
          </a:avLst>
        </a:prstGeom>
        <a:solidFill>
          <a:srgbClr val="7CBB9D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/>
              </a:solidFill>
            </a:rPr>
            <a:t>Grinding</a:t>
          </a:r>
        </a:p>
      </dsp:txBody>
      <dsp:txXfrm>
        <a:off x="3256026" y="431672"/>
        <a:ext cx="1305854" cy="1664711"/>
      </dsp:txXfrm>
    </dsp:sp>
    <dsp:sp modelId="{7F8C286B-B65A-4E14-9083-1A6EE551B759}">
      <dsp:nvSpPr>
        <dsp:cNvPr id="0" name=""/>
        <dsp:cNvSpPr/>
      </dsp:nvSpPr>
      <dsp:spPr>
        <a:xfrm>
          <a:off x="4717224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1178679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391045"/>
          <a:ext cx="1147157" cy="1745965"/>
        </a:xfrm>
        <a:prstGeom prst="roundRect">
          <a:avLst>
            <a:gd name="adj" fmla="val 10000"/>
          </a:avLst>
        </a:prstGeom>
        <a:solidFill>
          <a:srgbClr val="BAE4B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Washing</a:t>
          </a:r>
        </a:p>
      </dsp:txBody>
      <dsp:txXfrm>
        <a:off x="5094970" y="424644"/>
        <a:ext cx="1079959" cy="1678767"/>
      </dsp:txXfrm>
    </dsp:sp>
    <dsp:sp modelId="{54ECB701-8AAD-40D8-B7D6-14F5A27E714A}">
      <dsp:nvSpPr>
        <dsp:cNvPr id="0" name=""/>
        <dsp:cNvSpPr/>
      </dsp:nvSpPr>
      <dsp:spPr>
        <a:xfrm>
          <a:off x="6323245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AE4B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1178679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391045"/>
          <a:ext cx="1147157" cy="1745965"/>
        </a:xfrm>
        <a:prstGeom prst="roundRect">
          <a:avLst>
            <a:gd name="adj" fmla="val 10000"/>
          </a:avLst>
        </a:prstGeom>
        <a:solidFill>
          <a:srgbClr val="BFE4A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sp:txBody>
      <dsp:txXfrm>
        <a:off x="6700991" y="424644"/>
        <a:ext cx="1079959" cy="1678767"/>
      </dsp:txXfrm>
    </dsp:sp>
    <dsp:sp modelId="{A6130897-FD9B-489C-BC2E-9E4B29485A7E}">
      <dsp:nvSpPr>
        <dsp:cNvPr id="0" name=""/>
        <dsp:cNvSpPr/>
      </dsp:nvSpPr>
      <dsp:spPr>
        <a:xfrm>
          <a:off x="7929266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FE4A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1178679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391045"/>
          <a:ext cx="1147157" cy="1745965"/>
        </a:xfrm>
        <a:prstGeom prst="roundRect">
          <a:avLst>
            <a:gd name="adj" fmla="val 10000"/>
          </a:avLst>
        </a:prstGeom>
        <a:solidFill>
          <a:srgbClr val="E6EDA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8307012" y="424644"/>
        <a:ext cx="1079959" cy="1678767"/>
      </dsp:txXfrm>
    </dsp:sp>
    <dsp:sp modelId="{C025FC26-E9D6-4418-BE88-C6C38E31F8F8}">
      <dsp:nvSpPr>
        <dsp:cNvPr id="0" name=""/>
        <dsp:cNvSpPr/>
      </dsp:nvSpPr>
      <dsp:spPr>
        <a:xfrm>
          <a:off x="9535287" y="1121780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E6ED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1178679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391045"/>
          <a:ext cx="1147157" cy="1745965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sp:txBody>
      <dsp:txXfrm>
        <a:off x="9913033" y="424644"/>
        <a:ext cx="1079959" cy="16787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2DD0B-144F-4FCC-8961-62302BB8F37B}">
      <dsp:nvSpPr>
        <dsp:cNvPr id="0" name=""/>
        <dsp:cNvSpPr/>
      </dsp:nvSpPr>
      <dsp:spPr>
        <a:xfrm>
          <a:off x="3357" y="372941"/>
          <a:ext cx="1147157" cy="1744797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Waste material</a:t>
          </a:r>
        </a:p>
      </dsp:txBody>
      <dsp:txXfrm>
        <a:off x="36956" y="406540"/>
        <a:ext cx="1079959" cy="1677599"/>
      </dsp:txXfrm>
    </dsp:sp>
    <dsp:sp modelId="{B4FAF6CF-54D3-4572-A0EE-6069473E210F}">
      <dsp:nvSpPr>
        <dsp:cNvPr id="0" name=""/>
        <dsp:cNvSpPr/>
      </dsp:nvSpPr>
      <dsp:spPr>
        <a:xfrm>
          <a:off x="1265231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265231" y="1159991"/>
        <a:ext cx="170238" cy="170697"/>
      </dsp:txXfrm>
    </dsp:sp>
    <dsp:sp modelId="{EE658A56-1C86-41A9-A2AC-EFCD1004EFE2}">
      <dsp:nvSpPr>
        <dsp:cNvPr id="0" name=""/>
        <dsp:cNvSpPr/>
      </dsp:nvSpPr>
      <dsp:spPr>
        <a:xfrm>
          <a:off x="1609378" y="372941"/>
          <a:ext cx="1147157" cy="1744797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Initial sorting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1642977" y="406540"/>
        <a:ext cx="1079959" cy="1677599"/>
      </dsp:txXfrm>
    </dsp:sp>
    <dsp:sp modelId="{23965FD9-C7FD-4FCD-959B-BF4824BB9398}">
      <dsp:nvSpPr>
        <dsp:cNvPr id="0" name=""/>
        <dsp:cNvSpPr/>
      </dsp:nvSpPr>
      <dsp:spPr>
        <a:xfrm>
          <a:off x="2871252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2871252" y="1159991"/>
        <a:ext cx="170238" cy="170697"/>
      </dsp:txXfrm>
    </dsp:sp>
    <dsp:sp modelId="{1E86713F-C88C-409C-9372-8CF29E6196F2}">
      <dsp:nvSpPr>
        <dsp:cNvPr id="0" name=""/>
        <dsp:cNvSpPr/>
      </dsp:nvSpPr>
      <dsp:spPr>
        <a:xfrm>
          <a:off x="3215399" y="372941"/>
          <a:ext cx="1387108" cy="1744797"/>
        </a:xfrm>
        <a:prstGeom prst="roundRect">
          <a:avLst>
            <a:gd name="adj" fmla="val 10000"/>
          </a:avLst>
        </a:prstGeom>
        <a:solidFill>
          <a:srgbClr val="CAE4D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Grinding</a:t>
          </a:r>
        </a:p>
      </dsp:txBody>
      <dsp:txXfrm>
        <a:off x="3256026" y="413568"/>
        <a:ext cx="1305854" cy="1663543"/>
      </dsp:txXfrm>
    </dsp:sp>
    <dsp:sp modelId="{7F8C286B-B65A-4E14-9083-1A6EE551B759}">
      <dsp:nvSpPr>
        <dsp:cNvPr id="0" name=""/>
        <dsp:cNvSpPr/>
      </dsp:nvSpPr>
      <dsp:spPr>
        <a:xfrm>
          <a:off x="4717224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CAE4D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717224" y="1159991"/>
        <a:ext cx="170238" cy="170697"/>
      </dsp:txXfrm>
    </dsp:sp>
    <dsp:sp modelId="{09E5E9EC-895A-4DB1-BE3C-E36CC40FB14E}">
      <dsp:nvSpPr>
        <dsp:cNvPr id="0" name=""/>
        <dsp:cNvSpPr/>
      </dsp:nvSpPr>
      <dsp:spPr>
        <a:xfrm>
          <a:off x="5061371" y="372941"/>
          <a:ext cx="1147157" cy="1744797"/>
        </a:xfrm>
        <a:prstGeom prst="roundRect">
          <a:avLst>
            <a:gd name="adj" fmla="val 10000"/>
          </a:avLst>
        </a:prstGeom>
        <a:solidFill>
          <a:srgbClr val="6EC672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/>
              </a:solidFill>
            </a:rPr>
            <a:t>Washing</a:t>
          </a:r>
        </a:p>
      </dsp:txBody>
      <dsp:txXfrm>
        <a:off x="5094970" y="406540"/>
        <a:ext cx="1079959" cy="1677599"/>
      </dsp:txXfrm>
    </dsp:sp>
    <dsp:sp modelId="{54ECB701-8AAD-40D8-B7D6-14F5A27E714A}">
      <dsp:nvSpPr>
        <dsp:cNvPr id="0" name=""/>
        <dsp:cNvSpPr/>
      </dsp:nvSpPr>
      <dsp:spPr>
        <a:xfrm>
          <a:off x="6323245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AE4B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323245" y="1159991"/>
        <a:ext cx="170238" cy="170697"/>
      </dsp:txXfrm>
    </dsp:sp>
    <dsp:sp modelId="{BFBA5B9C-F39E-476D-83F9-4F81C48597E4}">
      <dsp:nvSpPr>
        <dsp:cNvPr id="0" name=""/>
        <dsp:cNvSpPr/>
      </dsp:nvSpPr>
      <dsp:spPr>
        <a:xfrm>
          <a:off x="6667392" y="372941"/>
          <a:ext cx="1147157" cy="1744797"/>
        </a:xfrm>
        <a:prstGeom prst="roundRect">
          <a:avLst>
            <a:gd name="adj" fmla="val 10000"/>
          </a:avLst>
        </a:prstGeom>
        <a:solidFill>
          <a:srgbClr val="BFE4A4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Drying</a:t>
          </a:r>
        </a:p>
      </dsp:txBody>
      <dsp:txXfrm>
        <a:off x="6700991" y="406540"/>
        <a:ext cx="1079959" cy="1677599"/>
      </dsp:txXfrm>
    </dsp:sp>
    <dsp:sp modelId="{A6130897-FD9B-489C-BC2E-9E4B29485A7E}">
      <dsp:nvSpPr>
        <dsp:cNvPr id="0" name=""/>
        <dsp:cNvSpPr/>
      </dsp:nvSpPr>
      <dsp:spPr>
        <a:xfrm>
          <a:off x="7929266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BFE4A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 dirty="0"/>
        </a:p>
      </dsp:txBody>
      <dsp:txXfrm>
        <a:off x="7929266" y="1159991"/>
        <a:ext cx="170238" cy="170697"/>
      </dsp:txXfrm>
    </dsp:sp>
    <dsp:sp modelId="{28D1A2B1-45A5-400C-95F3-674AB7B5575A}">
      <dsp:nvSpPr>
        <dsp:cNvPr id="0" name=""/>
        <dsp:cNvSpPr/>
      </dsp:nvSpPr>
      <dsp:spPr>
        <a:xfrm>
          <a:off x="8273413" y="372941"/>
          <a:ext cx="1147157" cy="1744797"/>
        </a:xfrm>
        <a:prstGeom prst="roundRect">
          <a:avLst>
            <a:gd name="adj" fmla="val 10000"/>
          </a:avLst>
        </a:prstGeom>
        <a:solidFill>
          <a:srgbClr val="E6EDA5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chemeClr val="bg1">
                  <a:lumMod val="75000"/>
                </a:schemeClr>
              </a:solidFill>
            </a:rPr>
            <a:t>Second sorting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noProof="0" dirty="0">
            <a:solidFill>
              <a:schemeClr val="bg1">
                <a:lumMod val="7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Manual sorting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>
              <a:solidFill>
                <a:schemeClr val="bg1">
                  <a:lumMod val="75000"/>
                </a:schemeClr>
              </a:solidFill>
            </a:rPr>
            <a:t>Automated sorting</a:t>
          </a:r>
        </a:p>
      </dsp:txBody>
      <dsp:txXfrm>
        <a:off x="8307012" y="406540"/>
        <a:ext cx="1079959" cy="1677599"/>
      </dsp:txXfrm>
    </dsp:sp>
    <dsp:sp modelId="{C025FC26-E9D6-4418-BE88-C6C38E31F8F8}">
      <dsp:nvSpPr>
        <dsp:cNvPr id="0" name=""/>
        <dsp:cNvSpPr/>
      </dsp:nvSpPr>
      <dsp:spPr>
        <a:xfrm>
          <a:off x="9535287" y="1103092"/>
          <a:ext cx="243197" cy="284495"/>
        </a:xfrm>
        <a:prstGeom prst="rightArrow">
          <a:avLst>
            <a:gd name="adj1" fmla="val 60000"/>
            <a:gd name="adj2" fmla="val 50000"/>
          </a:avLst>
        </a:prstGeom>
        <a:solidFill>
          <a:srgbClr val="E6ED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9535287" y="1159991"/>
        <a:ext cx="170238" cy="170697"/>
      </dsp:txXfrm>
    </dsp:sp>
    <dsp:sp modelId="{435B9605-595F-4B2D-8373-2E1E4DF0BF0B}">
      <dsp:nvSpPr>
        <dsp:cNvPr id="0" name=""/>
        <dsp:cNvSpPr/>
      </dsp:nvSpPr>
      <dsp:spPr>
        <a:xfrm>
          <a:off x="9879434" y="372941"/>
          <a:ext cx="1147157" cy="174479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solidFill>
                <a:schemeClr val="bg1">
                  <a:lumMod val="75000"/>
                </a:schemeClr>
              </a:solidFill>
            </a:rPr>
            <a:t>Conversion to a reusable material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Densification (films)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noProof="0" dirty="0">
              <a:solidFill>
                <a:schemeClr val="bg1">
                  <a:lumMod val="75000"/>
                </a:schemeClr>
              </a:solidFill>
            </a:rPr>
            <a:t>Extrusion compounding</a:t>
          </a:r>
        </a:p>
      </dsp:txBody>
      <dsp:txXfrm>
        <a:off x="9913033" y="406540"/>
        <a:ext cx="1079959" cy="1677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33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373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102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16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11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67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21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15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22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0876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247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F77033-BAC0-43F3-95E4-6C82496C1EB2}" type="datetimeFigureOut">
              <a:rPr lang="es-CO" smtClean="0"/>
              <a:t>13/11/2019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C6F5A9-A87A-4891-B455-30627A3BD73A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673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web/waste/data/database" TargetMode="External"/><Relationship Id="rId2" Type="http://schemas.openxmlformats.org/officeDocument/2006/relationships/hyperlink" Target="http://www.hybridmanutech.com/resource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CE.2018.84362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addma.2017.05.01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B4E8E-F957-41A8-B187-A3077CD7D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smart grid of plastics – Technical conditions for the sorting and pre-step evaluation for a “factory of the future”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3AED6-13E4-43D5-ADBD-12931CBE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b="1" dirty="0"/>
              <a:t>Project progress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CE8C21-1361-42E4-A665-1640897DBC20}"/>
              </a:ext>
            </a:extLst>
          </p:cNvPr>
          <p:cNvSpPr txBox="1"/>
          <p:nvPr/>
        </p:nvSpPr>
        <p:spPr>
          <a:xfrm>
            <a:off x="8336920" y="3308722"/>
            <a:ext cx="3237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Anamaria Barrera Bogoya</a:t>
            </a:r>
          </a:p>
          <a:p>
            <a:br>
              <a:rPr lang="es-CO" b="1" dirty="0">
                <a:solidFill>
                  <a:schemeClr val="bg1"/>
                </a:solidFill>
              </a:rPr>
            </a:br>
            <a:r>
              <a:rPr lang="es-CO" b="1" dirty="0" err="1">
                <a:solidFill>
                  <a:schemeClr val="bg1"/>
                </a:solidFill>
              </a:rPr>
              <a:t>Tutors</a:t>
            </a:r>
            <a:r>
              <a:rPr lang="es-CO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CO" b="1" dirty="0">
                <a:solidFill>
                  <a:schemeClr val="bg1"/>
                </a:solidFill>
              </a:rPr>
              <a:t>Hakim Boudaoud</a:t>
            </a:r>
          </a:p>
          <a:p>
            <a:pPr marL="285750" indent="-285750">
              <a:buFontTx/>
              <a:buChar char="-"/>
            </a:pPr>
            <a:r>
              <a:rPr lang="es-CO" b="1" dirty="0">
                <a:solidFill>
                  <a:schemeClr val="bg1"/>
                </a:solidFill>
              </a:rPr>
              <a:t>Fabio A. Cruz S.</a:t>
            </a:r>
          </a:p>
          <a:p>
            <a:pPr marL="285750" indent="-285750">
              <a:buFontTx/>
              <a:buChar char="-"/>
            </a:pPr>
            <a:r>
              <a:rPr lang="es-CO" b="1" dirty="0">
                <a:solidFill>
                  <a:schemeClr val="bg1"/>
                </a:solidFill>
              </a:rPr>
              <a:t>Cécile </a:t>
            </a:r>
            <a:r>
              <a:rPr lang="es-CO" b="1" dirty="0" err="1">
                <a:solidFill>
                  <a:schemeClr val="bg1"/>
                </a:solidFill>
              </a:rPr>
              <a:t>Nouvel</a:t>
            </a:r>
            <a:endParaRPr lang="es-CO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CO" b="1" dirty="0" err="1">
                <a:solidFill>
                  <a:schemeClr val="bg1"/>
                </a:solidFill>
              </a:rPr>
              <a:t>Sina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Leipold</a:t>
            </a:r>
            <a:endParaRPr lang="es-CO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CO" b="1">
                <a:solidFill>
                  <a:schemeClr val="bg1"/>
                </a:solidFill>
              </a:rPr>
              <a:t>Paulo César Narváez Rincón</a:t>
            </a:r>
          </a:p>
          <a:p>
            <a:pPr algn="r"/>
            <a:r>
              <a:rPr lang="es-CO" b="1" dirty="0">
                <a:solidFill>
                  <a:schemeClr val="bg1"/>
                </a:solidFill>
              </a:rPr>
              <a:t>06/05/2019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06AC73-8E8A-4E99-8C01-95B3DFB65713}"/>
              </a:ext>
            </a:extLst>
          </p:cNvPr>
          <p:cNvSpPr/>
          <p:nvPr/>
        </p:nvSpPr>
        <p:spPr>
          <a:xfrm>
            <a:off x="1015654" y="3514492"/>
            <a:ext cx="2354106" cy="1225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9284EB8-F27E-47FE-A013-BEEF7D21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76" y="3534909"/>
            <a:ext cx="2354105" cy="115170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9BA2A1C-D36F-46AC-82B2-EB7D2E7A3F97}"/>
              </a:ext>
            </a:extLst>
          </p:cNvPr>
          <p:cNvSpPr/>
          <p:nvPr/>
        </p:nvSpPr>
        <p:spPr>
          <a:xfrm>
            <a:off x="3593664" y="3514492"/>
            <a:ext cx="2150320" cy="1225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3EF186-6AE8-43D7-8C05-8ACFCE869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38" y="3534909"/>
            <a:ext cx="1931829" cy="115123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71D85FF2-0A77-4599-9338-E051E7723CB2}"/>
              </a:ext>
            </a:extLst>
          </p:cNvPr>
          <p:cNvSpPr/>
          <p:nvPr/>
        </p:nvSpPr>
        <p:spPr>
          <a:xfrm>
            <a:off x="3593664" y="4905119"/>
            <a:ext cx="2150320" cy="1021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5CAB9D7-23B1-4B89-9AEE-5E3378444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6" y="4888363"/>
            <a:ext cx="2295994" cy="10216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E97242D-80FC-44C9-8D51-89AB1E313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88" y="3803022"/>
            <a:ext cx="1873723" cy="1873723"/>
          </a:xfrm>
          <a:prstGeom prst="rect">
            <a:avLst/>
          </a:prstGeom>
        </p:spPr>
      </p:pic>
      <p:pic>
        <p:nvPicPr>
          <p:cNvPr id="1026" name="Picture 2" descr="Resultado de imagen para universidad nacional de colombia logo">
            <a:extLst>
              <a:ext uri="{FF2B5EF4-FFF2-40B4-BE49-F238E27FC236}">
                <a16:creationId xmlns:a16="http://schemas.microsoft.com/office/drawing/2014/main" id="{8CFC3990-BB47-4B17-AD8B-709BAA479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14493" r="3721" b="11914"/>
          <a:stretch/>
        </p:blipFill>
        <p:spPr bwMode="auto">
          <a:xfrm>
            <a:off x="998603" y="4905119"/>
            <a:ext cx="2371157" cy="105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2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/>
              <a:t>2.1. Plastics used in 3D Printing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CE8BD3D-B26C-484F-8B54-B2CFC6349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89E0D3-0CA1-4670-9E32-E55E21CA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1" r="-2" b="3050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705DFEF-1218-4634-9F6F-FD040B7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PET: Polyethylene terephthalate</a:t>
            </a:r>
          </a:p>
          <a:p>
            <a:r>
              <a:rPr lang="en-US" dirty="0"/>
              <a:t>PETG: Polyethylene terephthalate glycol</a:t>
            </a:r>
          </a:p>
          <a:p>
            <a:r>
              <a:rPr lang="en-US" dirty="0"/>
              <a:t>HDPE: High-density polyethylene</a:t>
            </a:r>
            <a:endParaRPr lang="es-CO" dirty="0"/>
          </a:p>
          <a:p>
            <a:r>
              <a:rPr lang="en-US" dirty="0"/>
              <a:t>LDPE: Low-density polyethylene</a:t>
            </a:r>
          </a:p>
          <a:p>
            <a:r>
              <a:rPr lang="en-US" dirty="0"/>
              <a:t>PP: Polypropylene</a:t>
            </a:r>
          </a:p>
          <a:p>
            <a:r>
              <a:rPr lang="en-US" dirty="0"/>
              <a:t>PS: Polystyrene</a:t>
            </a:r>
          </a:p>
          <a:p>
            <a:r>
              <a:rPr lang="en-US" dirty="0"/>
              <a:t>PC: Polycarbonate</a:t>
            </a:r>
          </a:p>
          <a:p>
            <a:r>
              <a:rPr lang="en-US" dirty="0"/>
              <a:t>ABS: Acrylonitrile butadiene styrene</a:t>
            </a:r>
          </a:p>
          <a:p>
            <a:r>
              <a:rPr lang="en-US" dirty="0"/>
              <a:t>PLA: Polylactic acid</a:t>
            </a:r>
          </a:p>
          <a:p>
            <a:r>
              <a:rPr lang="en-US" dirty="0"/>
              <a:t>PEF: Polyethylene furanoate</a:t>
            </a:r>
          </a:p>
        </p:txBody>
      </p:sp>
    </p:spTree>
    <p:extLst>
      <p:ext uri="{BB962C8B-B14F-4D97-AF65-F5344CB8AC3E}">
        <p14:creationId xmlns:p14="http://schemas.microsoft.com/office/powerpoint/2010/main" val="26120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OBJECTIVES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D2252E-8193-4CB7-87F3-07BD5ECA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603067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2.1.  </a:t>
                      </a:r>
                      <a:r>
                        <a:rPr lang="en-US" sz="1700" noProof="0" dirty="0"/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2.2.  </a:t>
                      </a:r>
                      <a:r>
                        <a:rPr lang="en-US" sz="1700" noProof="0" dirty="0"/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  <a:endParaRPr lang="en-US" sz="1700" b="1" noProof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3.3.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2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Objectives: Plastic recycling pre – step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776FEB71-D579-4D51-B6A8-685B6A2CA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42967"/>
              </p:ext>
            </p:extLst>
          </p:nvPr>
        </p:nvGraphicFramePr>
        <p:xfrm>
          <a:off x="1251295" y="2493965"/>
          <a:ext cx="9689410" cy="366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55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2.1.  Methods of plastic recycling</a:t>
            </a:r>
          </a:p>
        </p:txBody>
      </p:sp>
      <p:graphicFrame>
        <p:nvGraphicFramePr>
          <p:cNvPr id="35" name="Diagrama 34">
            <a:extLst>
              <a:ext uri="{FF2B5EF4-FFF2-40B4-BE49-F238E27FC236}">
                <a16:creationId xmlns:a16="http://schemas.microsoft.com/office/drawing/2014/main" id="{3D07EA09-5980-466D-A79C-2BCAC2910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846537"/>
              </p:ext>
            </p:extLst>
          </p:nvPr>
        </p:nvGraphicFramePr>
        <p:xfrm>
          <a:off x="554688" y="2217372"/>
          <a:ext cx="9278425" cy="393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90AA16ED-A315-466A-8ED0-78382B60FB8F}"/>
              </a:ext>
            </a:extLst>
          </p:cNvPr>
          <p:cNvSpPr txBox="1"/>
          <p:nvPr/>
        </p:nvSpPr>
        <p:spPr>
          <a:xfrm>
            <a:off x="9064824" y="2413337"/>
            <a:ext cx="10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D1AE8AF-EBF5-4CD9-B436-601E894F6013}"/>
              </a:ext>
            </a:extLst>
          </p:cNvPr>
          <p:cNvSpPr txBox="1"/>
          <p:nvPr/>
        </p:nvSpPr>
        <p:spPr>
          <a:xfrm>
            <a:off x="9064824" y="3515922"/>
            <a:ext cx="10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Feasible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781EA84-CF58-489C-9140-435A213ABF60}"/>
              </a:ext>
            </a:extLst>
          </p:cNvPr>
          <p:cNvSpPr txBox="1"/>
          <p:nvPr/>
        </p:nvSpPr>
        <p:spPr>
          <a:xfrm>
            <a:off x="9064824" y="4218715"/>
            <a:ext cx="21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feasible: </a:t>
            </a:r>
            <a:r>
              <a:rPr lang="en-US" dirty="0">
                <a:solidFill>
                  <a:srgbClr val="FF0000"/>
                </a:solidFill>
              </a:rPr>
              <a:t>High costs, technology required.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80E8A78-E14A-4CBE-B4C4-775563015C2E}"/>
              </a:ext>
            </a:extLst>
          </p:cNvPr>
          <p:cNvSpPr txBox="1"/>
          <p:nvPr/>
        </p:nvSpPr>
        <p:spPr>
          <a:xfrm>
            <a:off x="9064824" y="5187279"/>
            <a:ext cx="2160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feasible: </a:t>
            </a:r>
            <a:r>
              <a:rPr lang="en-US" dirty="0">
                <a:solidFill>
                  <a:srgbClr val="FF0000"/>
                </a:solidFill>
              </a:rPr>
              <a:t>No valorization of wastes.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A17CF9F-CA55-4F5D-A13C-DB9F71791992}"/>
              </a:ext>
            </a:extLst>
          </p:cNvPr>
          <p:cNvSpPr/>
          <p:nvPr/>
        </p:nvSpPr>
        <p:spPr>
          <a:xfrm>
            <a:off x="3458817" y="3140765"/>
            <a:ext cx="5512905" cy="107795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5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B8EFDA-9646-4934-B3E6-E6A7C32C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235" y="3146618"/>
            <a:ext cx="4200525" cy="24669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9FF4378-E899-478D-84E1-DBF527E9483B}"/>
              </a:ext>
            </a:extLst>
          </p:cNvPr>
          <p:cNvSpPr txBox="1"/>
          <p:nvPr/>
        </p:nvSpPr>
        <p:spPr>
          <a:xfrm>
            <a:off x="991757" y="2433503"/>
            <a:ext cx="2579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study of pre-step</a:t>
            </a: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F7BAAE9B-1EF7-E042-AAF6-9A3FD9E3C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28" y="3541535"/>
            <a:ext cx="3731492" cy="1422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7CEBAA-72C3-4F43-B7D8-6ADB418EF3F4}"/>
              </a:ext>
            </a:extLst>
          </p:cNvPr>
          <p:cNvSpPr/>
          <p:nvPr/>
        </p:nvSpPr>
        <p:spPr>
          <a:xfrm>
            <a:off x="1531028" y="4055165"/>
            <a:ext cx="1543476" cy="100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BB5A719-0C0E-44AF-8732-D605CBBAE6B0}"/>
              </a:ext>
            </a:extLst>
          </p:cNvPr>
          <p:cNvCxnSpPr>
            <a:cxnSpLocks/>
          </p:cNvCxnSpPr>
          <p:nvPr/>
        </p:nvCxnSpPr>
        <p:spPr>
          <a:xfrm flipV="1">
            <a:off x="3101009" y="4055165"/>
            <a:ext cx="3564834" cy="445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 [5]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B413701-39E9-45AC-85E5-9912AEE54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830837"/>
              </p:ext>
            </p:extLst>
          </p:nvPr>
        </p:nvGraphicFramePr>
        <p:xfrm>
          <a:off x="580858" y="2319858"/>
          <a:ext cx="11029950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D0A8775-2B24-4370-B07A-0D25646C8AE8}"/>
              </a:ext>
            </a:extLst>
          </p:cNvPr>
          <p:cNvSpPr txBox="1"/>
          <p:nvPr/>
        </p:nvSpPr>
        <p:spPr>
          <a:xfrm>
            <a:off x="581025" y="2293422"/>
            <a:ext cx="7380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Steps summarized as a result of literature review (40 articles studied)</a:t>
            </a:r>
          </a:p>
        </p:txBody>
      </p:sp>
    </p:spTree>
    <p:extLst>
      <p:ext uri="{BB962C8B-B14F-4D97-AF65-F5344CB8AC3E}">
        <p14:creationId xmlns:p14="http://schemas.microsoft.com/office/powerpoint/2010/main" val="419037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 [5]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B413701-39E9-45AC-85E5-9912AEE54A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2319858"/>
          <a:ext cx="11029950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D0A8775-2B24-4370-B07A-0D25646C8AE8}"/>
              </a:ext>
            </a:extLst>
          </p:cNvPr>
          <p:cNvSpPr txBox="1"/>
          <p:nvPr/>
        </p:nvSpPr>
        <p:spPr>
          <a:xfrm>
            <a:off x="581025" y="2293422"/>
            <a:ext cx="5242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Steps summarized as a result of literature review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FEBDF71-5A2B-4E60-9F9B-3F146B38CB59}"/>
              </a:ext>
            </a:extLst>
          </p:cNvPr>
          <p:cNvSpPr/>
          <p:nvPr/>
        </p:nvSpPr>
        <p:spPr>
          <a:xfrm>
            <a:off x="2054088" y="4426226"/>
            <a:ext cx="1431234" cy="4638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1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74F96285-E71D-459B-B0A1-FF43027D6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625290"/>
              </p:ext>
            </p:extLst>
          </p:nvPr>
        </p:nvGraphicFramePr>
        <p:xfrm>
          <a:off x="581191" y="2623879"/>
          <a:ext cx="11029617" cy="39616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0531">
                  <a:extLst>
                    <a:ext uri="{9D8B030D-6E8A-4147-A177-3AD203B41FA5}">
                      <a16:colId xmlns:a16="http://schemas.microsoft.com/office/drawing/2014/main" val="856177965"/>
                    </a:ext>
                  </a:extLst>
                </a:gridCol>
                <a:gridCol w="2041001">
                  <a:extLst>
                    <a:ext uri="{9D8B030D-6E8A-4147-A177-3AD203B41FA5}">
                      <a16:colId xmlns:a16="http://schemas.microsoft.com/office/drawing/2014/main" val="2422995403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438426031"/>
                    </a:ext>
                  </a:extLst>
                </a:gridCol>
                <a:gridCol w="4518991">
                  <a:extLst>
                    <a:ext uri="{9D8B030D-6E8A-4147-A177-3AD203B41FA5}">
                      <a16:colId xmlns:a16="http://schemas.microsoft.com/office/drawing/2014/main" val="2225904423"/>
                    </a:ext>
                  </a:extLst>
                </a:gridCol>
                <a:gridCol w="1830538">
                  <a:extLst>
                    <a:ext uri="{9D8B030D-6E8A-4147-A177-3AD203B41FA5}">
                      <a16:colId xmlns:a16="http://schemas.microsoft.com/office/drawing/2014/main" val="2103414620"/>
                    </a:ext>
                  </a:extLst>
                </a:gridCol>
              </a:tblGrid>
              <a:tr h="355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Technology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Additional substances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Separation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45846"/>
                  </a:ext>
                </a:extLst>
              </a:tr>
              <a:tr h="355473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Direct sorting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Magnetic Density Separation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Magnetic liquid (ferrofluid)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Large magnets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Difference in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38164"/>
                  </a:ext>
                </a:extLst>
              </a:tr>
              <a:tr h="355473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Tribo-electrostatic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Tribo-charging chamber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Difference in electrical conductivity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83988"/>
                  </a:ext>
                </a:extLst>
              </a:tr>
              <a:tr h="355473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Hydro-cyclone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Cyclone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Difference in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83245"/>
                  </a:ext>
                </a:extLst>
              </a:tr>
              <a:tr h="355473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Jigging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Pulsatile bed (perforated vessel)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Difference in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88241"/>
                  </a:ext>
                </a:extLst>
              </a:tr>
              <a:tr h="355473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Froth flotation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Water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Vessel with agitation and air admission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Plastic hydrophobicity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7102"/>
                  </a:ext>
                </a:extLst>
              </a:tr>
              <a:tr h="355473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Air 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Compressed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Nozzle of compressed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Difference in 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08648"/>
                  </a:ext>
                </a:extLst>
              </a:tr>
              <a:tr h="438254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Indirect sorting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Laser Induced Breakdown Spectroscopy (LIBS)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-</a:t>
                      </a:r>
                    </a:p>
                    <a:p>
                      <a:pPr algn="ctr"/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High power laser pulse (neodymium-doped yttrium aluminum garnet laser), spectral range spectrometer and a processing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Characteristic atomic emission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62439"/>
                  </a:ext>
                </a:extLst>
              </a:tr>
              <a:tr h="438254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X-ray fluorescence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-</a:t>
                      </a:r>
                    </a:p>
                    <a:p>
                      <a:pPr algn="ctr"/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High-intensity X-ray beam, detector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Characteristic atomic emission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16356"/>
                  </a:ext>
                </a:extLst>
              </a:tr>
              <a:tr h="438254">
                <a:tc vMerge="1"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Spectroscopic 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Light source, sensor and processor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Different interactions between plastics and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09538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7C8E701-51CF-41B9-831B-39F6810F8024}"/>
              </a:ext>
            </a:extLst>
          </p:cNvPr>
          <p:cNvSpPr txBox="1"/>
          <p:nvPr/>
        </p:nvSpPr>
        <p:spPr>
          <a:xfrm>
            <a:off x="581191" y="2011972"/>
            <a:ext cx="517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Automated sorting techniques [6]</a:t>
            </a:r>
          </a:p>
        </p:txBody>
      </p:sp>
    </p:spTree>
    <p:extLst>
      <p:ext uri="{BB962C8B-B14F-4D97-AF65-F5344CB8AC3E}">
        <p14:creationId xmlns:p14="http://schemas.microsoft.com/office/powerpoint/2010/main" val="63568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AA1E8-2481-474A-9BE2-B542010C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8C68E-2BE5-499D-87AA-A988BE14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498" y="4359046"/>
            <a:ext cx="9609729" cy="17771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Principal devices employed:</a:t>
            </a:r>
          </a:p>
          <a:p>
            <a:r>
              <a:rPr lang="en-US" dirty="0"/>
              <a:t>Cutting mill Retsch SM 100, 200, 300 (Most commonly used)</a:t>
            </a:r>
          </a:p>
          <a:p>
            <a:r>
              <a:rPr lang="en-US" dirty="0"/>
              <a:t>Disk mill</a:t>
            </a:r>
          </a:p>
          <a:p>
            <a:pPr marL="0" indent="0">
              <a:buNone/>
            </a:pPr>
            <a:r>
              <a:rPr lang="en-US" dirty="0"/>
              <a:t>Operational conditions not specified</a:t>
            </a:r>
          </a:p>
        </p:txBody>
      </p:sp>
      <p:graphicFrame>
        <p:nvGraphicFramePr>
          <p:cNvPr id="4" name="Marcador de contenido 6">
            <a:extLst>
              <a:ext uri="{FF2B5EF4-FFF2-40B4-BE49-F238E27FC236}">
                <a16:creationId xmlns:a16="http://schemas.microsoft.com/office/drawing/2014/main" id="{5D79341E-5E7D-4359-B8D7-0142E1186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214781"/>
              </p:ext>
            </p:extLst>
          </p:nvPr>
        </p:nvGraphicFramePr>
        <p:xfrm>
          <a:off x="580858" y="1715956"/>
          <a:ext cx="11029950" cy="252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0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B413701-39E9-45AC-85E5-9912AEE54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157583"/>
              </p:ext>
            </p:extLst>
          </p:nvPr>
        </p:nvGraphicFramePr>
        <p:xfrm>
          <a:off x="580858" y="1715956"/>
          <a:ext cx="11029950" cy="249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C85550C-1D3B-4822-B6E3-B99E5D0A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06449"/>
              </p:ext>
            </p:extLst>
          </p:nvPr>
        </p:nvGraphicFramePr>
        <p:xfrm>
          <a:off x="1806498" y="4478756"/>
          <a:ext cx="8353335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3404">
                  <a:extLst>
                    <a:ext uri="{9D8B030D-6E8A-4147-A177-3AD203B41FA5}">
                      <a16:colId xmlns:a16="http://schemas.microsoft.com/office/drawing/2014/main" val="1856563418"/>
                    </a:ext>
                  </a:extLst>
                </a:gridCol>
                <a:gridCol w="2386361">
                  <a:extLst>
                    <a:ext uri="{9D8B030D-6E8A-4147-A177-3AD203B41FA5}">
                      <a16:colId xmlns:a16="http://schemas.microsoft.com/office/drawing/2014/main" val="3627308135"/>
                    </a:ext>
                  </a:extLst>
                </a:gridCol>
                <a:gridCol w="2453269">
                  <a:extLst>
                    <a:ext uri="{9D8B030D-6E8A-4147-A177-3AD203B41FA5}">
                      <a16:colId xmlns:a16="http://schemas.microsoft.com/office/drawing/2014/main" val="325973828"/>
                    </a:ext>
                  </a:extLst>
                </a:gridCol>
                <a:gridCol w="1640301">
                  <a:extLst>
                    <a:ext uri="{9D8B030D-6E8A-4147-A177-3AD203B41FA5}">
                      <a16:colId xmlns:a16="http://schemas.microsoft.com/office/drawing/2014/main" val="455728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Substance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Max. 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Max.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Max.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5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60 °C (PP). 24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40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Water –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Water – NaOH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1% p/p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24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7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Water – </a:t>
                      </a:r>
                      <a:r>
                        <a:rPr lang="en-US" noProof="0" dirty="0" err="1"/>
                        <a:t>NaClO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9% v/v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8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54D6-C4DA-4359-9EF9-7006EFDB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AD0FE-1D1E-4A05-8295-DEA32716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2180495"/>
            <a:ext cx="10669903" cy="431306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Project context</a:t>
            </a:r>
          </a:p>
          <a:p>
            <a:pPr marL="342900" indent="-342900">
              <a:buAutoNum type="arabicPeriod"/>
            </a:pPr>
            <a:r>
              <a:rPr lang="en-US" sz="2400" dirty="0"/>
              <a:t>Objectives</a:t>
            </a:r>
          </a:p>
          <a:p>
            <a:pPr marL="666900" lvl="1" indent="-342900">
              <a:buAutoNum type="arabicPeriod"/>
            </a:pPr>
            <a:r>
              <a:rPr lang="en-US" sz="2200" dirty="0"/>
              <a:t>3D Printing Open-source</a:t>
            </a:r>
          </a:p>
          <a:p>
            <a:pPr marL="936900" lvl="2" indent="-342900">
              <a:buAutoNum type="arabicPeriod"/>
            </a:pPr>
            <a:r>
              <a:rPr lang="en-US" sz="2000" dirty="0"/>
              <a:t>Additive Manufacturing</a:t>
            </a:r>
          </a:p>
          <a:p>
            <a:pPr marL="936900" lvl="2" indent="-342900">
              <a:buAutoNum type="arabicPeriod"/>
            </a:pPr>
            <a:r>
              <a:rPr lang="en-US" sz="2000" dirty="0"/>
              <a:t>Plastics in 3D printing</a:t>
            </a:r>
          </a:p>
          <a:p>
            <a:pPr marL="666900" lvl="1" indent="-342900">
              <a:buAutoNum type="arabicPeriod"/>
            </a:pPr>
            <a:r>
              <a:rPr lang="en-US" sz="2200" dirty="0"/>
              <a:t>Plastic recycling Pre-step</a:t>
            </a:r>
          </a:p>
          <a:p>
            <a:pPr marL="936900" lvl="2" indent="-342900">
              <a:buFont typeface="Wingdings 2" panose="05020102010507070707" pitchFamily="18" charset="2"/>
              <a:buAutoNum type="arabicPeriod"/>
            </a:pPr>
            <a:r>
              <a:rPr lang="en-US" sz="2000" dirty="0"/>
              <a:t>Methods of plastic recycling</a:t>
            </a:r>
          </a:p>
          <a:p>
            <a:pPr marL="936900" lvl="2" indent="-342900">
              <a:buFont typeface="Wingdings 2" panose="05020102010507070707" pitchFamily="18" charset="2"/>
              <a:buAutoNum type="arabicPeriod"/>
            </a:pPr>
            <a:r>
              <a:rPr lang="en-US" sz="2000" dirty="0"/>
              <a:t>Mechanical recycling steps in centralized circuit</a:t>
            </a:r>
          </a:p>
          <a:p>
            <a:pPr marL="666900" lvl="1" indent="-342900">
              <a:buAutoNum type="arabicPeriod"/>
            </a:pPr>
            <a:r>
              <a:rPr lang="en-US" sz="2200" dirty="0"/>
              <a:t>Circular Economy</a:t>
            </a:r>
          </a:p>
          <a:p>
            <a:pPr marL="936900" lvl="2" indent="-342900">
              <a:buAutoNum type="arabicPeriod"/>
            </a:pPr>
            <a:r>
              <a:rPr lang="en-US" sz="2000" dirty="0"/>
              <a:t>Context: Statistics of wastes management</a:t>
            </a:r>
          </a:p>
          <a:p>
            <a:pPr marL="936900" lvl="2" indent="-342900">
              <a:buAutoNum type="arabicPeriod"/>
            </a:pPr>
            <a:r>
              <a:rPr lang="en-US" sz="2000" dirty="0"/>
              <a:t>Case of study: Nancy</a:t>
            </a:r>
          </a:p>
          <a:p>
            <a:pPr marL="342900" indent="-342900">
              <a:buAutoNum type="arabicPeriod"/>
            </a:pPr>
            <a:r>
              <a:rPr lang="en-US" sz="2400" dirty="0"/>
              <a:t>Planning</a:t>
            </a:r>
          </a:p>
          <a:p>
            <a:pPr marL="342900" indent="-342900">
              <a:buAutoNum type="arabicPeriod"/>
            </a:pPr>
            <a:r>
              <a:rPr lang="en-US" sz="2400" dirty="0"/>
              <a:t>Next steps</a:t>
            </a:r>
          </a:p>
          <a:p>
            <a:pPr marL="342900" indent="-342900">
              <a:buAutoNum type="arabicPeriod"/>
            </a:pPr>
            <a:r>
              <a:rPr lang="en-US" sz="2400" dirty="0"/>
              <a:t>References</a:t>
            </a:r>
          </a:p>
        </p:txBody>
      </p:sp>
      <p:pic>
        <p:nvPicPr>
          <p:cNvPr id="2052" name="Picture 4" descr="https://3c1703fe8d.site.internapcdn.net/newman/gfx/news/hires/2015/technologyto.jpg">
            <a:extLst>
              <a:ext uri="{FF2B5EF4-FFF2-40B4-BE49-F238E27FC236}">
                <a16:creationId xmlns:a16="http://schemas.microsoft.com/office/drawing/2014/main" id="{2348DE2E-D7E5-47E3-8505-4A64F7DC6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4" y="2516218"/>
            <a:ext cx="4573655" cy="304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1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2B413701-39E9-45AC-85E5-9912AEE54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683235"/>
              </p:ext>
            </p:extLst>
          </p:nvPr>
        </p:nvGraphicFramePr>
        <p:xfrm>
          <a:off x="581025" y="1636013"/>
          <a:ext cx="11029950" cy="2244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D0E68B0-E638-44F1-8F47-59C49A9C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34764"/>
              </p:ext>
            </p:extLst>
          </p:nvPr>
        </p:nvGraphicFramePr>
        <p:xfrm>
          <a:off x="2615493" y="3939937"/>
          <a:ext cx="6961013" cy="2240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07761">
                  <a:extLst>
                    <a:ext uri="{9D8B030D-6E8A-4147-A177-3AD203B41FA5}">
                      <a16:colId xmlns:a16="http://schemas.microsoft.com/office/drawing/2014/main" val="1856563418"/>
                    </a:ext>
                  </a:extLst>
                </a:gridCol>
                <a:gridCol w="2639693">
                  <a:extLst>
                    <a:ext uri="{9D8B030D-6E8A-4147-A177-3AD203B41FA5}">
                      <a16:colId xmlns:a16="http://schemas.microsoft.com/office/drawing/2014/main" val="325973828"/>
                    </a:ext>
                  </a:extLst>
                </a:gridCol>
                <a:gridCol w="1913559">
                  <a:extLst>
                    <a:ext uri="{9D8B030D-6E8A-4147-A177-3AD203B41FA5}">
                      <a16:colId xmlns:a16="http://schemas.microsoft.com/office/drawing/2014/main" val="455728482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Max.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/>
                        <a:t>Max.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52030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Dehumidifier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120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48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140333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Oven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100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24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65576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Oven with vacuum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85 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590158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Natural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Room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48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75902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Centrifuge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34408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Fluidized bed hot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2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74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2.2.  Mechanical recycling steps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16323-6CFE-4AF2-9B84-6861729D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4155486"/>
            <a:ext cx="11029615" cy="1974990"/>
          </a:xfrm>
        </p:spPr>
        <p:txBody>
          <a:bodyPr/>
          <a:lstStyle/>
          <a:p>
            <a:r>
              <a:rPr lang="en-US" dirty="0"/>
              <a:t>Grinding, washing and drying steps are not difficult to implement in a local distributed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Sorting is the most complex step </a:t>
            </a:r>
          </a:p>
          <a:p>
            <a:endParaRPr lang="en-US" dirty="0"/>
          </a:p>
        </p:txBody>
      </p:sp>
      <p:graphicFrame>
        <p:nvGraphicFramePr>
          <p:cNvPr id="8" name="Marcador de contenido 6">
            <a:extLst>
              <a:ext uri="{FF2B5EF4-FFF2-40B4-BE49-F238E27FC236}">
                <a16:creationId xmlns:a16="http://schemas.microsoft.com/office/drawing/2014/main" id="{B1656193-490A-41AA-BC4D-11E9005F3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441502"/>
              </p:ext>
            </p:extLst>
          </p:nvPr>
        </p:nvGraphicFramePr>
        <p:xfrm>
          <a:off x="580857" y="1962050"/>
          <a:ext cx="11029950" cy="194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AF980E6C-EF80-4758-B3E2-DCCA34349755}"/>
              </a:ext>
            </a:extLst>
          </p:cNvPr>
          <p:cNvSpPr/>
          <p:nvPr/>
        </p:nvSpPr>
        <p:spPr>
          <a:xfrm>
            <a:off x="5751442" y="4892536"/>
            <a:ext cx="3021496" cy="13914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Economical and social evaluation in terms of Circular Economy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1E78F25-0833-4FC8-AA80-626F5569FEA7}"/>
              </a:ext>
            </a:extLst>
          </p:cNvPr>
          <p:cNvSpPr/>
          <p:nvPr/>
        </p:nvSpPr>
        <p:spPr>
          <a:xfrm>
            <a:off x="4664765" y="5459896"/>
            <a:ext cx="516835" cy="25179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6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OBJECTIVES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D2252E-8193-4CB7-87F3-07BD5ECA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480203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tx1"/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tx1"/>
                          </a:solidFill>
                        </a:rPr>
                        <a:t>1.1.  </a:t>
                      </a:r>
                      <a:r>
                        <a:rPr lang="en-US" sz="1700" noProof="0" dirty="0">
                          <a:solidFill>
                            <a:schemeClr val="tx1"/>
                          </a:solidFill>
                        </a:rPr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tx1"/>
                          </a:solidFill>
                        </a:rPr>
                        <a:t>1.2.  </a:t>
                      </a:r>
                      <a:r>
                        <a:rPr lang="en-US" sz="1700" noProof="0" dirty="0">
                          <a:solidFill>
                            <a:schemeClr val="tx1"/>
                          </a:solidFill>
                        </a:rPr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2.1.  </a:t>
                      </a:r>
                      <a:r>
                        <a:rPr lang="en-US" sz="1700" noProof="0" dirty="0"/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2.2.  </a:t>
                      </a:r>
                      <a:r>
                        <a:rPr lang="en-US" sz="1700" noProof="0" dirty="0"/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3.3.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200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Intersection of objectives 1 and 2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705DFEF-1218-4634-9F6F-FD040B7B7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2843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PET: Polyethylene terephthalate</a:t>
            </a:r>
          </a:p>
          <a:p>
            <a:pPr marL="0" indent="0" algn="r">
              <a:buNone/>
            </a:pPr>
            <a:r>
              <a:rPr lang="en-US" dirty="0"/>
              <a:t>PETG: Polyethylene terephthalate glycol</a:t>
            </a:r>
          </a:p>
          <a:p>
            <a:pPr marL="0" indent="0" algn="r">
              <a:buNone/>
            </a:pPr>
            <a:r>
              <a:rPr lang="en-US" dirty="0"/>
              <a:t>HDPE: High-density polyethylene</a:t>
            </a:r>
            <a:endParaRPr lang="es-CO" dirty="0"/>
          </a:p>
          <a:p>
            <a:pPr marL="0" indent="0" algn="r">
              <a:buNone/>
            </a:pPr>
            <a:r>
              <a:rPr lang="en-US" dirty="0"/>
              <a:t>LDPE: Low-density polyethylene</a:t>
            </a:r>
          </a:p>
          <a:p>
            <a:pPr marL="0" indent="0" algn="r">
              <a:buNone/>
            </a:pPr>
            <a:r>
              <a:rPr lang="en-US" dirty="0"/>
              <a:t>PP: Polypropylene</a:t>
            </a:r>
          </a:p>
          <a:p>
            <a:pPr marL="0" indent="0" algn="r">
              <a:buNone/>
            </a:pPr>
            <a:r>
              <a:rPr lang="en-US" dirty="0"/>
              <a:t>PS: Polystyrene</a:t>
            </a:r>
          </a:p>
          <a:p>
            <a:pPr marL="0" indent="0" algn="r">
              <a:buNone/>
            </a:pPr>
            <a:r>
              <a:rPr lang="en-US" dirty="0"/>
              <a:t>PC: Polycarbonate</a:t>
            </a:r>
          </a:p>
          <a:p>
            <a:pPr marL="0" indent="0" algn="r">
              <a:buNone/>
            </a:pPr>
            <a:r>
              <a:rPr lang="en-US" dirty="0"/>
              <a:t>ABS: Acrylonitrile butadiene styrene</a:t>
            </a:r>
          </a:p>
          <a:p>
            <a:pPr marL="0" indent="0" algn="r">
              <a:buNone/>
            </a:pPr>
            <a:r>
              <a:rPr lang="en-US" dirty="0"/>
              <a:t>PVC: Polyvinyl chloride</a:t>
            </a:r>
          </a:p>
          <a:p>
            <a:pPr marL="0" indent="0" algn="r">
              <a:buNone/>
            </a:pPr>
            <a:r>
              <a:rPr lang="en-US" dirty="0"/>
              <a:t>PLA: Polylactic acid</a:t>
            </a:r>
          </a:p>
          <a:p>
            <a:pPr marL="0" indent="0" algn="r">
              <a:buNone/>
            </a:pPr>
            <a:r>
              <a:rPr lang="en-US" dirty="0"/>
              <a:t>PEF: Polyethylene furanoate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75DE1ADA-F7C4-46C4-B2DF-DE1363F17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624770"/>
              </p:ext>
            </p:extLst>
          </p:nvPr>
        </p:nvGraphicFramePr>
        <p:xfrm>
          <a:off x="1526985" y="2796065"/>
          <a:ext cx="5336540" cy="3189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5DD984A7-4494-4B4C-820E-9ECC71A38703}"/>
              </a:ext>
            </a:extLst>
          </p:cNvPr>
          <p:cNvSpPr txBox="1"/>
          <p:nvPr/>
        </p:nvSpPr>
        <p:spPr>
          <a:xfrm>
            <a:off x="5083155" y="2331525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Plastics </a:t>
            </a:r>
          </a:p>
          <a:p>
            <a:r>
              <a:rPr lang="en-US" dirty="0"/>
              <a:t>3D Printing </a:t>
            </a:r>
          </a:p>
          <a:p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EA2532D-EFCB-4A58-AF26-BF04937759BF}"/>
              </a:ext>
            </a:extLst>
          </p:cNvPr>
          <p:cNvSpPr txBox="1"/>
          <p:nvPr/>
        </p:nvSpPr>
        <p:spPr>
          <a:xfrm>
            <a:off x="1245694" y="2258857"/>
            <a:ext cx="1224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Plastics </a:t>
            </a:r>
          </a:p>
          <a:p>
            <a:r>
              <a:rPr lang="en-US" dirty="0"/>
              <a:t>commonly </a:t>
            </a:r>
          </a:p>
          <a:p>
            <a:r>
              <a:rPr lang="en-US" dirty="0"/>
              <a:t>recycled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18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OBJECTIVES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D2252E-8193-4CB7-87F3-07BD5ECA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86096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b="1" noProof="0" dirty="0"/>
                        <a:t>3.1.  </a:t>
                      </a:r>
                      <a:r>
                        <a:rPr lang="en-US" sz="1700" noProof="0" dirty="0"/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3.2.  </a:t>
                      </a:r>
                      <a:r>
                        <a:rPr lang="en-US" sz="1700" noProof="0" dirty="0"/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3.3.  </a:t>
                      </a:r>
                      <a:r>
                        <a:rPr lang="en-US" sz="1700" noProof="0" dirty="0"/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7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000" dirty="0"/>
              <a:t>OBJECTIVES: </a:t>
            </a:r>
            <a:r>
              <a:rPr lang="en-US" sz="4000" dirty="0"/>
              <a:t>Circular economy – Local circuit</a:t>
            </a:r>
            <a:endParaRPr lang="es-CO" sz="4000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A9B978B-9EAE-46B3-AF47-0AC2206D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229926" cy="3822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Context: Statistics of generated, treated and recycled plastic wastes in Europe, France and Nancy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Information required: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Indicators for process evaluation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Tools for the implementation of local circuit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Case of study: Nancy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D083D64-800B-4078-9EA5-DC9878AA7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467978"/>
              </p:ext>
            </p:extLst>
          </p:nvPr>
        </p:nvGraphicFramePr>
        <p:xfrm>
          <a:off x="6811118" y="2092104"/>
          <a:ext cx="4799690" cy="4285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0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/>
              <a:t>3.1. Context: Deposit of plastic wastes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E816E-362C-46F7-9925-BF9B6C4D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14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Deposit of plastic wastes in Europe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441EE6-930B-468D-A7E8-52A8A21B0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" t="15240" r="14213" b="3987"/>
          <a:stretch/>
        </p:blipFill>
        <p:spPr>
          <a:xfrm>
            <a:off x="581192" y="3061308"/>
            <a:ext cx="4473526" cy="23791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54BB72D-C318-4809-825D-C5EF0D77D530}"/>
              </a:ext>
            </a:extLst>
          </p:cNvPr>
          <p:cNvSpPr txBox="1"/>
          <p:nvPr/>
        </p:nvSpPr>
        <p:spPr>
          <a:xfrm>
            <a:off x="581191" y="5612853"/>
            <a:ext cx="5514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2.  Plastic waste generation in Europe in 2015.  [7]</a:t>
            </a:r>
            <a:endParaRPr lang="en-GB" sz="1400" dirty="0"/>
          </a:p>
          <a:p>
            <a:r>
              <a:rPr lang="en-GB" sz="1400" dirty="0"/>
              <a:t>* </a:t>
            </a:r>
            <a:r>
              <a:rPr lang="en-US" sz="1400" dirty="0"/>
              <a:t>Consumer and household appliances, furniture, sport, health and safety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4DBF6DA-CF43-48BD-83AE-EFBFB8FFE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5374"/>
              </p:ext>
            </p:extLst>
          </p:nvPr>
        </p:nvGraphicFramePr>
        <p:xfrm>
          <a:off x="5813231" y="2726891"/>
          <a:ext cx="5797576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CC347A84-EFED-4B04-A9BC-56614A8AE129}"/>
              </a:ext>
            </a:extLst>
          </p:cNvPr>
          <p:cNvSpPr txBox="1"/>
          <p:nvPr/>
        </p:nvSpPr>
        <p:spPr>
          <a:xfrm>
            <a:off x="6248379" y="5833661"/>
            <a:ext cx="53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3.  Plastic resins content in European waste streams in 2012. </a:t>
            </a:r>
            <a:r>
              <a:rPr lang="en-GB" sz="1400" dirty="0"/>
              <a:t>[8]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994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3.1. Context: Deposit of plastic wastes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E816E-362C-46F7-9925-BF9B6C4D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14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Deposit of plastic wastes in Europe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3A3762E-E2CB-4871-B079-4397EA53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5" y="2807907"/>
            <a:ext cx="5759808" cy="28859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1B14D4D-4723-46FD-8896-A86C53A2C8E1}"/>
              </a:ext>
            </a:extLst>
          </p:cNvPr>
          <p:cNvSpPr txBox="1"/>
          <p:nvPr/>
        </p:nvSpPr>
        <p:spPr>
          <a:xfrm>
            <a:off x="4082623" y="6060102"/>
            <a:ext cx="349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4.  Plastic waste treatment in 2016. </a:t>
            </a:r>
            <a:r>
              <a:rPr lang="en-GB" sz="1400" dirty="0"/>
              <a:t>[9]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594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3.1. Context: Deposit of plastic wastes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E816E-362C-46F7-9925-BF9B6C4D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14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Deposit of plastic wastes in France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49775BC-0688-440A-BF82-681E328A3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488064"/>
              </p:ext>
            </p:extLst>
          </p:nvPr>
        </p:nvGraphicFramePr>
        <p:xfrm>
          <a:off x="5803090" y="2949646"/>
          <a:ext cx="5811492" cy="320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91503B5-93D6-451F-9DDF-088FB5762023}"/>
              </a:ext>
            </a:extLst>
          </p:cNvPr>
          <p:cNvSpPr txBox="1"/>
          <p:nvPr/>
        </p:nvSpPr>
        <p:spPr>
          <a:xfrm>
            <a:off x="1453662" y="6206721"/>
            <a:ext cx="3860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5. Plastic wastes in France in 2016.</a:t>
            </a:r>
            <a:r>
              <a:rPr lang="en-GB" sz="1400" dirty="0"/>
              <a:t> [10]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9D25C3-787B-4774-971D-48A4AE51B1D4}"/>
              </a:ext>
            </a:extLst>
          </p:cNvPr>
          <p:cNvSpPr txBox="1"/>
          <p:nvPr/>
        </p:nvSpPr>
        <p:spPr>
          <a:xfrm>
            <a:off x="7394832" y="6206721"/>
            <a:ext cx="351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6.  Plastic flows in France in 2012.</a:t>
            </a:r>
            <a:r>
              <a:rPr lang="en-GB" sz="1400" dirty="0"/>
              <a:t> [11]</a:t>
            </a:r>
            <a:endParaRPr lang="en-US" sz="1400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7267548-A26E-47C5-A825-978DC9004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713275"/>
              </p:ext>
            </p:extLst>
          </p:nvPr>
        </p:nvGraphicFramePr>
        <p:xfrm>
          <a:off x="577418" y="2949646"/>
          <a:ext cx="4986894" cy="320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7267548-A26E-47C5-A825-978DC9004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369646"/>
              </p:ext>
            </p:extLst>
          </p:nvPr>
        </p:nvGraphicFramePr>
        <p:xfrm>
          <a:off x="742120" y="2949646"/>
          <a:ext cx="4822191" cy="320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9580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3.1. Context: Deposit of plastic wastes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E816E-362C-46F7-9925-BF9B6C4D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14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Deposit of plastic wastes in Nancy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1503B5-93D6-451F-9DDF-088FB5762023}"/>
              </a:ext>
            </a:extLst>
          </p:cNvPr>
          <p:cNvSpPr txBox="1"/>
          <p:nvPr/>
        </p:nvSpPr>
        <p:spPr>
          <a:xfrm>
            <a:off x="1028228" y="6059677"/>
            <a:ext cx="498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7. Collected tonnes in Nancy in 2017.</a:t>
            </a:r>
            <a:r>
              <a:rPr lang="en-GB" sz="1400" dirty="0"/>
              <a:t> [12]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9D25C3-787B-4774-971D-48A4AE51B1D4}"/>
              </a:ext>
            </a:extLst>
          </p:cNvPr>
          <p:cNvSpPr txBox="1"/>
          <p:nvPr/>
        </p:nvSpPr>
        <p:spPr>
          <a:xfrm>
            <a:off x="7193757" y="6059677"/>
            <a:ext cx="385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8.  Recycled tonnes in Nancy in 2017.</a:t>
            </a:r>
            <a:r>
              <a:rPr lang="en-GB" sz="1400" dirty="0"/>
              <a:t> [12]</a:t>
            </a:r>
            <a:endParaRPr lang="en-US" sz="1400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A123108-BE56-419F-B88F-D1B7FD94B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82076"/>
              </p:ext>
            </p:extLst>
          </p:nvPr>
        </p:nvGraphicFramePr>
        <p:xfrm>
          <a:off x="762000" y="2965510"/>
          <a:ext cx="5334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4381A41-EDF7-404D-BA0C-506B416C5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34921"/>
              </p:ext>
            </p:extLst>
          </p:nvPr>
        </p:nvGraphicFramePr>
        <p:xfrm>
          <a:off x="6276807" y="3011676"/>
          <a:ext cx="5334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3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context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A9B978B-9EAE-46B3-AF47-0AC2206D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5264920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Geographical distributed space where the polymer recycling process of the surrounding areas will be carried out.</a:t>
            </a:r>
          </a:p>
          <a:p>
            <a:r>
              <a:rPr lang="en-US" sz="2000" dirty="0"/>
              <a:t>Objective: Plastic recycling by 3D Printing in short circuit.</a:t>
            </a:r>
          </a:p>
          <a:p>
            <a:r>
              <a:rPr lang="en-US" sz="2000" dirty="0"/>
              <a:t>Development of a circular economy circuit with the feedstock of 3D Printers.</a:t>
            </a:r>
          </a:p>
          <a:p>
            <a:r>
              <a:rPr lang="en-US" sz="2000" dirty="0"/>
              <a:t>Benefits:</a:t>
            </a:r>
          </a:p>
          <a:p>
            <a:pPr lvl="1"/>
            <a:r>
              <a:rPr lang="en-US" sz="1800" dirty="0"/>
              <a:t>Avoid the use of the environment as a sink for residuals</a:t>
            </a:r>
          </a:p>
          <a:p>
            <a:pPr lvl="1"/>
            <a:r>
              <a:rPr lang="en-US" sz="1800" dirty="0"/>
              <a:t>Minimize the use of virgin materials</a:t>
            </a:r>
          </a:p>
        </p:txBody>
      </p:sp>
      <p:pic>
        <p:nvPicPr>
          <p:cNvPr id="3074" name="Picture 2" descr="http://lf2l.fr/assets/images/3-projects/gf/Logo-GF.png">
            <a:extLst>
              <a:ext uri="{FF2B5EF4-FFF2-40B4-BE49-F238E27FC236}">
                <a16:creationId xmlns:a16="http://schemas.microsoft.com/office/drawing/2014/main" id="{76B0FF79-5525-487E-A3DA-FA66AF58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12" y="3556003"/>
            <a:ext cx="5764696" cy="12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9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F011-3760-4874-B766-6DFB5682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3.2. Case of study: Nancy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537D9-29AF-4325-AAFA-5EC9DFB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336443" cy="3678303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Design of the pre-step process</a:t>
            </a:r>
          </a:p>
          <a:p>
            <a:r>
              <a:rPr lang="en-US" sz="2400" dirty="0">
                <a:sym typeface="Wingdings" panose="05000000000000000000" pitchFamily="2" charset="2"/>
              </a:rPr>
              <a:t>Implementation of quality </a:t>
            </a:r>
            <a:r>
              <a:rPr lang="es-CO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ym typeface="Wingdings" panose="05000000000000000000" pitchFamily="2" charset="2"/>
              </a:rPr>
              <a:t>sustainability indicators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Foire</a:t>
            </a:r>
            <a:r>
              <a:rPr lang="en-US" sz="2400" dirty="0">
                <a:sym typeface="Wingdings" panose="05000000000000000000" pitchFamily="2" charset="2"/>
              </a:rPr>
              <a:t> Expo </a:t>
            </a:r>
            <a:r>
              <a:rPr lang="en-US" sz="2400" dirty="0" err="1">
                <a:sym typeface="Wingdings" panose="05000000000000000000" pitchFamily="2" charset="2"/>
              </a:rPr>
              <a:t>Internationale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Plastic collection point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Surveys to identify intention and behavior towards recycling in the assistants.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CC2EC-170E-4B1A-BFC8-A4512AEB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35" y="2767449"/>
            <a:ext cx="4407118" cy="250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F011-3760-4874-B766-6DFB5682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3.2. Case of study: Nancy - surveys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537D9-29AF-4325-AAFA-5EC9DFB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2691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Theories studied in study of behavior towards recycling</a:t>
            </a:r>
          </a:p>
          <a:p>
            <a:r>
              <a:rPr lang="en-US" sz="2400" dirty="0"/>
              <a:t>Theory of Planned Behavior (TPB)</a:t>
            </a:r>
          </a:p>
          <a:p>
            <a:r>
              <a:rPr lang="en-US" sz="2400" dirty="0"/>
              <a:t>Theory of Reasoned Action (TRA)</a:t>
            </a:r>
          </a:p>
          <a:p>
            <a:r>
              <a:rPr lang="en-US" sz="2400" dirty="0"/>
              <a:t>Model of altruistic behavior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24DDD-92C4-43CC-86B6-F36FC9FF32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0139" y="2677767"/>
            <a:ext cx="6190668" cy="2888146"/>
          </a:xfrm>
          <a:prstGeom prst="rect">
            <a:avLst/>
          </a:prstGeom>
        </p:spPr>
      </p:pic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DAC46D54-2A2A-4038-9C7E-4C200DD8B43B}"/>
              </a:ext>
            </a:extLst>
          </p:cNvPr>
          <p:cNvSpPr/>
          <p:nvPr/>
        </p:nvSpPr>
        <p:spPr>
          <a:xfrm>
            <a:off x="887896" y="3363153"/>
            <a:ext cx="3710608" cy="851452"/>
          </a:xfrm>
          <a:prstGeom prst="flowChartAlternate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64805B-8779-4ADB-AA77-67275F4F06A9}"/>
              </a:ext>
            </a:extLst>
          </p:cNvPr>
          <p:cNvSpPr txBox="1"/>
          <p:nvPr/>
        </p:nvSpPr>
        <p:spPr>
          <a:xfrm>
            <a:off x="7182543" y="5848067"/>
            <a:ext cx="267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9.  Schema of the TPB</a:t>
            </a:r>
            <a:r>
              <a:rPr lang="en-GB" sz="1400" dirty="0"/>
              <a:t> [13].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0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F011-3760-4874-B766-6DFB5682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3.2. Case of study: Nancy - surveys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331F9D20-A8D5-47F8-94D8-CCAF916B769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4016202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7211819-CDB2-429B-B38A-1E3AD680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7787" y="2228003"/>
            <a:ext cx="593302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item will be measured by one question with a multiscale response model, evaluating the influence of:</a:t>
            </a:r>
          </a:p>
          <a:p>
            <a:r>
              <a:rPr lang="en-US" sz="2400" dirty="0"/>
              <a:t>Publicity</a:t>
            </a:r>
          </a:p>
          <a:p>
            <a:r>
              <a:rPr lang="en-US" sz="2400" dirty="0"/>
              <a:t>An incentive</a:t>
            </a:r>
          </a:p>
          <a:p>
            <a:r>
              <a:rPr lang="en-US" sz="2400" dirty="0"/>
              <a:t>The availability of recycling facilities</a:t>
            </a:r>
          </a:p>
          <a:p>
            <a:r>
              <a:rPr lang="en-US" sz="2400" dirty="0"/>
              <a:t>The fact of knowing the final result of recycling procedure</a:t>
            </a:r>
          </a:p>
        </p:txBody>
      </p:sp>
    </p:spTree>
    <p:extLst>
      <p:ext uri="{BB962C8B-B14F-4D97-AF65-F5344CB8AC3E}">
        <p14:creationId xmlns:p14="http://schemas.microsoft.com/office/powerpoint/2010/main" val="761156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planning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3AF24B-FEAD-4548-951D-A201499F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5" y="2208144"/>
            <a:ext cx="11183523" cy="33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818BD-A199-4861-BA8A-F3D60E61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Next steps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8A2D8C2-87F6-4DB5-B726-2F04DECD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id="{EE4CF967-9E0D-4390-B4A5-5DA947A2F6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647068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3.2.  </a:t>
                      </a:r>
                      <a:r>
                        <a:rPr lang="en-US" sz="1700" noProof="0" dirty="0"/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3.3.  </a:t>
                      </a:r>
                      <a:r>
                        <a:rPr lang="en-US" sz="1700" noProof="0" dirty="0"/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8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4BF7-F59E-4892-AE26-F6BBF9D1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A01D7-817A-407A-AA89-05EACFF2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6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[1] </a:t>
            </a:r>
            <a:r>
              <a:rPr lang="es-CO" sz="1100" dirty="0"/>
              <a:t>S. C. </a:t>
            </a:r>
            <a:r>
              <a:rPr lang="en-US" sz="1100" dirty="0"/>
              <a:t>Ligon</a:t>
            </a:r>
            <a:r>
              <a:rPr lang="es-CO" sz="1100" dirty="0"/>
              <a:t> </a:t>
            </a:r>
            <a:r>
              <a:rPr lang="es-CO" sz="1100" i="1" dirty="0"/>
              <a:t>et al.</a:t>
            </a:r>
            <a:r>
              <a:rPr lang="es-CO" sz="1100" dirty="0"/>
              <a:t>, “Polymers for 3D Printing and Customized Additive Manufacturing,” 2017.</a:t>
            </a:r>
          </a:p>
          <a:p>
            <a:pPr marL="0" indent="0">
              <a:buNone/>
            </a:pPr>
            <a:r>
              <a:rPr lang="es-CO" sz="1100" dirty="0"/>
              <a:t>[2] Hybrid Manufacturing Technologies, “7 Families of Additive Manufacturing.” [Online]. Available: </a:t>
            </a:r>
            <a:r>
              <a:rPr lang="es-CO" sz="1100" dirty="0">
                <a:hlinkClick r:id="rId2"/>
              </a:rPr>
              <a:t>http://www.hybridmanutech.com/resources.html#</a:t>
            </a:r>
            <a:r>
              <a:rPr lang="es-CO" sz="1100" dirty="0"/>
              <a:t>.</a:t>
            </a:r>
          </a:p>
          <a:p>
            <a:pPr marL="0" indent="0">
              <a:buNone/>
            </a:pPr>
            <a:r>
              <a:rPr lang="es-CO" sz="1100" dirty="0"/>
              <a:t>[3] M. Okan, H. M. Aydin, and M. Barsbay, “Current approaches to waste polymer utilization and minimization : a review Meltem Okan , a Halil Murat Aydin b and Murat Barsbay c * STATE AND CONVENTIONAL METHODS OF,” no. May, 2018.</a:t>
            </a:r>
          </a:p>
          <a:p>
            <a:pPr marL="0" indent="0">
              <a:buNone/>
            </a:pPr>
            <a:r>
              <a:rPr lang="es-CO" sz="1100" dirty="0"/>
              <a:t>[4] K. Ragaert, L. Delva, and K. Van Geem, “Mechanical and chemical recycling of solid plastic waste,” </a:t>
            </a:r>
            <a:r>
              <a:rPr lang="es-CO" sz="1100" i="1" dirty="0"/>
              <a:t>Waste Manag.</a:t>
            </a:r>
            <a:r>
              <a:rPr lang="es-CO" sz="1100" dirty="0"/>
              <a:t>, vol. 69, pp. 24–58, 2017.</a:t>
            </a:r>
          </a:p>
          <a:p>
            <a:pPr marL="0" indent="0">
              <a:buNone/>
            </a:pPr>
            <a:r>
              <a:rPr lang="es-CO" sz="1100" dirty="0"/>
              <a:t>[5] K. Makenji, “Mechanical methods for recycling waste composites,” </a:t>
            </a:r>
            <a:r>
              <a:rPr lang="es-CO" sz="1100" i="1" dirty="0"/>
              <a:t>Manag. Recycl. Reuse Waste Compos.</a:t>
            </a:r>
            <a:r>
              <a:rPr lang="es-CO" sz="1100" dirty="0"/>
              <a:t>, pp. 217–252, 2009.</a:t>
            </a:r>
          </a:p>
          <a:p>
            <a:pPr marL="0" indent="0">
              <a:buNone/>
            </a:pPr>
            <a:r>
              <a:rPr lang="es-CO" sz="1100" dirty="0"/>
              <a:t>[6] S. Paulraj, S. Hait, and A. Thakur, “A review on automated sorting of source-separated municipal solid waste for recycling,” </a:t>
            </a:r>
            <a:r>
              <a:rPr lang="es-CO" sz="1100" i="1" dirty="0"/>
              <a:t>Waste Manag.</a:t>
            </a:r>
            <a:r>
              <a:rPr lang="es-CO" sz="1100" dirty="0"/>
              <a:t>, vol. 60, pp. 56–74, 2017.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s-CO" sz="1100" dirty="0"/>
              <a:t>[7] </a:t>
            </a:r>
            <a:r>
              <a:rPr lang="es-CO" sz="1100" dirty="0" err="1"/>
              <a:t>European</a:t>
            </a:r>
            <a:r>
              <a:rPr lang="es-CO" sz="1100" dirty="0"/>
              <a:t> </a:t>
            </a:r>
            <a:r>
              <a:rPr lang="es-CO" sz="1100" dirty="0" err="1"/>
              <a:t>Commission</a:t>
            </a:r>
            <a:r>
              <a:rPr lang="es-CO" sz="1100" dirty="0"/>
              <a:t>, “A </a:t>
            </a:r>
            <a:r>
              <a:rPr lang="es-CO" sz="1100" dirty="0" err="1"/>
              <a:t>European</a:t>
            </a:r>
            <a:r>
              <a:rPr lang="es-CO" sz="1100" dirty="0"/>
              <a:t> </a:t>
            </a:r>
            <a:r>
              <a:rPr lang="es-CO" sz="1100" dirty="0" err="1"/>
              <a:t>strategy</a:t>
            </a:r>
            <a:r>
              <a:rPr lang="es-CO" sz="1100" dirty="0"/>
              <a:t> </a:t>
            </a:r>
            <a:r>
              <a:rPr lang="es-CO" sz="1100" dirty="0" err="1"/>
              <a:t>for</a:t>
            </a:r>
            <a:r>
              <a:rPr lang="es-CO" sz="1100" dirty="0"/>
              <a:t> </a:t>
            </a:r>
            <a:r>
              <a:rPr lang="es-CO" sz="1100" dirty="0" err="1"/>
              <a:t>plastics</a:t>
            </a:r>
            <a:r>
              <a:rPr lang="es-CO" sz="1100" dirty="0"/>
              <a:t> in a circular </a:t>
            </a:r>
            <a:r>
              <a:rPr lang="es-CO" sz="1100" dirty="0" err="1"/>
              <a:t>economy</a:t>
            </a:r>
            <a:r>
              <a:rPr lang="es-CO" sz="1100" dirty="0"/>
              <a:t>.”</a:t>
            </a:r>
          </a:p>
          <a:p>
            <a:pPr marL="0" indent="0">
              <a:buNone/>
            </a:pPr>
            <a:r>
              <a:rPr lang="es-CO" sz="1100" dirty="0"/>
              <a:t>[8] M. Hestin, T. Faninger, and L. Milios, “Increased EU Plastics Recycling Targets : Environmental , Economic and Social Impact Assessment Final Report Prepared for Plastic Recyclers Europe,” 2016.</a:t>
            </a:r>
          </a:p>
          <a:p>
            <a:pPr marL="0" indent="0">
              <a:buNone/>
            </a:pPr>
            <a:r>
              <a:rPr lang="es-CO" sz="1100" dirty="0"/>
              <a:t>[9] </a:t>
            </a:r>
            <a:r>
              <a:rPr lang="es-CO" sz="1100" dirty="0" err="1"/>
              <a:t>Plastics</a:t>
            </a:r>
            <a:r>
              <a:rPr lang="es-CO" sz="1100" dirty="0"/>
              <a:t> </a:t>
            </a:r>
            <a:r>
              <a:rPr lang="es-CO" sz="1100" dirty="0" err="1"/>
              <a:t>Europe</a:t>
            </a:r>
            <a:r>
              <a:rPr lang="es-CO" sz="1100" dirty="0"/>
              <a:t>, “</a:t>
            </a:r>
            <a:r>
              <a:rPr lang="es-CO" sz="1100" dirty="0" err="1"/>
              <a:t>Plastics</a:t>
            </a:r>
            <a:r>
              <a:rPr lang="es-CO" sz="1100" dirty="0"/>
              <a:t> – </a:t>
            </a:r>
            <a:r>
              <a:rPr lang="es-CO" sz="1100" dirty="0" err="1"/>
              <a:t>the</a:t>
            </a:r>
            <a:r>
              <a:rPr lang="es-CO" sz="1100" dirty="0"/>
              <a:t> </a:t>
            </a:r>
            <a:r>
              <a:rPr lang="es-CO" sz="1100" dirty="0" err="1"/>
              <a:t>Facts</a:t>
            </a:r>
            <a:r>
              <a:rPr lang="es-CO" sz="1100" dirty="0"/>
              <a:t> 2018,” 2018.</a:t>
            </a:r>
          </a:p>
          <a:p>
            <a:pPr marL="0" indent="0">
              <a:buNone/>
            </a:pPr>
            <a:r>
              <a:rPr lang="es-CO" sz="1100" dirty="0"/>
              <a:t>[10] Eurostat, “Eurostat Database.” [Online]. Available: </a:t>
            </a:r>
            <a:r>
              <a:rPr lang="es-CO" sz="1100" dirty="0">
                <a:hlinkClick r:id="rId3"/>
              </a:rPr>
              <a:t>https://ec.europa.eu/eurostat/web/waste/data/database</a:t>
            </a:r>
            <a:r>
              <a:rPr lang="es-CO" sz="1100" dirty="0"/>
              <a:t>.</a:t>
            </a:r>
          </a:p>
          <a:p>
            <a:pPr marL="0" indent="0">
              <a:buNone/>
            </a:pPr>
            <a:r>
              <a:rPr lang="es-CO" sz="1100" dirty="0"/>
              <a:t>[11] Deloitte. ADEME, “Analyse de la chaîne de valeur du recyclage des plastiques en France - Synthèse,” 2014.</a:t>
            </a:r>
          </a:p>
          <a:p>
            <a:pPr marL="0" indent="0">
              <a:buNone/>
            </a:pPr>
            <a:r>
              <a:rPr lang="es-CO" sz="1100" dirty="0"/>
              <a:t>[12] GrandNancy, “Rapport annuel 2017,” 2017.</a:t>
            </a:r>
          </a:p>
          <a:p>
            <a:pPr marL="0" indent="0">
              <a:buNone/>
            </a:pPr>
            <a:r>
              <a:rPr lang="es-CO" sz="1100" dirty="0"/>
              <a:t>[13] </a:t>
            </a:r>
            <a:r>
              <a:rPr lang="en-US" sz="1100" dirty="0"/>
              <a:t>J. Davies, G. R. </a:t>
            </a:r>
            <a:r>
              <a:rPr lang="en-US" sz="1100" dirty="0" err="1"/>
              <a:t>Foxall</a:t>
            </a:r>
            <a:r>
              <a:rPr lang="en-US" sz="1100" dirty="0"/>
              <a:t>, and J. Pallister, “Beyond the intention-</a:t>
            </a:r>
            <a:r>
              <a:rPr lang="en-US" sz="1100" dirty="0" err="1"/>
              <a:t>behaviour</a:t>
            </a:r>
            <a:r>
              <a:rPr lang="en-US" sz="1100" dirty="0"/>
              <a:t> mythology,” Mark. Theory, vol. 2, no. 1, pp. 29–113, 2002.</a:t>
            </a:r>
          </a:p>
        </p:txBody>
      </p:sp>
    </p:spTree>
    <p:extLst>
      <p:ext uri="{BB962C8B-B14F-4D97-AF65-F5344CB8AC3E}">
        <p14:creationId xmlns:p14="http://schemas.microsoft.com/office/powerpoint/2010/main" val="161475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F9942128-8F69-470C-8173-96E35EC0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970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context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9D1780-C4C9-4FD1-BF18-70310D81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41" y="2737437"/>
            <a:ext cx="8084249" cy="308179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DA4488-1925-4F22-ADBA-B5A0155639CE}"/>
              </a:ext>
            </a:extLst>
          </p:cNvPr>
          <p:cNvSpPr/>
          <p:nvPr/>
        </p:nvSpPr>
        <p:spPr>
          <a:xfrm>
            <a:off x="2688739" y="3860453"/>
            <a:ext cx="3262851" cy="192602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87A9A77-DD4D-46C6-8AE1-34620F82CD42}"/>
              </a:ext>
            </a:extLst>
          </p:cNvPr>
          <p:cNvCxnSpPr>
            <a:cxnSpLocks/>
          </p:cNvCxnSpPr>
          <p:nvPr/>
        </p:nvCxnSpPr>
        <p:spPr>
          <a:xfrm>
            <a:off x="4007831" y="5786476"/>
            <a:ext cx="0" cy="5295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4CCFF77-25C0-4AA9-AA21-77D2AEF707FA}"/>
              </a:ext>
            </a:extLst>
          </p:cNvPr>
          <p:cNvSpPr txBox="1"/>
          <p:nvPr/>
        </p:nvSpPr>
        <p:spPr>
          <a:xfrm>
            <a:off x="3473871" y="6212106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Anamaria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98C3E5-CB92-430C-A0D8-6A0358E50F6C}"/>
              </a:ext>
            </a:extLst>
          </p:cNvPr>
          <p:cNvSpPr/>
          <p:nvPr/>
        </p:nvSpPr>
        <p:spPr>
          <a:xfrm>
            <a:off x="2688740" y="2997547"/>
            <a:ext cx="6083748" cy="86290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FF08FB-77FD-46EB-86ED-3B1EE4824609}"/>
              </a:ext>
            </a:extLst>
          </p:cNvPr>
          <p:cNvCxnSpPr>
            <a:cxnSpLocks/>
          </p:cNvCxnSpPr>
          <p:nvPr/>
        </p:nvCxnSpPr>
        <p:spPr>
          <a:xfrm flipV="1">
            <a:off x="2732264" y="2409504"/>
            <a:ext cx="0" cy="5501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E0C496-67CD-49FD-A835-1F8FBDF27920}"/>
              </a:ext>
            </a:extLst>
          </p:cNvPr>
          <p:cNvSpPr txBox="1"/>
          <p:nvPr/>
        </p:nvSpPr>
        <p:spPr>
          <a:xfrm>
            <a:off x="1569309" y="1932567"/>
            <a:ext cx="920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/>
              <a:t>Pavlo, S., Fabio, C., Hakim, B., &amp; Mauricio, C. (2018).</a:t>
            </a:r>
            <a:r>
              <a:rPr lang="es-CO" sz="1200" dirty="0"/>
              <a:t> </a:t>
            </a:r>
            <a:r>
              <a:rPr lang="es-CO" sz="1200" dirty="0">
                <a:hlinkClick r:id="rId3"/>
              </a:rPr>
              <a:t>3D-Printing Based Distributed Plastic Recycling: A Conceptual Model for Closed-Loop Supply Chain Design</a:t>
            </a:r>
            <a:r>
              <a:rPr lang="es-CO" sz="1200" dirty="0"/>
              <a:t>. In 2018 IEEE International Conference on Engineering, Technology and Innovation (ICE/ITMC) (pp. 1–8). IEEE.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337A991-2B76-45DE-B06E-B96C50F34938}"/>
              </a:ext>
            </a:extLst>
          </p:cNvPr>
          <p:cNvSpPr/>
          <p:nvPr/>
        </p:nvSpPr>
        <p:spPr>
          <a:xfrm>
            <a:off x="5951591" y="4173225"/>
            <a:ext cx="4821400" cy="749666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0C85FAE-7583-49E2-8EC8-B7B07D8FC0BB}"/>
              </a:ext>
            </a:extLst>
          </p:cNvPr>
          <p:cNvCxnSpPr>
            <a:cxnSpLocks/>
          </p:cNvCxnSpPr>
          <p:nvPr/>
        </p:nvCxnSpPr>
        <p:spPr>
          <a:xfrm>
            <a:off x="8515820" y="4922891"/>
            <a:ext cx="0" cy="429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8326F0C-318D-487E-BB1C-2146A99DCC51}"/>
              </a:ext>
            </a:extLst>
          </p:cNvPr>
          <p:cNvSpPr txBox="1"/>
          <p:nvPr/>
        </p:nvSpPr>
        <p:spPr>
          <a:xfrm>
            <a:off x="7552566" y="5370539"/>
            <a:ext cx="405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Cruz Sanchez, F. A., Boudaoud, H., Hoppe, S., &amp; Camargo, M. (2017). </a:t>
            </a:r>
            <a:r>
              <a:rPr lang="en-US" sz="1200" u="sng" dirty="0">
                <a:hlinkClick r:id="rId4"/>
              </a:rPr>
              <a:t>Polymer recycling in an open-source additive manufacturing context: Mechanical issues</a:t>
            </a:r>
            <a:r>
              <a:rPr lang="en-US" sz="1200" dirty="0"/>
              <a:t>. Additive Manufacturing, 17, 87–105.</a:t>
            </a:r>
          </a:p>
        </p:txBody>
      </p:sp>
    </p:spTree>
    <p:extLst>
      <p:ext uri="{BB962C8B-B14F-4D97-AF65-F5344CB8AC3E}">
        <p14:creationId xmlns:p14="http://schemas.microsoft.com/office/powerpoint/2010/main" val="107599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5" grpId="0"/>
      <p:bldP spid="16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9004"/>
            <a:ext cx="11029616" cy="756951"/>
          </a:xfrm>
        </p:spPr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7D8889DF-DD60-4669-879C-64991DF6D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26841"/>
              </p:ext>
            </p:extLst>
          </p:nvPr>
        </p:nvGraphicFramePr>
        <p:xfrm>
          <a:off x="581026" y="2181225"/>
          <a:ext cx="11029616" cy="337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D17300F-7820-498B-84E3-8D54D548E0D8}"/>
              </a:ext>
            </a:extLst>
          </p:cNvPr>
          <p:cNvSpPr/>
          <p:nvPr/>
        </p:nvSpPr>
        <p:spPr>
          <a:xfrm>
            <a:off x="2032000" y="1974574"/>
            <a:ext cx="6078330" cy="4163759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  <a:p>
            <a:pPr lvl="0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  <a:p>
            <a:pPr lvl="0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  <a:p>
            <a:pPr lvl="1">
              <a:buChar char="•"/>
            </a:pPr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65CD75-30CA-4ED5-9809-D3EF44488F4B}"/>
              </a:ext>
            </a:extLst>
          </p:cNvPr>
          <p:cNvSpPr/>
          <p:nvPr/>
        </p:nvSpPr>
        <p:spPr>
          <a:xfrm>
            <a:off x="3306417" y="4187687"/>
            <a:ext cx="5579165" cy="157162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9C18666-1042-40F6-8220-1940AE96B54E}"/>
              </a:ext>
            </a:extLst>
          </p:cNvPr>
          <p:cNvCxnSpPr>
            <a:stCxn id="5" idx="6"/>
          </p:cNvCxnSpPr>
          <p:nvPr/>
        </p:nvCxnSpPr>
        <p:spPr>
          <a:xfrm flipV="1">
            <a:off x="8885582" y="4969565"/>
            <a:ext cx="675862" cy="3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6A5E970-5089-4E35-81C9-EF010428A42D}"/>
              </a:ext>
            </a:extLst>
          </p:cNvPr>
          <p:cNvSpPr txBox="1"/>
          <p:nvPr/>
        </p:nvSpPr>
        <p:spPr>
          <a:xfrm>
            <a:off x="9614453" y="4784899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Anamaria</a:t>
            </a:r>
          </a:p>
        </p:txBody>
      </p:sp>
    </p:spTree>
    <p:extLst>
      <p:ext uri="{BB962C8B-B14F-4D97-AF65-F5344CB8AC3E}">
        <p14:creationId xmlns:p14="http://schemas.microsoft.com/office/powerpoint/2010/main" val="24310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OBJECTIVES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D2252E-8193-4CB7-87F3-07BD5ECA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748234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1.1.  </a:t>
                      </a:r>
                      <a:r>
                        <a:rPr lang="en-US" sz="1700" noProof="0" dirty="0"/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1.2.  </a:t>
                      </a:r>
                      <a:r>
                        <a:rPr lang="en-US" sz="1700" noProof="0" dirty="0"/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2.1.  </a:t>
                      </a:r>
                      <a:r>
                        <a:rPr lang="en-US" sz="1700" noProof="0" dirty="0"/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2.2.  </a:t>
                      </a:r>
                      <a:r>
                        <a:rPr lang="en-US" sz="1700" noProof="0" dirty="0"/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  <a:endParaRPr lang="en-US" sz="1700" b="1" noProof="0" dirty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3.1.  </a:t>
                      </a:r>
                      <a:r>
                        <a:rPr lang="en-US" sz="1700" noProof="0" dirty="0"/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3.2.  </a:t>
                      </a:r>
                      <a:r>
                        <a:rPr lang="en-US" sz="1700" noProof="0" dirty="0"/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/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3.3.  </a:t>
                      </a:r>
                      <a:r>
                        <a:rPr lang="en-US" sz="1700" noProof="0" dirty="0"/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62FD-4E3D-481C-B290-32F32E4C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/>
              <a:t>OBJECTIVES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D2252E-8193-4CB7-87F3-07BD5ECA1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41933"/>
              </p:ext>
            </p:extLst>
          </p:nvPr>
        </p:nvGraphicFramePr>
        <p:xfrm>
          <a:off x="581025" y="2181225"/>
          <a:ext cx="11029950" cy="3977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584">
                  <a:extLst>
                    <a:ext uri="{9D8B030D-6E8A-4147-A177-3AD203B41FA5}">
                      <a16:colId xmlns:a16="http://schemas.microsoft.com/office/drawing/2014/main" val="4171883628"/>
                    </a:ext>
                  </a:extLst>
                </a:gridCol>
                <a:gridCol w="4041913">
                  <a:extLst>
                    <a:ext uri="{9D8B030D-6E8A-4147-A177-3AD203B41FA5}">
                      <a16:colId xmlns:a16="http://schemas.microsoft.com/office/drawing/2014/main" val="2367915401"/>
                    </a:ext>
                  </a:extLst>
                </a:gridCol>
                <a:gridCol w="3858453">
                  <a:extLst>
                    <a:ext uri="{9D8B030D-6E8A-4147-A177-3AD203B41FA5}">
                      <a16:colId xmlns:a16="http://schemas.microsoft.com/office/drawing/2014/main" val="3744181348"/>
                    </a:ext>
                  </a:extLst>
                </a:gridCol>
              </a:tblGrid>
              <a:tr h="774010"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1.  3D Printing Open – Source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2.  Plastic Recycling Pre - step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0" dirty="0">
                          <a:solidFill>
                            <a:schemeClr val="bg1"/>
                          </a:solidFill>
                        </a:rPr>
                        <a:t>3.  Circular Economy – Local Circuit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66946"/>
                  </a:ext>
                </a:extLst>
              </a:tr>
              <a:tr h="251768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/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1.1.  </a:t>
                      </a:r>
                      <a:r>
                        <a:rPr lang="en-US" sz="1700" noProof="0" dirty="0"/>
                        <a:t>Additive manufacturing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/>
                        <a:t>1.2.  </a:t>
                      </a:r>
                      <a:r>
                        <a:rPr lang="en-US" sz="1700" noProof="0" dirty="0"/>
                        <a:t>Plastics used in 3D Printing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Scientific: Methods of plastic recycling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Technique: Mechanical recycling steps in centralized circuit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Bibliographic research: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3.1.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Context: Deposit of plastic wastes in Europe, France and Nancy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3.2.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How to make a local circuit emerge?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Business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Public sector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Citizen sector</a:t>
                      </a:r>
                    </a:p>
                    <a:p>
                      <a:pPr marL="0" lv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700" b="1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3.3.  </a:t>
                      </a:r>
                      <a:r>
                        <a:rPr lang="en-US" sz="170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Indicators and tools for economical, environmental and social evaluation.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3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1.1.  Additive manufacturing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0F90CC-DE34-4C30-81CF-FDD5BE8F2A26}"/>
              </a:ext>
            </a:extLst>
          </p:cNvPr>
          <p:cNvSpPr txBox="1"/>
          <p:nvPr/>
        </p:nvSpPr>
        <p:spPr>
          <a:xfrm>
            <a:off x="3260035" y="6155844"/>
            <a:ext cx="607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1.  Additive Manufacturing classification.  Adapted from [1 – 2] 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56D63C2A-011E-41A5-97C1-8A7F09A7C656}"/>
              </a:ext>
            </a:extLst>
          </p:cNvPr>
          <p:cNvGraphicFramePr/>
          <p:nvPr/>
        </p:nvGraphicFramePr>
        <p:xfrm>
          <a:off x="2486992" y="1800658"/>
          <a:ext cx="7218016" cy="465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BF25-AB19-4E6B-BC26-45604CAD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1.1.  Additive manufacturing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0F90CC-DE34-4C30-81CF-FDD5BE8F2A26}"/>
              </a:ext>
            </a:extLst>
          </p:cNvPr>
          <p:cNvSpPr txBox="1"/>
          <p:nvPr/>
        </p:nvSpPr>
        <p:spPr>
          <a:xfrm>
            <a:off x="3260035" y="6155844"/>
            <a:ext cx="607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1.  Additive Manufacturing classification.  Adapted from [1 – 2] </a:t>
            </a:r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56D63C2A-011E-41A5-97C1-8A7F09A7C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487505"/>
              </p:ext>
            </p:extLst>
          </p:nvPr>
        </p:nvGraphicFramePr>
        <p:xfrm>
          <a:off x="2486992" y="1800658"/>
          <a:ext cx="7218016" cy="465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7750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2520</Words>
  <Application>Microsoft Office PowerPoint</Application>
  <PresentationFormat>Panorámica</PresentationFormat>
  <Paragraphs>507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Wingdings 2</vt:lpstr>
      <vt:lpstr>Dividendo</vt:lpstr>
      <vt:lpstr>A smart grid of plastics – Technical conditions for the sorting and pre-step evaluation for a “factory of the future”</vt:lpstr>
      <vt:lpstr>Content</vt:lpstr>
      <vt:lpstr>Project context</vt:lpstr>
      <vt:lpstr>Project context</vt:lpstr>
      <vt:lpstr>Objectives</vt:lpstr>
      <vt:lpstr>OBJECTIVES</vt:lpstr>
      <vt:lpstr>OBJECTIVES</vt:lpstr>
      <vt:lpstr>1.1.  Additive manufacturing</vt:lpstr>
      <vt:lpstr>1.1.  Additive manufacturing</vt:lpstr>
      <vt:lpstr>2.1. Plastics used in 3D Printing</vt:lpstr>
      <vt:lpstr>OBJECTIVES</vt:lpstr>
      <vt:lpstr>Objectives: Plastic recycling pre – step</vt:lpstr>
      <vt:lpstr>2.1.  Methods of plastic recycling</vt:lpstr>
      <vt:lpstr>2.2.  Mechanical recycling steps</vt:lpstr>
      <vt:lpstr>2.2.  Mechanical recycling steps [5]</vt:lpstr>
      <vt:lpstr>2.2.  Mechanical recycling steps [5]</vt:lpstr>
      <vt:lpstr>2.2.  Mechanical recycling steps</vt:lpstr>
      <vt:lpstr>2.2.  Mechanical recycling steps</vt:lpstr>
      <vt:lpstr>2.2.  Mechanical recycling steps</vt:lpstr>
      <vt:lpstr>2.2.  Mechanical recycling steps</vt:lpstr>
      <vt:lpstr>2.2.  Mechanical recycling steps</vt:lpstr>
      <vt:lpstr>OBJECTIVES</vt:lpstr>
      <vt:lpstr>Intersection of objectives 1 and 2</vt:lpstr>
      <vt:lpstr>OBJECTIVES</vt:lpstr>
      <vt:lpstr>OBJECTIVES: Circular economy – Local circuit</vt:lpstr>
      <vt:lpstr>3.1. Context: Deposit of plastic wastes</vt:lpstr>
      <vt:lpstr>3.1. Context: Deposit of plastic wastes</vt:lpstr>
      <vt:lpstr>3.1. Context: Deposit of plastic wastes</vt:lpstr>
      <vt:lpstr>3.1. Context: Deposit of plastic wastes</vt:lpstr>
      <vt:lpstr>3.2. Case of study: Nancy</vt:lpstr>
      <vt:lpstr>3.2. Case of study: Nancy - surveys</vt:lpstr>
      <vt:lpstr>3.2. Case of study: Nancy - surveys</vt:lpstr>
      <vt:lpstr>planning</vt:lpstr>
      <vt:lpstr>Next steps</vt:lpstr>
      <vt:lpstr>References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smart grid of plastics – Technical conditions for the sorting and pre-step evaluation for a “factory of the future”</dc:title>
  <dc:creator>Anamaria Barrera</dc:creator>
  <cp:lastModifiedBy>Anamaria Barrera</cp:lastModifiedBy>
  <cp:revision>46</cp:revision>
  <dcterms:created xsi:type="dcterms:W3CDTF">2019-04-02T12:36:24Z</dcterms:created>
  <dcterms:modified xsi:type="dcterms:W3CDTF">2019-11-13T14:16:42Z</dcterms:modified>
</cp:coreProperties>
</file>