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6BAE7-2C5B-44D7-B07A-13F79FC6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59ECC-B240-4E07-AD85-1CE9C4828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4DB0C-6DFA-4BBF-AC72-F65DA0F7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6AD4A0-D243-4E68-979E-377EAC93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99130-5092-4896-AC15-629A41F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FC150-1CBE-458A-9C15-82DF135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F4692-1329-4A2C-805E-FD0886EBB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48C7A-B140-45B5-BA3C-ECEDFF4B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13EE6-D26A-46BA-A34F-D93CC3E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E5D32-D1E0-4068-A875-DD14A60C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2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037F0A-2889-4FF6-ADAE-FB0DB7C4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0B8641-C1F6-4075-ADFC-10ACA20E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B9DF-5608-43C1-8C81-C452F131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85D7E6-635E-44F4-B7D9-B34E1F62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A3059-729C-4758-95D5-2D88487A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16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DD8AB-AD7D-4380-88EC-026A7DEC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C5B8B-5551-49BF-9750-BC497D53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677C0-F93D-4015-831D-97B1F063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91DE13-5416-4859-AC5D-F8518699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AD6EA-414E-4639-8D1E-64CE88F1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3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49B84-B07D-4DB3-9E10-D204EC17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FC5FC7-52B9-4FC6-AC6A-AEF47125E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E1F4E-D50F-487E-B601-24F5D398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F8D90-FA13-4361-B58A-971A87FD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8E2DF-A951-4598-9582-49BB2B7C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1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AF60A-E124-4DE5-8C13-B1AC0941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BFE28-DB75-43E2-B50F-11591EF69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14DF8E-4932-433C-A840-91714D50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C2629-CBEC-41D9-AE2B-F129702C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77F474-05F2-4B8E-A7BC-21196368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CC027-003E-4921-83D4-6FC4625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37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0D08A-C531-42C7-ABE6-E0A79F1A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DEF658-41AD-4017-905A-C3EE30FF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2F4682-363C-4917-8F1A-6588461D8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7722CE-AB69-4E62-8BB0-04F578B07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00798B-B79E-46E2-BD56-399C185D4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47D102-E27F-4446-A43B-40176D44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C62859-61D7-488D-B8EA-1C394E16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D0F96A-41AA-433C-BE5E-3F913D50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80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10E5D-B202-4B10-9A89-7815E89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D00A11-58A3-4104-92BE-2FFA6003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8B49A0-B94E-443C-98C7-4ED0D083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1E4597-5A2B-4590-B0A0-62924515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E90988-3C28-43FD-BC22-333ED60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B45B00-A283-40E7-A990-305E9C2B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89F935-4C66-422C-997C-B15FC67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8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27D1E-D62E-4DB3-AFE4-7F795F4E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502D08-0078-4CC3-8C2D-C4E6EB27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6A972A-A715-47F3-A590-89D1DFFD0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B0DA7-2FA8-46DE-AF27-7A3AE32C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62423-DC82-47EE-B99E-B07A84EC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E0C0D4-2AFF-44B5-8DDE-A3A30690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BCBC1-BD02-44F7-BCE7-3E6E5687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88B9F0-B239-4990-94D0-3F8B12138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C19A7-F894-41C9-BE90-6D2521CE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B7DA5-F381-489E-89F2-CD2E0694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8CCC7-FED8-4B49-ABF4-30E2127F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7FF9C3-BF06-482D-9D56-2179F2A2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8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1F4964-4972-4D67-A220-334ED8D4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CF47F-81A6-41C4-A2FC-E035F6B0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A7650-6510-4F46-A243-07DC16E5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3166-5685-45E4-A33E-55EDEFDC7F92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FA947-F75E-47EB-9975-1AD867873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FA156-AD15-4250-BCAF-0FBAFA63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9201-3ED9-485D-B4CD-1B4168ACA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4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E8031-090D-43C1-8834-527CE1D41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 Ridge Regression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235560-DF9A-41D0-A35F-F0CB7FB91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 einzelner Features und kombinierten Features</a:t>
            </a:r>
          </a:p>
        </p:txBody>
      </p:sp>
    </p:spTree>
    <p:extLst>
      <p:ext uri="{BB962C8B-B14F-4D97-AF65-F5344CB8AC3E}">
        <p14:creationId xmlns:p14="http://schemas.microsoft.com/office/powerpoint/2010/main" val="259061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0D90F-816E-4084-9210-2EE5B751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6C3DE-0369-490F-88FE-029162DB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 Feature/Kombi: 12 Tests</a:t>
            </a:r>
          </a:p>
          <a:p>
            <a:pPr lvl="1"/>
            <a:r>
              <a:rPr lang="de-DE" dirty="0"/>
              <a:t>In 4 Blocken mit je 3 Tests geteilt</a:t>
            </a:r>
          </a:p>
          <a:p>
            <a:pPr lvl="2"/>
            <a:r>
              <a:rPr lang="de-DE" dirty="0"/>
              <a:t>Besteht aus: Betrachtung der Saison(Anfang, Mitte, Ende)</a:t>
            </a:r>
          </a:p>
          <a:p>
            <a:pPr lvl="2"/>
            <a:r>
              <a:rPr lang="de-DE" dirty="0"/>
              <a:t>Anzahl der Spiele, die vorher betrachtet werden, um vorherzusagen</a:t>
            </a:r>
          </a:p>
          <a:p>
            <a:pPr lvl="3"/>
            <a:r>
              <a:rPr lang="de-DE" dirty="0"/>
              <a:t>1,3,5 und 10 Spiele</a:t>
            </a:r>
          </a:p>
          <a:p>
            <a:pPr marL="1371600" lvl="3" indent="0">
              <a:buNone/>
            </a:pPr>
            <a:endParaRPr lang="de-DE" dirty="0"/>
          </a:p>
          <a:p>
            <a:pPr marL="137160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90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66193-3231-43DD-9690-D7213BF9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19D506B-8A2B-4116-A530-FC15E3ECC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350721"/>
              </p:ext>
            </p:extLst>
          </p:nvPr>
        </p:nvGraphicFramePr>
        <p:xfrm>
          <a:off x="6298108" y="1690688"/>
          <a:ext cx="3860800" cy="43148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371850451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0673449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905099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36091544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71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348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48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SUMME_1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180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5115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6266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595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28-30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4111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SUMME_3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128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0141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32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560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5555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SUMME_5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8342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1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384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0124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effizienz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530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SUMME_10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177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988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SUMME_GESAMT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67554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5028155-4CDD-4BA8-886E-405149546637}"/>
              </a:ext>
            </a:extLst>
          </p:cNvPr>
          <p:cNvSpPr txBox="1"/>
          <p:nvPr/>
        </p:nvSpPr>
        <p:spPr>
          <a:xfrm>
            <a:off x="1757680" y="2690336"/>
            <a:ext cx="2670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1.Spalte: Feature</a:t>
            </a:r>
          </a:p>
          <a:p>
            <a:r>
              <a:rPr lang="de-DE" dirty="0"/>
              <a:t>2.Spalte: Anzahl der Spiele</a:t>
            </a:r>
          </a:p>
          <a:p>
            <a:r>
              <a:rPr lang="de-DE" dirty="0"/>
              <a:t>3.Spalte: Trainingsspieltag</a:t>
            </a:r>
          </a:p>
          <a:p>
            <a:r>
              <a:rPr lang="de-DE" dirty="0"/>
              <a:t>4.Spalte: Testspieltag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7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5B3EC-12AD-4F47-8968-EAA5DBA5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Einzelne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89D96-2074-4452-8073-C29CEF53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12 Features: </a:t>
            </a:r>
          </a:p>
          <a:p>
            <a:pPr lvl="1"/>
            <a:r>
              <a:rPr lang="de-DE" dirty="0"/>
              <a:t>Effizienz, Ballbesitz, Laufen, Passen, Zweikampf, </a:t>
            </a:r>
            <a:r>
              <a:rPr lang="de-DE" dirty="0" err="1"/>
              <a:t>Schuesse</a:t>
            </a:r>
            <a:r>
              <a:rPr lang="de-DE" dirty="0"/>
              <a:t>, erfolgreiche </a:t>
            </a:r>
            <a:r>
              <a:rPr lang="de-DE" dirty="0" err="1"/>
              <a:t>Paesse</a:t>
            </a:r>
            <a:r>
              <a:rPr lang="de-DE" dirty="0"/>
              <a:t>, </a:t>
            </a:r>
            <a:r>
              <a:rPr lang="de-DE" dirty="0" err="1"/>
              <a:t>Fehlpaesse</a:t>
            </a:r>
            <a:r>
              <a:rPr lang="de-DE" dirty="0"/>
              <a:t>, Foul, Gefoult, Abseits, Ecken</a:t>
            </a:r>
          </a:p>
          <a:p>
            <a:pPr lvl="1"/>
            <a:r>
              <a:rPr lang="de-DE" dirty="0"/>
              <a:t>Untersucht:</a:t>
            </a:r>
          </a:p>
          <a:p>
            <a:pPr lvl="2"/>
            <a:r>
              <a:rPr lang="de-DE" dirty="0"/>
              <a:t>Welches Feature am besten/schlechtesten</a:t>
            </a:r>
          </a:p>
          <a:p>
            <a:pPr lvl="2"/>
            <a:r>
              <a:rPr lang="de-DE" dirty="0"/>
              <a:t>Welches Feature am besten/schlechtesten annähernd </a:t>
            </a:r>
          </a:p>
          <a:p>
            <a:pPr lvl="2"/>
            <a:r>
              <a:rPr lang="de-DE" dirty="0"/>
              <a:t>Welche Anzahl an Spiele ist am besten</a:t>
            </a:r>
          </a:p>
          <a:p>
            <a:pPr lvl="2"/>
            <a:r>
              <a:rPr lang="de-DE" dirty="0"/>
              <a:t>Welcher Zeitpunkt ist am besten</a:t>
            </a:r>
          </a:p>
        </p:txBody>
      </p:sp>
    </p:spTree>
    <p:extLst>
      <p:ext uri="{BB962C8B-B14F-4D97-AF65-F5344CB8AC3E}">
        <p14:creationId xmlns:p14="http://schemas.microsoft.com/office/powerpoint/2010/main" val="412229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903DB-8B14-4AF1-8B39-A478D002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6D421-311C-4490-926A-53B33BF9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Meisten richtige Spiele: </a:t>
            </a:r>
            <a:r>
              <a:rPr lang="de-DE" dirty="0" err="1"/>
              <a:t>Schuesse</a:t>
            </a:r>
            <a:r>
              <a:rPr lang="de-DE" dirty="0"/>
              <a:t>, Gefoult</a:t>
            </a:r>
          </a:p>
          <a:p>
            <a:r>
              <a:rPr lang="de-DE" dirty="0"/>
              <a:t>Am schlechtesten: Abseits, Ecken</a:t>
            </a:r>
          </a:p>
          <a:p>
            <a:r>
              <a:rPr lang="de-DE" dirty="0"/>
              <a:t>Annähernd am besten: Ballbesitz, </a:t>
            </a:r>
            <a:r>
              <a:rPr lang="de-DE" dirty="0" err="1"/>
              <a:t>Paesse</a:t>
            </a:r>
            <a:endParaRPr lang="de-DE" dirty="0"/>
          </a:p>
          <a:p>
            <a:r>
              <a:rPr lang="de-DE" dirty="0"/>
              <a:t>Welche Anzahl am besten: 5 Spiele, 10 Spiele, 3 Spiele, 1 Spiel</a:t>
            </a:r>
          </a:p>
          <a:p>
            <a:r>
              <a:rPr lang="de-DE" dirty="0"/>
              <a:t>Welcher Zeitpunkt am besten: Ende, Mitte, Anfang</a:t>
            </a:r>
          </a:p>
          <a:p>
            <a:endParaRPr lang="de-DE" dirty="0"/>
          </a:p>
          <a:p>
            <a:r>
              <a:rPr lang="de-DE" dirty="0"/>
              <a:t>Im Besten Fall: 7/9 Spiele</a:t>
            </a:r>
          </a:p>
          <a:p>
            <a:r>
              <a:rPr lang="de-DE" dirty="0"/>
              <a:t>Im schlechtesten Fall: 1/9 Spiele</a:t>
            </a:r>
          </a:p>
        </p:txBody>
      </p:sp>
    </p:spTree>
    <p:extLst>
      <p:ext uri="{BB962C8B-B14F-4D97-AF65-F5344CB8AC3E}">
        <p14:creationId xmlns:p14="http://schemas.microsoft.com/office/powerpoint/2010/main" val="39254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FA7FB-E7E7-423B-A52F-D6EAE3DA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Kombinationen von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4A190-6E54-46D0-AB7D-5243FA12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sehr </a:t>
            </a:r>
            <a:r>
              <a:rPr lang="de-DE" dirty="0" err="1"/>
              <a:t>sehr</a:t>
            </a:r>
            <a:r>
              <a:rPr lang="de-DE" dirty="0"/>
              <a:t> hoch</a:t>
            </a:r>
          </a:p>
          <a:p>
            <a:r>
              <a:rPr lang="de-DE" dirty="0"/>
              <a:t>Also gut auswählen</a:t>
            </a:r>
          </a:p>
          <a:p>
            <a:r>
              <a:rPr lang="de-DE" dirty="0"/>
              <a:t>Feature Kombinationen: alle, alle ohne schlechtesten, nur die besten und besten annährend</a:t>
            </a:r>
          </a:p>
          <a:p>
            <a:r>
              <a:rPr lang="de-DE" dirty="0"/>
              <a:t>Gleiche Tests wie bei einzelnen </a:t>
            </a:r>
          </a:p>
        </p:txBody>
      </p:sp>
    </p:spTree>
    <p:extLst>
      <p:ext uri="{BB962C8B-B14F-4D97-AF65-F5344CB8AC3E}">
        <p14:creationId xmlns:p14="http://schemas.microsoft.com/office/powerpoint/2010/main" val="323954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DE405-3AEC-4B5C-AC1C-494203DE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AD7F9-1BDF-476B-895C-F12997F0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Meisten richtige Spiele: alle ohne schlechtesten, nur die besten</a:t>
            </a:r>
          </a:p>
          <a:p>
            <a:r>
              <a:rPr lang="de-DE" dirty="0"/>
              <a:t>Am schlechtesten: Alle</a:t>
            </a:r>
          </a:p>
          <a:p>
            <a:r>
              <a:rPr lang="de-DE" dirty="0"/>
              <a:t>Annähernd am besten: ab beste, alle ohne schlechtesten</a:t>
            </a:r>
          </a:p>
          <a:p>
            <a:r>
              <a:rPr lang="de-DE" dirty="0"/>
              <a:t>Welche Anzahl am besten: 5,10,3,1</a:t>
            </a:r>
          </a:p>
          <a:p>
            <a:r>
              <a:rPr lang="de-DE" dirty="0"/>
              <a:t>Welcher Zeitpunkt am besten: Ende, Mitte, Anfang</a:t>
            </a:r>
          </a:p>
        </p:txBody>
      </p:sp>
    </p:spTree>
    <p:extLst>
      <p:ext uri="{BB962C8B-B14F-4D97-AF65-F5344CB8AC3E}">
        <p14:creationId xmlns:p14="http://schemas.microsoft.com/office/powerpoint/2010/main" val="58958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94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Modell Ridge Regression</vt:lpstr>
      <vt:lpstr>Test</vt:lpstr>
      <vt:lpstr>Beispiel</vt:lpstr>
      <vt:lpstr>Einzelne Features</vt:lpstr>
      <vt:lpstr>Ergebnisse</vt:lpstr>
      <vt:lpstr>Kombinationen von Features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 Ridge Regression</dc:title>
  <dc:creator>Fabian</dc:creator>
  <cp:lastModifiedBy>Fabian</cp:lastModifiedBy>
  <cp:revision>5</cp:revision>
  <dcterms:created xsi:type="dcterms:W3CDTF">2020-09-24T11:18:07Z</dcterms:created>
  <dcterms:modified xsi:type="dcterms:W3CDTF">2020-09-24T12:00:59Z</dcterms:modified>
</cp:coreProperties>
</file>