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258" r:id="rId3"/>
    <p:sldId id="331" r:id="rId4"/>
    <p:sldId id="332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5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88028" autoAdjust="0"/>
  </p:normalViewPr>
  <p:slideViewPr>
    <p:cSldViewPr snapToGrid="0" snapToObjects="1">
      <p:cViewPr varScale="1">
        <p:scale>
          <a:sx n="77" d="100"/>
          <a:sy n="77" d="100"/>
        </p:scale>
        <p:origin x="1944" y="9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25/11/2016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25/11/2016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49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33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596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8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3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68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14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3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66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50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9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1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5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49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79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35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20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356026" y="3006276"/>
            <a:ext cx="42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repository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open Kinect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578914" y="459046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Niccolò Fabbri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553615" y="647436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Florence, 02/12/2016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91785" y="2265433"/>
            <a:ext cx="441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KinecTool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Kinect SDK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58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kit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their own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</a:t>
            </a:r>
            <a:r>
              <a:rPr lang="en-US" sz="1600" dirty="0">
                <a:cs typeface="Arial" panose="020B0604020202020204" pitchFamily="34" charset="0"/>
              </a:rPr>
              <a:t>→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designed to be used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just">
              <a:lnSpc>
                <a:spcPct val="200000"/>
              </a:lnSpc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Kinect SDK offers raw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stream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access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 – level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depth sensor, color camera sensor,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four element microphone array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Skeletal 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capability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track the skeleton image of one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two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 moving within the Kinect field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 – driven applications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3938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31373"/>
            <a:ext cx="34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Rock Paper Scissors The Game</a:t>
            </a:r>
            <a:endParaRPr lang="it-IT" dirty="0"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2120331"/>
            <a:ext cx="7776000" cy="190526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89118" y="4293671"/>
            <a:ext cx="777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Unfortunately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 always stable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therefore was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Nobody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realized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 aims to build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system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uses natural gestures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presentation.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this system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free the user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these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restraints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automatically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the naturally gestures throughout the presentation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focusing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system’s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not hinder the user,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allowing the human – computer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interaction to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seamless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intuitive 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PPT/PDF Control interface improves some important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6" y="3615372"/>
            <a:ext cx="4573423" cy="30685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CasellaDiTesto 15"/>
          <p:cNvSpPr txBox="1"/>
          <p:nvPr/>
        </p:nvSpPr>
        <p:spPr>
          <a:xfrm>
            <a:off x="893271" y="2450622"/>
            <a:ext cx="7776000" cy="144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Set Elevation Angle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Button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Bounding Box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(2/2)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9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Control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7508" y="2150507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users are asked to complete a series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routine tasks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supervised by a moderator with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aim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estimating system: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starting the test,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controller is introduced to the user through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 arms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72043" y="169036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Methodology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95838" y="3114560"/>
            <a:ext cx="777600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Learnability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Easiness of use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Effort and Comfort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Consistency </a:t>
            </a:r>
          </a:p>
        </p:txBody>
      </p:sp>
    </p:spTree>
    <p:extLst>
      <p:ext uri="{BB962C8B-B14F-4D97-AF65-F5344CB8AC3E}">
        <p14:creationId xmlns:p14="http://schemas.microsoft.com/office/powerpoint/2010/main" val="2530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testing protocol is composed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consecutive task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oriented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test, as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to complete a series of routine tasks,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supervisor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allowed to help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user. Example of tasks: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29896" y="3861256"/>
            <a:ext cx="5235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presentation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specific mode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Come back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elevation angle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Switch from one mode to other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Repeat all tasks to sitting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4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study involved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the ages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a room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user can test the system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too many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distractions.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device is placed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front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user,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is asked to use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standing in front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 second time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sitting position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test requires supposed to require about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minutes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each task oriented test, totaling some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 minutes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user.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72043" y="16903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6791" y="2065047"/>
            <a:ext cx="792000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usability is evaluated by asking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SEQ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7-point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Likert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scale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9" y="2631006"/>
            <a:ext cx="7327530" cy="4113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9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 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essay question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was very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majority of participants suggested the possibility of to change gestures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particular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motion gestures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slides </a:t>
            </a:r>
          </a:p>
          <a:p>
            <a:pPr marL="457200" lvl="2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suggested to insert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gestures </a:t>
            </a:r>
          </a:p>
          <a:p>
            <a:pPr marL="742950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not appreciate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marL="457200" lvl="3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environment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which he will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expose his presentation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1538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1861879"/>
            <a:ext cx="777600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tested two different ideas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Human Computer</a:t>
            </a:r>
          </a:p>
          <a:p>
            <a:pPr lvl="1" algn="ctr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01537" y="2615945"/>
            <a:ext cx="7776000" cy="4031873"/>
          </a:xfrm>
          <a:prstGeom prst="rect">
            <a:avLst/>
          </a:prstGeom>
        </p:spPr>
        <p:txBody>
          <a:bodyPr numCol="2" spcCol="360000">
            <a:spAutoFit/>
          </a:bodyPr>
          <a:lstStyle/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 demo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Candescent NUI provides accuracy to dynamic hand and fingers detections but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correctly the clicker object that the user can use to control the slides remotely.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posture during the operation (both modes: sitting or standing)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prolonged usage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8" y="1128830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87" y="1863628"/>
            <a:ext cx="77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is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propose two demos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77835" y="403482"/>
            <a:ext cx="2217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00220" y="2669603"/>
            <a:ext cx="7776000" cy="3046988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pPr marL="342900" lvl="1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</a:p>
          <a:p>
            <a:pPr marL="0" lvl="1" algn="just">
              <a:lnSpc>
                <a:spcPct val="200000"/>
              </a:lnSpc>
            </a:pP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possibility of to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recognize number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hand.</a:t>
            </a:r>
          </a:p>
          <a:p>
            <a:pPr marL="0" lvl="1" algn="just">
              <a:lnSpc>
                <a:spcPct val="200000"/>
              </a:lnSpc>
            </a:pP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PPT/PDF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1600" i="1" dirty="0" smtClean="0">
                <a:cs typeface="Arial" panose="020B0604020202020204" pitchFamily="34" charset="0"/>
              </a:rPr>
              <a:t>   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  <a:endParaRPr lang="it-IT" sz="1600" i="1" dirty="0" smtClean="0"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basic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recognition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trough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skeleton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3979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conclusion,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 be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useful alternative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situations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conventional input devices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mouse, touchscreen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clicker object) is difficult,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have a busy hand or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obstacle.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2042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Future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Developments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development may be to integrate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possibility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control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video inside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this advancement, I will have suppose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tracking of the right 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possible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scenario, that requires a little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modification, may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the usage during a surgery,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some patients’ clinical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in a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room,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physically touching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destroying the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field.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299" y="1863626"/>
            <a:ext cx="77760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xisting vision – based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 are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limited by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input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image: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lighting and background clutters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worsen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1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gesture recognition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concerns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Hand detection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obtained by Kinect sensor to detect the 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i="1" dirty="0" smtClean="0">
                <a:cs typeface="Arial" panose="020B0604020202020204" pitchFamily="34" charset="0"/>
              </a:rPr>
              <a:t>→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Kinect sensor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 low;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works well to track a large object (e.g. the human body), while it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a small object (e.g.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hand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Related Works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298"/>
            <a:ext cx="777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task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to find a library or an open project providing information on hands and fingers tracking </a:t>
            </a:r>
            <a:r>
              <a:rPr lang="en-US" sz="1600" dirty="0">
                <a:cs typeface="Arial" panose="020B0604020202020204" pitchFamily="34" charset="0"/>
              </a:rPr>
              <a:t>→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choice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3014168"/>
            <a:ext cx="7776000" cy="3708000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RPS The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 use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skeleton tracking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engine to follow the hand’s gestures, that means one point or joint in space and no finger tracking.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Hand Gesture Recognition with Kinect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Nanyang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Technological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University)    I tried to replicate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obtained were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not up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NUI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hand recognition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finger points, palm, depth,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PPT/PDF Control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choice between libraries is not important because Kinect SDK version 1.8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enough.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propose a solution that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use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controller, extending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functionality and introducing a better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Tools 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Techniques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Employed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0266" y="1856350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developed entirely in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correct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 to install some additional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Kinect for Windows SDK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v1.8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Candescent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NUI </a:t>
            </a:r>
            <a:r>
              <a:rPr lang="it-IT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OpenNI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2084" y="1859471"/>
            <a:ext cx="4882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Candescent NUI provides lots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and fingers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palm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position, the number of fingers, each finger’s base position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convex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hull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fingertips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position (X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Y, Z),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37" y="2751132"/>
            <a:ext cx="2724924" cy="22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1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7217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5392" y="2282422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library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project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add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library’s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CCT.NUI.Core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CCT.NUI.HandTracking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CCT.NUI.KinectSDK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CCT.NUI.Visual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Bases to start with Candescent NUI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4626" y="2282187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detects objects 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400mm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near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have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at least at 500mm (minimum depth)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detected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correctly; maximum distance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800mm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perfect distance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the tracking is around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650mm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Kinect field of view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0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7508" y="228010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numbered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 to 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hand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first finger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always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one and then the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 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ordered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rotates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first finger and the others change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there’s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lock mode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FingerCount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exact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moment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02/12/2016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Fingers Detection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1564</Words>
  <Application>Microsoft Office PowerPoint</Application>
  <PresentationFormat>Presentazione su schermo (4:3)</PresentationFormat>
  <Paragraphs>226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Niccolo</cp:lastModifiedBy>
  <cp:revision>192</cp:revision>
  <dcterms:created xsi:type="dcterms:W3CDTF">2012-12-06T09:21:12Z</dcterms:created>
  <dcterms:modified xsi:type="dcterms:W3CDTF">2016-11-24T23:57:52Z</dcterms:modified>
</cp:coreProperties>
</file>