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D716-1CC7-4465-AA0A-30E3FD57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E1131-49F8-49EB-BEC7-C49B5582C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DC94-DDD4-4E34-959F-63627D35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0516-31C2-4B41-A758-FE9298AD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D755-E85C-475A-8984-5BF74FF8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24C0-24D1-4F63-84AC-8B8049E6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76F8-85DB-400C-8518-523DEF81F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71F7-62FD-40FA-877C-BA5EFAA1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0B15-6E7F-4C49-9631-7B1DF45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B03F-3665-4F41-9FEA-AC696097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BF180-C1DF-4FC6-9C23-7083F5C60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3FB7B-69E8-48E3-8CF8-08AC2B48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3889-2103-419C-82FD-5058A655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B6C1-0FF3-4DCB-BD2B-EDD0730B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6A062-23C2-479F-8E42-BF1A159C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0188-790D-4DCA-AE10-95C0EB2E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B570-E46A-4FF8-B0FE-3147CE55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B75F-D134-4C41-8BC9-22890CF9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BE1F-F384-4FF9-9B31-F8C08FA2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A687-BAE8-4B25-B96C-9A922EE0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7A9F-BF1E-4C13-8A9D-D075F318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4B345-9D99-4E27-9E63-0CBD8670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1C10F-299E-4CE4-AA9D-1284B5D4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0B1-F7B9-4718-BA89-399E089A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8A80-ACFB-4485-BF6E-9AE148F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BD65-A19C-4830-AAC4-99FB8003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5C42-1295-40F8-990D-BE6DD73AA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37CE9-64A2-44DB-A726-9F27E5E4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A753C-A00A-457A-803C-8AEE406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9551B-8E88-430C-9B78-D001EABE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D37A-B37B-49DB-B667-9DF1AC41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7DD-BA4C-4635-A143-F9DABED6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3031B-C86D-4C28-9D91-2E96C883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B8693-834D-4F9F-977C-E2656CF3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B0197-FEFB-43E5-9791-105BC104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BAA23-235D-4A9B-9A01-239A048E0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EDD7D-5BCF-4E85-8B8F-A339693A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7C230-77DE-4E02-A77D-54D5702B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48820-B3E7-48A8-A663-F60B1D8D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AF78-1451-4555-8970-43C34C93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29415-7CD8-4075-959B-7CB02F34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0043F-6915-44C2-B661-F8BAFD71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0103-3556-450B-855B-B39EA2EB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F1B93-AFDF-4381-9E48-C2785794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06ED7-916A-4BFC-B3BF-7FA1F0B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8374-928D-45BD-B766-AD588166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3B21-D719-4ADF-BF32-34B7D52D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0C64-2A32-4455-9B92-DD4E466F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02F85-AD9F-401C-9335-C3A1D5D45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A2B2B-D9F0-409E-9316-A3B0F0E6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22B24-5D90-4F6B-992D-5DE41EF0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37C1-DCAB-4B3A-A668-A2E9EDE9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3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DEDD-9DF2-47C2-94C4-B022D56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3D32E-1BDC-4E57-8964-E486CD3BC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239F4-6FC7-4744-8797-E4E7B7B0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03C5-F17F-4F06-8BCA-2222A1E2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A46CF-57C9-4850-BE22-6C372C19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FA85-6674-41EF-8860-B2EBAA65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10A77-0457-413E-8983-7D269ECE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5661A-EDEF-499D-AEE0-286B522AE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876C-904E-4FC9-8817-F1E3DADCB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AD1D-68D5-4B2E-BD27-E29DA164B332}" type="datetimeFigureOut">
              <a:rPr lang="en-US" smtClean="0"/>
              <a:t>2019-11-04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4265D-DC0B-426E-A7BF-5930B641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599E-EA55-4121-9E1E-B1BC7416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D392-B417-4E7E-BBCA-1473AE1FE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611D-595D-4A74-AF98-3D5F6437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80"/>
            <a:ext cx="9144000" cy="827735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07E0A-206C-4214-8062-D1378A96D197}"/>
              </a:ext>
            </a:extLst>
          </p:cNvPr>
          <p:cNvSpPr/>
          <p:nvPr/>
        </p:nvSpPr>
        <p:spPr>
          <a:xfrm>
            <a:off x="492967" y="1259033"/>
            <a:ext cx="11206065" cy="5131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DD5019-57EE-4CEE-919D-33E41A667A28}"/>
              </a:ext>
            </a:extLst>
          </p:cNvPr>
          <p:cNvCxnSpPr/>
          <p:nvPr/>
        </p:nvCxnSpPr>
        <p:spPr>
          <a:xfrm>
            <a:off x="1180050" y="2130804"/>
            <a:ext cx="983189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CDB42B-4B95-4A9D-8638-7590AD65A784}"/>
              </a:ext>
            </a:extLst>
          </p:cNvPr>
          <p:cNvSpPr txBox="1"/>
          <p:nvPr/>
        </p:nvSpPr>
        <p:spPr>
          <a:xfrm>
            <a:off x="5521352" y="1313424"/>
            <a:ext cx="114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9F578C-72CD-4411-9D6C-BAAE5985DA46}"/>
              </a:ext>
            </a:extLst>
          </p:cNvPr>
          <p:cNvSpPr/>
          <p:nvPr/>
        </p:nvSpPr>
        <p:spPr>
          <a:xfrm>
            <a:off x="1180050" y="2985712"/>
            <a:ext cx="9831897" cy="236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AF0480-582A-403C-B9E8-59336ABD3041}"/>
              </a:ext>
            </a:extLst>
          </p:cNvPr>
          <p:cNvCxnSpPr>
            <a:cxnSpLocks/>
          </p:cNvCxnSpPr>
          <p:nvPr/>
        </p:nvCxnSpPr>
        <p:spPr>
          <a:xfrm>
            <a:off x="1272329" y="5880683"/>
            <a:ext cx="98318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81A924-3CC1-4BAD-A56B-F6A8D9DC5244}"/>
              </a:ext>
            </a:extLst>
          </p:cNvPr>
          <p:cNvSpPr txBox="1"/>
          <p:nvPr/>
        </p:nvSpPr>
        <p:spPr>
          <a:xfrm>
            <a:off x="5521352" y="5976279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817B2-BD2A-481D-AA13-E35DA6B647C3}"/>
              </a:ext>
            </a:extLst>
          </p:cNvPr>
          <p:cNvSpPr/>
          <p:nvPr/>
        </p:nvSpPr>
        <p:spPr>
          <a:xfrm>
            <a:off x="1180050" y="2348917"/>
            <a:ext cx="9831897" cy="35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E6CCD-D262-4F6D-82B6-F14380632DC4}"/>
              </a:ext>
            </a:extLst>
          </p:cNvPr>
          <p:cNvSpPr txBox="1"/>
          <p:nvPr/>
        </p:nvSpPr>
        <p:spPr>
          <a:xfrm>
            <a:off x="4552424" y="2306289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Rotating randomized words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DB6A8F-6828-4DC9-B348-7E8CC2CFEF29}"/>
              </a:ext>
            </a:extLst>
          </p:cNvPr>
          <p:cNvSpPr txBox="1"/>
          <p:nvPr/>
        </p:nvSpPr>
        <p:spPr>
          <a:xfrm>
            <a:off x="5001444" y="3850548"/>
            <a:ext cx="33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Page content</a:t>
            </a:r>
          </a:p>
        </p:txBody>
      </p:sp>
      <p:pic>
        <p:nvPicPr>
          <p:cNvPr id="23" name="Graphic 22" descr="Dance">
            <a:extLst>
              <a:ext uri="{FF2B5EF4-FFF2-40B4-BE49-F238E27FC236}">
                <a16:creationId xmlns:a16="http://schemas.microsoft.com/office/drawing/2014/main" id="{F98F5DB1-1F1D-4DCC-88E4-FA33EE6D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7547" y="1216404"/>
            <a:ext cx="914400" cy="914400"/>
          </a:xfrm>
          <a:prstGeom prst="rect">
            <a:avLst/>
          </a:prstGeom>
        </p:spPr>
      </p:pic>
      <p:pic>
        <p:nvPicPr>
          <p:cNvPr id="25" name="Graphic 24" descr="Group success">
            <a:extLst>
              <a:ext uri="{FF2B5EF4-FFF2-40B4-BE49-F238E27FC236}">
                <a16:creationId xmlns:a16="http://schemas.microsoft.com/office/drawing/2014/main" id="{60498164-B89F-4977-999A-35FD3CA7B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3147" y="134037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67FF38-4845-4A1E-B723-96F347DC1C53}"/>
              </a:ext>
            </a:extLst>
          </p:cNvPr>
          <p:cNvSpPr txBox="1"/>
          <p:nvPr/>
        </p:nvSpPr>
        <p:spPr>
          <a:xfrm flipH="1">
            <a:off x="1180050" y="1853805"/>
            <a:ext cx="114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you need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E98924-299B-41A8-BA87-16A8800FF479}"/>
              </a:ext>
            </a:extLst>
          </p:cNvPr>
          <p:cNvSpPr txBox="1"/>
          <p:nvPr/>
        </p:nvSpPr>
        <p:spPr>
          <a:xfrm>
            <a:off x="2329340" y="1845225"/>
            <a:ext cx="123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 first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58C77-2F12-41F1-9586-28DE90DAF7B4}"/>
              </a:ext>
            </a:extLst>
          </p:cNvPr>
          <p:cNvSpPr txBox="1"/>
          <p:nvPr/>
        </p:nvSpPr>
        <p:spPr>
          <a:xfrm>
            <a:off x="3522194" y="1845372"/>
            <a:ext cx="147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194652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611D-595D-4A74-AF98-3D5F6437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80"/>
            <a:ext cx="9144000" cy="8277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need Page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DD5019-57EE-4CEE-919D-33E41A667A28}"/>
              </a:ext>
            </a:extLst>
          </p:cNvPr>
          <p:cNvCxnSpPr/>
          <p:nvPr/>
        </p:nvCxnSpPr>
        <p:spPr>
          <a:xfrm>
            <a:off x="1180050" y="2130804"/>
            <a:ext cx="983189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CDB42B-4B95-4A9D-8638-7590AD65A784}"/>
              </a:ext>
            </a:extLst>
          </p:cNvPr>
          <p:cNvSpPr txBox="1"/>
          <p:nvPr/>
        </p:nvSpPr>
        <p:spPr>
          <a:xfrm>
            <a:off x="5521352" y="1313424"/>
            <a:ext cx="114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9F578C-72CD-4411-9D6C-BAAE5985DA46}"/>
              </a:ext>
            </a:extLst>
          </p:cNvPr>
          <p:cNvSpPr/>
          <p:nvPr/>
        </p:nvSpPr>
        <p:spPr>
          <a:xfrm>
            <a:off x="1180050" y="2416384"/>
            <a:ext cx="9831897" cy="2935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AF0480-582A-403C-B9E8-59336ABD3041}"/>
              </a:ext>
            </a:extLst>
          </p:cNvPr>
          <p:cNvCxnSpPr>
            <a:cxnSpLocks/>
          </p:cNvCxnSpPr>
          <p:nvPr/>
        </p:nvCxnSpPr>
        <p:spPr>
          <a:xfrm>
            <a:off x="1272329" y="5880683"/>
            <a:ext cx="98318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81A924-3CC1-4BAD-A56B-F6A8D9DC5244}"/>
              </a:ext>
            </a:extLst>
          </p:cNvPr>
          <p:cNvSpPr txBox="1"/>
          <p:nvPr/>
        </p:nvSpPr>
        <p:spPr>
          <a:xfrm>
            <a:off x="5521352" y="5976279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DB6A8F-6828-4DC9-B348-7E8CC2CFEF29}"/>
              </a:ext>
            </a:extLst>
          </p:cNvPr>
          <p:cNvSpPr txBox="1"/>
          <p:nvPr/>
        </p:nvSpPr>
        <p:spPr>
          <a:xfrm>
            <a:off x="5521352" y="3514948"/>
            <a:ext cx="33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Checklist</a:t>
            </a:r>
          </a:p>
        </p:txBody>
      </p:sp>
      <p:pic>
        <p:nvPicPr>
          <p:cNvPr id="23" name="Graphic 22" descr="Dance">
            <a:extLst>
              <a:ext uri="{FF2B5EF4-FFF2-40B4-BE49-F238E27FC236}">
                <a16:creationId xmlns:a16="http://schemas.microsoft.com/office/drawing/2014/main" id="{F98F5DB1-1F1D-4DCC-88E4-FA33EE6D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7547" y="1216404"/>
            <a:ext cx="914400" cy="914400"/>
          </a:xfrm>
          <a:prstGeom prst="rect">
            <a:avLst/>
          </a:prstGeom>
        </p:spPr>
      </p:pic>
      <p:pic>
        <p:nvPicPr>
          <p:cNvPr id="25" name="Graphic 24" descr="Group success">
            <a:extLst>
              <a:ext uri="{FF2B5EF4-FFF2-40B4-BE49-F238E27FC236}">
                <a16:creationId xmlns:a16="http://schemas.microsoft.com/office/drawing/2014/main" id="{60498164-B89F-4977-999A-35FD3CA7B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3147" y="134037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67FF38-4845-4A1E-B723-96F347DC1C53}"/>
              </a:ext>
            </a:extLst>
          </p:cNvPr>
          <p:cNvSpPr txBox="1"/>
          <p:nvPr/>
        </p:nvSpPr>
        <p:spPr>
          <a:xfrm flipH="1">
            <a:off x="1180050" y="1853805"/>
            <a:ext cx="1194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What</a:t>
            </a:r>
            <a:r>
              <a:rPr lang="en-US" sz="1200" dirty="0"/>
              <a:t> </a:t>
            </a:r>
            <a:r>
              <a:rPr lang="en-US" sz="1200" b="1" dirty="0"/>
              <a:t>you</a:t>
            </a:r>
            <a:r>
              <a:rPr lang="en-US" sz="1200" dirty="0"/>
              <a:t> </a:t>
            </a:r>
            <a:r>
              <a:rPr lang="en-US" sz="1200" b="1" dirty="0"/>
              <a:t>need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E98924-299B-41A8-BA87-16A8800FF479}"/>
              </a:ext>
            </a:extLst>
          </p:cNvPr>
          <p:cNvSpPr txBox="1"/>
          <p:nvPr/>
        </p:nvSpPr>
        <p:spPr>
          <a:xfrm>
            <a:off x="2329340" y="1845225"/>
            <a:ext cx="123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 first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58C77-2F12-41F1-9586-28DE90DAF7B4}"/>
              </a:ext>
            </a:extLst>
          </p:cNvPr>
          <p:cNvSpPr txBox="1"/>
          <p:nvPr/>
        </p:nvSpPr>
        <p:spPr>
          <a:xfrm>
            <a:off x="3522194" y="1845372"/>
            <a:ext cx="147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315361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611D-595D-4A74-AF98-3D5F6437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80"/>
            <a:ext cx="9144000" cy="827735"/>
          </a:xfrm>
        </p:spPr>
        <p:txBody>
          <a:bodyPr>
            <a:normAutofit fontScale="90000"/>
          </a:bodyPr>
          <a:lstStyle/>
          <a:p>
            <a:r>
              <a:rPr lang="en-US" dirty="0"/>
              <a:t>Your first project Page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DD5019-57EE-4CEE-919D-33E41A667A28}"/>
              </a:ext>
            </a:extLst>
          </p:cNvPr>
          <p:cNvCxnSpPr/>
          <p:nvPr/>
        </p:nvCxnSpPr>
        <p:spPr>
          <a:xfrm>
            <a:off x="1180050" y="2130804"/>
            <a:ext cx="983189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CDB42B-4B95-4A9D-8638-7590AD65A784}"/>
              </a:ext>
            </a:extLst>
          </p:cNvPr>
          <p:cNvSpPr txBox="1"/>
          <p:nvPr/>
        </p:nvSpPr>
        <p:spPr>
          <a:xfrm>
            <a:off x="5521352" y="1313424"/>
            <a:ext cx="114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9F578C-72CD-4411-9D6C-BAAE5985DA46}"/>
              </a:ext>
            </a:extLst>
          </p:cNvPr>
          <p:cNvSpPr/>
          <p:nvPr/>
        </p:nvSpPr>
        <p:spPr>
          <a:xfrm>
            <a:off x="1180050" y="2416384"/>
            <a:ext cx="9831897" cy="2935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AF0480-582A-403C-B9E8-59336ABD3041}"/>
              </a:ext>
            </a:extLst>
          </p:cNvPr>
          <p:cNvCxnSpPr>
            <a:cxnSpLocks/>
          </p:cNvCxnSpPr>
          <p:nvPr/>
        </p:nvCxnSpPr>
        <p:spPr>
          <a:xfrm>
            <a:off x="1272329" y="5880683"/>
            <a:ext cx="98318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81A924-3CC1-4BAD-A56B-F6A8D9DC5244}"/>
              </a:ext>
            </a:extLst>
          </p:cNvPr>
          <p:cNvSpPr txBox="1"/>
          <p:nvPr/>
        </p:nvSpPr>
        <p:spPr>
          <a:xfrm>
            <a:off x="5521352" y="5976279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DB6A8F-6828-4DC9-B348-7E8CC2CFEF29}"/>
              </a:ext>
            </a:extLst>
          </p:cNvPr>
          <p:cNvSpPr txBox="1"/>
          <p:nvPr/>
        </p:nvSpPr>
        <p:spPr>
          <a:xfrm>
            <a:off x="5521352" y="3514948"/>
            <a:ext cx="33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pic>
        <p:nvPicPr>
          <p:cNvPr id="23" name="Graphic 22" descr="Dance">
            <a:extLst>
              <a:ext uri="{FF2B5EF4-FFF2-40B4-BE49-F238E27FC236}">
                <a16:creationId xmlns:a16="http://schemas.microsoft.com/office/drawing/2014/main" id="{F98F5DB1-1F1D-4DCC-88E4-FA33EE6D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7547" y="1216404"/>
            <a:ext cx="914400" cy="914400"/>
          </a:xfrm>
          <a:prstGeom prst="rect">
            <a:avLst/>
          </a:prstGeom>
        </p:spPr>
      </p:pic>
      <p:pic>
        <p:nvPicPr>
          <p:cNvPr id="25" name="Graphic 24" descr="Group success">
            <a:extLst>
              <a:ext uri="{FF2B5EF4-FFF2-40B4-BE49-F238E27FC236}">
                <a16:creationId xmlns:a16="http://schemas.microsoft.com/office/drawing/2014/main" id="{60498164-B89F-4977-999A-35FD3CA7B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3147" y="134037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67FF38-4845-4A1E-B723-96F347DC1C53}"/>
              </a:ext>
            </a:extLst>
          </p:cNvPr>
          <p:cNvSpPr txBox="1"/>
          <p:nvPr/>
        </p:nvSpPr>
        <p:spPr>
          <a:xfrm flipH="1">
            <a:off x="1180050" y="1853805"/>
            <a:ext cx="1194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you need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E98924-299B-41A8-BA87-16A8800FF479}"/>
              </a:ext>
            </a:extLst>
          </p:cNvPr>
          <p:cNvSpPr txBox="1"/>
          <p:nvPr/>
        </p:nvSpPr>
        <p:spPr>
          <a:xfrm>
            <a:off x="2329340" y="1845225"/>
            <a:ext cx="123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Your first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58C77-2F12-41F1-9586-28DE90DAF7B4}"/>
              </a:ext>
            </a:extLst>
          </p:cNvPr>
          <p:cNvSpPr txBox="1"/>
          <p:nvPr/>
        </p:nvSpPr>
        <p:spPr>
          <a:xfrm>
            <a:off x="3522194" y="1845372"/>
            <a:ext cx="147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39325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611D-595D-4A74-AF98-3D5F6437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80"/>
            <a:ext cx="9144000" cy="827735"/>
          </a:xfrm>
        </p:spPr>
        <p:txBody>
          <a:bodyPr>
            <a:normAutofit fontScale="90000"/>
          </a:bodyPr>
          <a:lstStyle/>
          <a:p>
            <a:r>
              <a:rPr lang="en-US" dirty="0"/>
              <a:t>Tips &amp; Tricks Page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DD5019-57EE-4CEE-919D-33E41A667A28}"/>
              </a:ext>
            </a:extLst>
          </p:cNvPr>
          <p:cNvCxnSpPr/>
          <p:nvPr/>
        </p:nvCxnSpPr>
        <p:spPr>
          <a:xfrm>
            <a:off x="1180050" y="2130804"/>
            <a:ext cx="983189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CDB42B-4B95-4A9D-8638-7590AD65A784}"/>
              </a:ext>
            </a:extLst>
          </p:cNvPr>
          <p:cNvSpPr txBox="1"/>
          <p:nvPr/>
        </p:nvSpPr>
        <p:spPr>
          <a:xfrm>
            <a:off x="5521352" y="1313424"/>
            <a:ext cx="114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9F578C-72CD-4411-9D6C-BAAE5985DA46}"/>
              </a:ext>
            </a:extLst>
          </p:cNvPr>
          <p:cNvSpPr/>
          <p:nvPr/>
        </p:nvSpPr>
        <p:spPr>
          <a:xfrm>
            <a:off x="1180050" y="2416384"/>
            <a:ext cx="9831897" cy="2935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AF0480-582A-403C-B9E8-59336ABD3041}"/>
              </a:ext>
            </a:extLst>
          </p:cNvPr>
          <p:cNvCxnSpPr>
            <a:cxnSpLocks/>
          </p:cNvCxnSpPr>
          <p:nvPr/>
        </p:nvCxnSpPr>
        <p:spPr>
          <a:xfrm>
            <a:off x="1272329" y="5880683"/>
            <a:ext cx="98318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81A924-3CC1-4BAD-A56B-F6A8D9DC5244}"/>
              </a:ext>
            </a:extLst>
          </p:cNvPr>
          <p:cNvSpPr txBox="1"/>
          <p:nvPr/>
        </p:nvSpPr>
        <p:spPr>
          <a:xfrm>
            <a:off x="5521352" y="5976279"/>
            <a:ext cx="145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DB6A8F-6828-4DC9-B348-7E8CC2CFEF29}"/>
              </a:ext>
            </a:extLst>
          </p:cNvPr>
          <p:cNvSpPr txBox="1"/>
          <p:nvPr/>
        </p:nvSpPr>
        <p:spPr>
          <a:xfrm>
            <a:off x="5521352" y="3514948"/>
            <a:ext cx="33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pic>
        <p:nvPicPr>
          <p:cNvPr id="23" name="Graphic 22" descr="Dance">
            <a:extLst>
              <a:ext uri="{FF2B5EF4-FFF2-40B4-BE49-F238E27FC236}">
                <a16:creationId xmlns:a16="http://schemas.microsoft.com/office/drawing/2014/main" id="{F98F5DB1-1F1D-4DCC-88E4-FA33EE6D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7547" y="1216404"/>
            <a:ext cx="914400" cy="914400"/>
          </a:xfrm>
          <a:prstGeom prst="rect">
            <a:avLst/>
          </a:prstGeom>
        </p:spPr>
      </p:pic>
      <p:pic>
        <p:nvPicPr>
          <p:cNvPr id="25" name="Graphic 24" descr="Group success">
            <a:extLst>
              <a:ext uri="{FF2B5EF4-FFF2-40B4-BE49-F238E27FC236}">
                <a16:creationId xmlns:a16="http://schemas.microsoft.com/office/drawing/2014/main" id="{60498164-B89F-4977-999A-35FD3CA7B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3147" y="134037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67FF38-4845-4A1E-B723-96F347DC1C53}"/>
              </a:ext>
            </a:extLst>
          </p:cNvPr>
          <p:cNvSpPr txBox="1"/>
          <p:nvPr/>
        </p:nvSpPr>
        <p:spPr>
          <a:xfrm flipH="1">
            <a:off x="1180050" y="1853805"/>
            <a:ext cx="1194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you need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E98924-299B-41A8-BA87-16A8800FF479}"/>
              </a:ext>
            </a:extLst>
          </p:cNvPr>
          <p:cNvSpPr txBox="1"/>
          <p:nvPr/>
        </p:nvSpPr>
        <p:spPr>
          <a:xfrm>
            <a:off x="2329340" y="1845225"/>
            <a:ext cx="123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Your first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58C77-2F12-41F1-9586-28DE90DAF7B4}"/>
              </a:ext>
            </a:extLst>
          </p:cNvPr>
          <p:cNvSpPr txBox="1"/>
          <p:nvPr/>
        </p:nvSpPr>
        <p:spPr>
          <a:xfrm>
            <a:off x="3522194" y="1845372"/>
            <a:ext cx="147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271466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Start Page</vt:lpstr>
      <vt:lpstr>What you need Page</vt:lpstr>
      <vt:lpstr>Your first project Page</vt:lpstr>
      <vt:lpstr>Tips &amp; Tricks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Page</dc:title>
  <dc:creator>Daniel Åslund</dc:creator>
  <cp:lastModifiedBy>Daniel Åslund</cp:lastModifiedBy>
  <cp:revision>3</cp:revision>
  <dcterms:created xsi:type="dcterms:W3CDTF">2019-11-04T13:46:39Z</dcterms:created>
  <dcterms:modified xsi:type="dcterms:W3CDTF">2019-11-04T14:06:30Z</dcterms:modified>
</cp:coreProperties>
</file>