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7/25/2019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Where</a:t>
            </a:r>
            <a:r>
              <a:rPr lang="fr-CH" dirty="0" smtClean="0"/>
              <a:t> to move in the city of</a:t>
            </a:r>
            <a:br>
              <a:rPr lang="fr-CH" dirty="0" smtClean="0"/>
            </a:br>
            <a:r>
              <a:rPr lang="fr-CH" dirty="0" err="1" smtClean="0"/>
              <a:t>Montreal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battle</a:t>
            </a:r>
            <a:r>
              <a:rPr lang="fr-CH" dirty="0" smtClean="0"/>
              <a:t> of the </a:t>
            </a:r>
            <a:r>
              <a:rPr lang="fr-CH" dirty="0" err="1" smtClean="0"/>
              <a:t>neighborhood</a:t>
            </a:r>
            <a:r>
              <a:rPr lang="fr-CH" dirty="0" smtClean="0"/>
              <a:t> – Coursera </a:t>
            </a:r>
            <a:r>
              <a:rPr lang="fr-CH" dirty="0" err="1" smtClean="0"/>
              <a:t>Capstone</a:t>
            </a:r>
            <a:r>
              <a:rPr lang="fr-CH" dirty="0" smtClean="0"/>
              <a:t> Project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335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WHY THIS SUBJECT?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Montreal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the second </a:t>
            </a:r>
            <a:r>
              <a:rPr lang="fr-CH" dirty="0" err="1" smtClean="0"/>
              <a:t>biggest</a:t>
            </a:r>
            <a:r>
              <a:rPr lang="fr-CH" dirty="0" smtClean="0"/>
              <a:t> city in Canada</a:t>
            </a:r>
          </a:p>
          <a:p>
            <a:pPr marL="137160" indent="0">
              <a:buNone/>
            </a:pPr>
            <a:endParaRPr lang="fr-CH" dirty="0" smtClean="0"/>
          </a:p>
          <a:p>
            <a:r>
              <a:rPr lang="fr-CH" dirty="0" smtClean="0"/>
              <a:t>The city of </a:t>
            </a:r>
            <a:r>
              <a:rPr lang="fr-CH" dirty="0" err="1" smtClean="0"/>
              <a:t>Montreal</a:t>
            </a:r>
            <a:r>
              <a:rPr lang="fr-CH" dirty="0" smtClean="0"/>
              <a:t> </a:t>
            </a:r>
            <a:r>
              <a:rPr lang="fr-CH" dirty="0" err="1" smtClean="0"/>
              <a:t>contains</a:t>
            </a:r>
            <a:r>
              <a:rPr lang="fr-CH" dirty="0" smtClean="0"/>
              <a:t> 2 major </a:t>
            </a:r>
            <a:r>
              <a:rPr lang="fr-CH" dirty="0" err="1" smtClean="0"/>
              <a:t>languages</a:t>
            </a:r>
            <a:endParaRPr lang="fr-CH" dirty="0" smtClean="0"/>
          </a:p>
          <a:p>
            <a:pPr marL="137160" indent="0">
              <a:buNone/>
            </a:pPr>
            <a:endParaRPr lang="fr-CH" dirty="0"/>
          </a:p>
          <a:p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neighborhoods</a:t>
            </a:r>
            <a:r>
              <a:rPr lang="fr-CH" dirty="0" smtClean="0"/>
              <a:t> are </a:t>
            </a:r>
            <a:r>
              <a:rPr lang="fr-CH" dirty="0" err="1" smtClean="0"/>
              <a:t>specialized</a:t>
            </a:r>
            <a:r>
              <a:rPr lang="fr-CH" dirty="0" smtClean="0"/>
              <a:t> in </a:t>
            </a:r>
            <a:r>
              <a:rPr lang="fr-CH" dirty="0" err="1" smtClean="0"/>
              <a:t>different</a:t>
            </a:r>
            <a:r>
              <a:rPr lang="fr-CH" dirty="0" smtClean="0"/>
              <a:t> venues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810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DATA ACQUISITION </a:t>
            </a:r>
            <a:br>
              <a:rPr lang="fr-CH" dirty="0" smtClean="0"/>
            </a:br>
            <a:r>
              <a:rPr lang="fr-CH" dirty="0" smtClean="0"/>
              <a:t>AND CLEANING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Montreal’s</a:t>
            </a:r>
            <a:r>
              <a:rPr lang="fr-CH" dirty="0" smtClean="0"/>
              <a:t> data: The </a:t>
            </a:r>
            <a:r>
              <a:rPr lang="fr-CH" dirty="0" err="1" smtClean="0"/>
              <a:t>website</a:t>
            </a:r>
            <a:r>
              <a:rPr lang="fr-CH" dirty="0" smtClean="0"/>
              <a:t> of </a:t>
            </a:r>
            <a:r>
              <a:rPr lang="fr-CH" dirty="0" err="1" smtClean="0"/>
              <a:t>Montreal’s</a:t>
            </a:r>
            <a:r>
              <a:rPr lang="fr-CH" dirty="0" smtClean="0"/>
              <a:t> city</a:t>
            </a:r>
          </a:p>
          <a:p>
            <a:endParaRPr lang="fr-CH" dirty="0"/>
          </a:p>
          <a:p>
            <a:r>
              <a:rPr lang="fr-CH" dirty="0" smtClean="0"/>
              <a:t>Venues’ data: </a:t>
            </a:r>
            <a:r>
              <a:rPr lang="fr-CH" dirty="0" err="1" smtClean="0"/>
              <a:t>Foursquare</a:t>
            </a:r>
            <a:r>
              <a:rPr lang="fr-CH" dirty="0" smtClean="0"/>
              <a:t> API</a:t>
            </a:r>
          </a:p>
          <a:p>
            <a:endParaRPr lang="fr-CH" dirty="0"/>
          </a:p>
          <a:p>
            <a:r>
              <a:rPr lang="fr-CH" dirty="0" smtClean="0"/>
              <a:t>Drop all the </a:t>
            </a:r>
            <a:r>
              <a:rPr lang="fr-CH" dirty="0" err="1" smtClean="0"/>
              <a:t>NaN</a:t>
            </a:r>
            <a:r>
              <a:rPr lang="fr-CH" dirty="0" smtClean="0"/>
              <a:t> values in the </a:t>
            </a:r>
            <a:r>
              <a:rPr lang="fr-CH" dirty="0" err="1" smtClean="0"/>
              <a:t>dataset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100 venues per </a:t>
            </a:r>
            <a:r>
              <a:rPr lang="fr-CH" dirty="0" err="1" smtClean="0"/>
              <a:t>neighborhoods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500 </a:t>
            </a:r>
            <a:r>
              <a:rPr lang="fr-CH" dirty="0" err="1" smtClean="0"/>
              <a:t>meter</a:t>
            </a:r>
            <a:r>
              <a:rPr lang="fr-CH" dirty="0" smtClean="0"/>
              <a:t> of radius per </a:t>
            </a:r>
            <a:r>
              <a:rPr lang="fr-CH" dirty="0" err="1" smtClean="0"/>
              <a:t>neighborhoods</a:t>
            </a:r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5909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RESULTS OF CLUSTERING (1)</a:t>
            </a:r>
            <a:endParaRPr lang="fr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1643" r="1496" b="1092"/>
          <a:stretch/>
        </p:blipFill>
        <p:spPr bwMode="auto">
          <a:xfrm>
            <a:off x="899592" y="1556792"/>
            <a:ext cx="7599872" cy="45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RESULTS OF </a:t>
            </a:r>
            <a:r>
              <a:rPr lang="fr-CH" dirty="0" smtClean="0"/>
              <a:t>CLUSTERING (2)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</a:t>
            </a:r>
            <a:r>
              <a:rPr lang="en-US" dirty="0"/>
              <a:t>venues of each neighborhoods:</a:t>
            </a:r>
          </a:p>
          <a:p>
            <a:pPr lvl="1"/>
            <a:r>
              <a:rPr lang="en-US" dirty="0"/>
              <a:t>Green: </a:t>
            </a:r>
            <a:r>
              <a:rPr lang="en-US" dirty="0" smtClean="0"/>
              <a:t>Restaurants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Red: </a:t>
            </a:r>
            <a:r>
              <a:rPr lang="en-US" dirty="0" smtClean="0"/>
              <a:t>Shops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Blue: </a:t>
            </a:r>
            <a:r>
              <a:rPr lang="en-US" dirty="0" smtClean="0"/>
              <a:t>Gym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Black: Liquor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Yellow: Construction &amp; Landscape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737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Impact of the </a:t>
            </a:r>
            <a:r>
              <a:rPr lang="fr-CH" dirty="0" err="1" smtClean="0"/>
              <a:t>neighborhood</a:t>
            </a:r>
            <a:r>
              <a:rPr lang="fr-CH" dirty="0" smtClean="0"/>
              <a:t> in the venues</a:t>
            </a:r>
          </a:p>
          <a:p>
            <a:endParaRPr lang="fr-CH" dirty="0"/>
          </a:p>
          <a:p>
            <a:r>
              <a:rPr lang="fr-CH" dirty="0" smtClean="0"/>
              <a:t>For a </a:t>
            </a:r>
            <a:r>
              <a:rPr lang="fr-CH" dirty="0" err="1" smtClean="0"/>
              <a:t>person</a:t>
            </a:r>
            <a:r>
              <a:rPr lang="fr-CH" dirty="0" smtClean="0"/>
              <a:t> </a:t>
            </a:r>
            <a:r>
              <a:rPr lang="fr-CH" dirty="0" err="1" smtClean="0"/>
              <a:t>who</a:t>
            </a:r>
            <a:r>
              <a:rPr lang="fr-CH" dirty="0" smtClean="0"/>
              <a:t> </a:t>
            </a:r>
            <a:r>
              <a:rPr lang="fr-CH" dirty="0" err="1" smtClean="0"/>
              <a:t>wants</a:t>
            </a:r>
            <a:r>
              <a:rPr lang="fr-CH" dirty="0" smtClean="0"/>
              <a:t> to live in </a:t>
            </a:r>
            <a:r>
              <a:rPr lang="fr-CH" dirty="0" err="1" smtClean="0"/>
              <a:t>Montreal</a:t>
            </a:r>
            <a:r>
              <a:rPr lang="fr-CH" dirty="0" smtClean="0"/>
              <a:t>, the </a:t>
            </a:r>
            <a:r>
              <a:rPr lang="fr-CH" dirty="0" err="1" smtClean="0"/>
              <a:t>analysis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help to know the good </a:t>
            </a:r>
            <a:r>
              <a:rPr lang="fr-CH" dirty="0" err="1" smtClean="0"/>
              <a:t>neighborhood</a:t>
            </a:r>
            <a:r>
              <a:rPr lang="fr-CH" dirty="0" smtClean="0"/>
              <a:t> to move in</a:t>
            </a:r>
          </a:p>
          <a:p>
            <a:endParaRPr lang="fr-CH" dirty="0"/>
          </a:p>
          <a:p>
            <a:r>
              <a:rPr lang="fr-CH" dirty="0" smtClean="0"/>
              <a:t>Future directions: </a:t>
            </a:r>
            <a:r>
              <a:rPr lang="fr-CH" dirty="0" err="1" smtClean="0"/>
              <a:t>Add</a:t>
            </a:r>
            <a:r>
              <a:rPr lang="fr-CH" dirty="0" smtClean="0"/>
              <a:t> crime datas and social/</a:t>
            </a:r>
            <a:r>
              <a:rPr lang="fr-CH" dirty="0" err="1" smtClean="0"/>
              <a:t>economic</a:t>
            </a:r>
            <a:r>
              <a:rPr lang="fr-CH" dirty="0" smtClean="0"/>
              <a:t> data to </a:t>
            </a:r>
            <a:r>
              <a:rPr lang="fr-CH" dirty="0" err="1" smtClean="0"/>
              <a:t>be</a:t>
            </a:r>
            <a:r>
              <a:rPr lang="fr-CH" dirty="0" smtClean="0"/>
              <a:t> more </a:t>
            </a:r>
            <a:r>
              <a:rPr lang="fr-CH" dirty="0" err="1" smtClean="0"/>
              <a:t>precise</a:t>
            </a:r>
            <a:r>
              <a:rPr lang="fr-CH" dirty="0" smtClean="0"/>
              <a:t> in </a:t>
            </a:r>
            <a:r>
              <a:rPr lang="fr-CH" dirty="0" err="1" smtClean="0"/>
              <a:t>our</a:t>
            </a:r>
            <a:r>
              <a:rPr lang="fr-CH" dirty="0" smtClean="0"/>
              <a:t> </a:t>
            </a:r>
            <a:r>
              <a:rPr lang="fr-CH" dirty="0" err="1" smtClean="0"/>
              <a:t>clustering</a:t>
            </a:r>
            <a:r>
              <a:rPr lang="fr-CH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71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161</Words>
  <Application>Microsoft Office PowerPoint</Application>
  <PresentationFormat>Affichage à l'écran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Apex</vt:lpstr>
      <vt:lpstr>Where to move in the city of Montreal</vt:lpstr>
      <vt:lpstr>WHY THIS SUBJECT?</vt:lpstr>
      <vt:lpstr>DATA ACQUISITION  AND CLEANING</vt:lpstr>
      <vt:lpstr>RESULTS OF CLUSTERING (1)</vt:lpstr>
      <vt:lpstr>RESULTS OF CLUSTERING (2)</vt:lpstr>
      <vt:lpstr>CONCLUSION</vt:lpstr>
    </vt:vector>
  </TitlesOfParts>
  <Company>Etat de Vaud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move in the city of Montreal</dc:title>
  <dc:creator>Epiney Fabien</dc:creator>
  <cp:lastModifiedBy>Epiney Fabien</cp:lastModifiedBy>
  <cp:revision>2</cp:revision>
  <dcterms:created xsi:type="dcterms:W3CDTF">2019-07-25T09:32:43Z</dcterms:created>
  <dcterms:modified xsi:type="dcterms:W3CDTF">2019-07-25T09:44:21Z</dcterms:modified>
</cp:coreProperties>
</file>