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October 2024" id="{D3AE6146-AFFB-450B-AF67-8FD719C85629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848F-66A8-410A-B8F2-8E33DE868403}" type="datetimeFigureOut">
              <a:rPr lang="en-PK" smtClean="0"/>
              <a:t>03/10/2024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7E77-A867-4BB8-98C5-1EC29A99C77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0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57E77-A867-4BB8-98C5-1EC29A99C77F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849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E94F-8F8C-B4AE-F13E-91BAE1031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B2DC-0BB7-35CA-17C5-BD8FF4093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7FF7-8289-415E-82E4-7BBD5729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CC-3275-4156-A69E-5E437BB55A06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0601-7A62-2F61-890A-06EC0811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1B41-0807-5BFC-B5D4-7C73FB22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04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C874-2CAE-E397-9EEC-234D1E6F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3CE73-32A6-6290-C27F-246B1567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8D657-856D-8387-FA10-D655E38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56A9-CD7D-431F-9038-9551BCF0A2C7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EF9E-3AFC-C229-5104-6D5AAE6E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00EF-4BA9-DBE0-5467-55E28FD6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6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1A4B-3148-4717-D8DC-5568F7BB8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49EA4-D571-12A8-2F40-C72C63B0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00EA-A75D-91D7-6120-4ACAA62A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4E8-8BD4-4F41-A5BE-F8D0794ADBC7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4E00-F3B8-0A37-F869-5C996243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BF20-C213-44EE-4CF3-CDEC4AD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788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F2D-042C-E0B6-BD03-E2D13529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2D97-0331-2730-886C-F535546D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FB34-D7C7-FD2A-19AB-3273D661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46CD-A357-48CD-96A2-06B574F20D33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5AEA-6104-55BA-1829-C36EAA3B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FAF0-251C-E0D7-2B98-7EFF77C0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315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A0B-BF03-F322-B813-EA5F49D3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D47E-3C94-B2F9-BE99-13E0A5D5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A00E-B9AE-DA6A-0F70-80287564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CFDE-E9C5-4F34-BB92-A63212C0309A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1785-4C21-C703-1EE1-1CFCC5A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5DFD-271F-6131-781D-B0649C0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70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D662-B7C0-4F61-D5F0-2BA89BD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831C-F44E-647F-2C26-61895920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B0FB-2E09-BA7D-B799-7962FE28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A404-A7B9-0AE6-F6CC-E3D41244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1A18-1199-4685-B4AC-5FA1B5ECC3C5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83B0-D679-8CA6-F2EC-EA4BEAFB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DDE21-913D-4784-EAC7-2A2D7C8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635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7915-B226-9B93-893D-6A6479B0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6653E-BB88-E7BD-8209-ACADCC27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638AC-4D1C-FECB-F1A8-3C533511E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5AEB-D023-6DC1-0561-F06B69D94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B2B3F-1F5C-E5E7-D13B-0C0625F36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6A865-39BA-5491-8C7D-49829737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296E-DEB5-479A-A71C-9FD014D68616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08FF7-07FA-5DB4-E750-1D29F943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27FCE-3EA5-58E0-8019-2CE89DF9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15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BE8C-C9A6-2A3C-A6C5-94C2AD5F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75E23-E4CD-39E7-9508-B044A74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F52E-0C43-44D6-A7B1-39E4A902E3DB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49A7F-EA7F-2FB4-E752-E623559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FC6D-B862-7D79-F686-31FA41BA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998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32D31-4108-6FEA-9B4E-B43A3752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85E7-43B2-4F51-8659-991E2FD2E6FF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0113B-67BB-CC82-60A2-4D956FA3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BDE2F-5A54-C82E-7E45-7F4B1E82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389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9C4F-7096-ADDD-79CD-BA917C9B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8F4-EAA2-2B44-39EF-1362FCE0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7FF5-EC41-739E-B298-65B47D7D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5FA6-77C9-0D0B-35CA-4F743E29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34-944B-48E5-BB37-C28A6E28D1EF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B0C8-D553-B75A-152D-D9E23178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DAF0-13DF-BE3B-7557-682D23BE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7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FBD3-D63F-B316-1609-49B3A035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614D0-CEBB-B5FD-32E5-865FB00C8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6AED-54C0-9F65-8090-31D45B135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41E4C-5893-71F6-39E6-EF0C84F8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0F9-832F-42AB-88FE-4289AFA61332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3660-60AD-BC62-5144-13A17CAA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3A674-8A93-15BA-5590-9906F6A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15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F2AD1-E470-7786-176A-4FE3E4FB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098-0E96-4053-73CF-4BCA8114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22EE-688D-CEE6-6F18-13D033752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5E22F-C7CD-4A1A-BCE2-5F958E99CCAA}" type="datetime8">
              <a:rPr lang="en-PK" smtClean="0"/>
              <a:t>03/10/2024 9:17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A289E-63C6-85AF-F132-2AF24DAB4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8682-C943-1C4C-7A1D-6C4AF9AD8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7646E-0AFC-45C8-818E-12B80CD420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99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98DA-B481-639E-7635-0A2F46EB5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Scanning Drone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D8477-7AEA-6FB3-B683-AB69441E9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Review of Methods and Outline of Project Breakdown</a:t>
            </a:r>
          </a:p>
          <a:p>
            <a:endParaRPr lang="en-US" dirty="0"/>
          </a:p>
          <a:p>
            <a:r>
              <a:rPr lang="en-US" dirty="0"/>
              <a:t>Fabeha Raheel (2</a:t>
            </a:r>
            <a:r>
              <a:rPr lang="en-US" baseline="30000" dirty="0"/>
              <a:t>nd</a:t>
            </a:r>
            <a:r>
              <a:rPr lang="en-US" dirty="0"/>
              <a:t> October, 2024)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42D9E-3853-2F04-9C8C-B5986870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309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7681-D299-5B50-3E17-4CE5D8A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Requirements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B28D-ECAF-2C64-284E-8FE90810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133473"/>
          </a:xfrm>
        </p:spPr>
        <p:txBody>
          <a:bodyPr/>
          <a:lstStyle/>
          <a:p>
            <a:r>
              <a:rPr lang="en-US" b="1" dirty="0"/>
              <a:t>Target Objects for 3D Modelling </a:t>
            </a:r>
            <a:r>
              <a:rPr lang="en-US" dirty="0"/>
              <a:t>– Objects similar to the size of humans (at least 1.5 – 3 meters).</a:t>
            </a:r>
          </a:p>
          <a:p>
            <a:r>
              <a:rPr lang="en-US" b="1" dirty="0"/>
              <a:t>Resolution</a:t>
            </a:r>
            <a:r>
              <a:rPr lang="en-US" dirty="0"/>
              <a:t> – Scanning resolution and level of detail has not been specified at this point in the project.</a:t>
            </a:r>
          </a:p>
          <a:p>
            <a:r>
              <a:rPr lang="en-US" b="1" dirty="0"/>
              <a:t>Scanning Range </a:t>
            </a:r>
            <a:r>
              <a:rPr lang="en-US" dirty="0"/>
              <a:t>– The drone should be able to scan the object from a distance of 2-5 meters</a:t>
            </a:r>
          </a:p>
          <a:p>
            <a:r>
              <a:rPr lang="en-US" b="1" dirty="0"/>
              <a:t>Drone Type </a:t>
            </a:r>
            <a:r>
              <a:rPr lang="en-US" dirty="0"/>
              <a:t>– Custom Pixhawk drone with ArduPilot firmware, high resolution gimbal camera and indoor positioning system</a:t>
            </a:r>
          </a:p>
          <a:p>
            <a:r>
              <a:rPr lang="en-US" b="1" dirty="0"/>
              <a:t>Operation</a:t>
            </a:r>
            <a:r>
              <a:rPr lang="en-US" dirty="0"/>
              <a:t> – Autonomous </a:t>
            </a:r>
          </a:p>
          <a:p>
            <a:r>
              <a:rPr lang="en-US" b="1" dirty="0"/>
              <a:t>3D Modelling Approach </a:t>
            </a:r>
            <a:r>
              <a:rPr lang="en-US" dirty="0"/>
              <a:t>– Photogrammetry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37B5-2739-27BB-DEDF-F1638F0D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43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2FBE-5660-6529-DB34-EC01AC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Photogrammetry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3456-25FC-C2A0-EFE0-3B796A7F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en-GB" dirty="0"/>
              <a:t>Photogrammetry is a technique that involves taking multiple overlapping photographs of an object and processing them to create a detailed 3D model. The method calculates depth and dimensions by comparing multiple 2D images taken from different angles.</a:t>
            </a:r>
          </a:p>
          <a:p>
            <a:pPr algn="just"/>
            <a:r>
              <a:rPr lang="en-GB" dirty="0"/>
              <a:t>Specialized photogrammetry software are used to process the images, identify common points between them to stitch the photos together into a 3D model. A dense point cloud, mesh, or textured 3D model can also be generated.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F48A-0CBA-0EF8-0299-09E477C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98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2FBE-5660-6529-DB34-EC01AC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Photogrammetry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3456-25FC-C2A0-EFE0-3B796A7F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en-GB" dirty="0"/>
              <a:t>Photogrammetry uses </a:t>
            </a:r>
            <a:r>
              <a:rPr lang="en-GB" b="1" dirty="0"/>
              <a:t>Structure-from-Motion (</a:t>
            </a:r>
            <a:r>
              <a:rPr lang="en-GB" b="1" dirty="0" err="1"/>
              <a:t>SfM</a:t>
            </a:r>
            <a:r>
              <a:rPr lang="en-GB" b="1" dirty="0"/>
              <a:t>) </a:t>
            </a:r>
            <a:r>
              <a:rPr lang="en-GB" dirty="0"/>
              <a:t>process to identify common points across images and create a sparse point cloud.</a:t>
            </a:r>
          </a:p>
          <a:p>
            <a:pPr algn="just"/>
            <a:r>
              <a:rPr lang="en-GB" dirty="0"/>
              <a:t>The sparse point cloud is converted into a dense point </a:t>
            </a:r>
            <a:r>
              <a:rPr lang="en-GB" dirty="0" err="1"/>
              <a:t>clolud</a:t>
            </a:r>
            <a:r>
              <a:rPr lang="en-GB" dirty="0"/>
              <a:t> using </a:t>
            </a:r>
            <a:r>
              <a:rPr lang="en-GB" b="1" dirty="0"/>
              <a:t>Multi-View Stereo (MVS) </a:t>
            </a:r>
            <a:r>
              <a:rPr lang="en-GB" dirty="0"/>
              <a:t>techniques to create a mesh of the object.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621D-5023-1ACC-D595-6F28B1B5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391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251-0FD3-9D0E-1515-D7C25CCE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Breakdown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F10F-3714-AD46-58DB-EDA9D17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project will involve 3 aspects:</a:t>
            </a:r>
          </a:p>
          <a:p>
            <a:pPr lvl="1" algn="just"/>
            <a:r>
              <a:rPr lang="en-US" sz="2800" dirty="0"/>
              <a:t>Building a </a:t>
            </a:r>
            <a:r>
              <a:rPr lang="en-US" sz="2800" b="1" dirty="0"/>
              <a:t>Pixhawk-based ArduPilot drone </a:t>
            </a:r>
            <a:r>
              <a:rPr lang="en-US" sz="2800" dirty="0"/>
              <a:t>capable of Autonomous Navigation in indoor environments. </a:t>
            </a:r>
          </a:p>
          <a:p>
            <a:pPr lvl="1" algn="just"/>
            <a:r>
              <a:rPr lang="en-US" sz="2800" dirty="0"/>
              <a:t>Integration of </a:t>
            </a:r>
            <a:r>
              <a:rPr lang="en-US" sz="2800" b="1" dirty="0"/>
              <a:t>high-resolution gimbal camera </a:t>
            </a:r>
            <a:r>
              <a:rPr lang="en-US" sz="2800" dirty="0"/>
              <a:t>for capturing high quality images for photogrammetric processing</a:t>
            </a:r>
          </a:p>
          <a:p>
            <a:pPr lvl="1" algn="just"/>
            <a:r>
              <a:rPr lang="en-US" sz="2800" dirty="0"/>
              <a:t>Development of a </a:t>
            </a:r>
            <a:r>
              <a:rPr lang="en-US" sz="2800" b="1" dirty="0"/>
              <a:t>data capture system </a:t>
            </a:r>
            <a:r>
              <a:rPr lang="en-US" sz="2800" dirty="0"/>
              <a:t>to capture good quality images with sufficient overlap</a:t>
            </a:r>
          </a:p>
          <a:p>
            <a:pPr lvl="1" algn="just"/>
            <a:r>
              <a:rPr lang="en-US" sz="2800" dirty="0"/>
              <a:t>Selecting a suitable, open-source </a:t>
            </a:r>
            <a:r>
              <a:rPr lang="en-US" sz="2800" b="1" dirty="0"/>
              <a:t>photogrammetry software </a:t>
            </a:r>
            <a:r>
              <a:rPr lang="en-US" sz="2800" dirty="0"/>
              <a:t>for 3D model reconstruction</a:t>
            </a:r>
            <a:endParaRPr lang="en-P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ACDA-8275-3572-2B00-7371FBD9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74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5399-9A23-88B4-D73E-66F20E84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Navigation in Indoor Environments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1360-5EEC-8541-B8B7-65206CCE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drone should be able to circle around the object to scan it completely over 360 degrees. </a:t>
            </a:r>
          </a:p>
          <a:p>
            <a:pPr algn="just"/>
            <a:r>
              <a:rPr lang="en-US" dirty="0"/>
              <a:t>Since the scanning process should be very consistent and stable, drone flight should be autonomous and not manual (because it is nearly impossible to fly a drone in perfect circle around the object in manual mode).</a:t>
            </a:r>
          </a:p>
          <a:p>
            <a:pPr algn="just"/>
            <a:r>
              <a:rPr lang="en-US" b="1" dirty="0"/>
              <a:t>Problem: </a:t>
            </a:r>
            <a:r>
              <a:rPr lang="en-US" dirty="0"/>
              <a:t>Pre-built autonomous navigation algorithms for drone rely on GPS data which cannot work in indoor environments.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We must develop autonomous navigation algorithms using an indoor positioning system like </a:t>
            </a:r>
            <a:r>
              <a:rPr lang="en-US" b="1" dirty="0"/>
              <a:t>optical flow sensor (PX4 flow)</a:t>
            </a:r>
            <a:r>
              <a:rPr lang="en-US" dirty="0"/>
              <a:t> or with </a:t>
            </a:r>
            <a:r>
              <a:rPr lang="en-US" b="1" dirty="0"/>
              <a:t>Visual Inertial Odometry (Intel RealSense Tracking Camera).</a:t>
            </a:r>
            <a:endParaRPr lang="en-P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EE30-1A60-DFFA-5BD0-F9380B20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2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5399-9A23-88B4-D73E-66F20E84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High-Resolution Gimbal Camera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1360-5EEC-8541-B8B7-65206CCE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3D scanning of objects, we need a high-resolution camera that can capture a stream of images continuously with sufficient overlap.</a:t>
            </a:r>
          </a:p>
          <a:p>
            <a:pPr algn="just"/>
            <a:r>
              <a:rPr lang="en-US" dirty="0"/>
              <a:t>The resolution of the gimbal camera should be between </a:t>
            </a:r>
            <a:r>
              <a:rPr lang="en-GB" b="1" dirty="0"/>
              <a:t>12 MP to 20 MP</a:t>
            </a:r>
            <a:r>
              <a:rPr lang="en-GB" dirty="0"/>
              <a:t> or higher to capture enough details for the objects.</a:t>
            </a:r>
          </a:p>
          <a:p>
            <a:pPr algn="just"/>
            <a:r>
              <a:rPr lang="en-GB" dirty="0"/>
              <a:t>The camera should have good low-light performance and a wide aperture as well as high dynamic range to capture details in both the bright and shadowy areas of the object..</a:t>
            </a:r>
          </a:p>
          <a:p>
            <a:pPr algn="just"/>
            <a:r>
              <a:rPr lang="en-US" dirty="0"/>
              <a:t>The camera system needs to be integrated onto a drone platform with a </a:t>
            </a:r>
            <a:r>
              <a:rPr lang="en-US" b="1" dirty="0"/>
              <a:t>gimbal</a:t>
            </a:r>
            <a:r>
              <a:rPr lang="en-US" dirty="0"/>
              <a:t> to provide stability during drone flight.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DE04-9EC2-BC4D-3DC4-98EA1C04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30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FF69-9DF9-1B6B-730C-2C144AE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Data Capture System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C6F8-7747-6A2E-AAE8-E9262EF4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photogrammetry, we need to develop a data capture system to capture the </a:t>
            </a:r>
            <a:r>
              <a:rPr lang="en-GB" dirty="0"/>
              <a:t>high-resolution images of the object with </a:t>
            </a:r>
            <a:r>
              <a:rPr lang="en-GB" b="1" dirty="0"/>
              <a:t>sufficient overlap </a:t>
            </a:r>
            <a:r>
              <a:rPr lang="en-US" b="1" dirty="0"/>
              <a:t>(60-90%)</a:t>
            </a:r>
            <a:r>
              <a:rPr lang="en-GB" b="1" dirty="0"/>
              <a:t> </a:t>
            </a:r>
            <a:r>
              <a:rPr lang="en-GB" dirty="0"/>
              <a:t>from different angles around the object.</a:t>
            </a:r>
          </a:p>
          <a:p>
            <a:pPr algn="just"/>
            <a:r>
              <a:rPr lang="en-GB" dirty="0"/>
              <a:t>The object should be </a:t>
            </a:r>
            <a:r>
              <a:rPr lang="en-GB" b="1" dirty="0"/>
              <a:t>stationary</a:t>
            </a:r>
            <a:r>
              <a:rPr lang="en-GB" dirty="0"/>
              <a:t> at placed at a position with </a:t>
            </a:r>
            <a:r>
              <a:rPr lang="en-GB" b="1" dirty="0"/>
              <a:t>good lighting </a:t>
            </a:r>
            <a:r>
              <a:rPr lang="en-GB" dirty="0"/>
              <a:t>to ensure uniform image capture around all perspectives.</a:t>
            </a:r>
          </a:p>
          <a:p>
            <a:pPr algn="just"/>
            <a:r>
              <a:rPr lang="en-US" dirty="0"/>
              <a:t>There should be an SD card with </a:t>
            </a:r>
            <a:r>
              <a:rPr lang="en-US" b="1" dirty="0"/>
              <a:t>sufficient memory </a:t>
            </a:r>
            <a:r>
              <a:rPr lang="en-US" dirty="0"/>
              <a:t>to store the large number of images required for 3D scanning.</a:t>
            </a:r>
            <a:endParaRPr lang="en-PK" dirty="0"/>
          </a:p>
          <a:p>
            <a:pPr algn="just"/>
            <a:r>
              <a:rPr lang="en-US" dirty="0"/>
              <a:t>The images should be stored in </a:t>
            </a:r>
            <a:r>
              <a:rPr lang="en-US" b="1" dirty="0"/>
              <a:t>JPEG format </a:t>
            </a:r>
            <a:r>
              <a:rPr lang="en-US" dirty="0"/>
              <a:t>for photogrammetric processing.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2DC4-78D9-3D95-4E06-AB445E13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84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FF69-9DF9-1B6B-730C-2C144AE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of Open-source Photogrammetry </a:t>
            </a:r>
            <a:r>
              <a:rPr lang="en-US" dirty="0" err="1"/>
              <a:t>Softwares</a:t>
            </a:r>
            <a:r>
              <a:rPr lang="en-US" dirty="0"/>
              <a:t> for Mesh Generation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C6F8-7747-6A2E-AAE8-E9262EF4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Some photogrammetry tools used for creating 3D models from drone-captured images include:</a:t>
            </a:r>
          </a:p>
          <a:p>
            <a:pPr lvl="1" algn="just"/>
            <a:r>
              <a:rPr lang="en-US" b="1" dirty="0"/>
              <a:t>Open Drone Map (ODM) Software </a:t>
            </a:r>
            <a:r>
              <a:rPr lang="en-US" dirty="0"/>
              <a:t>– </a:t>
            </a:r>
            <a:r>
              <a:rPr lang="en-GB" dirty="0"/>
              <a:t>It is one of the most widely used open-source solutions for drone photogrammetry and works well for close-range models</a:t>
            </a:r>
          </a:p>
          <a:p>
            <a:pPr lvl="1" algn="just"/>
            <a:r>
              <a:rPr lang="en-GB" b="1" dirty="0" err="1"/>
              <a:t>Meshroom</a:t>
            </a:r>
            <a:r>
              <a:rPr lang="en-GB" dirty="0"/>
              <a:t> – It provides a full photogrammetric pipeline, from feature detection to model texturing.</a:t>
            </a:r>
          </a:p>
          <a:p>
            <a:pPr lvl="1" algn="just"/>
            <a:r>
              <a:rPr lang="en-GB" b="1" dirty="0"/>
              <a:t>COLMAP</a:t>
            </a:r>
            <a:r>
              <a:rPr lang="en-GB" dirty="0"/>
              <a:t> – It provides a general-purpose Structure-from-Motion (</a:t>
            </a:r>
            <a:r>
              <a:rPr lang="en-GB" dirty="0" err="1"/>
              <a:t>SfM</a:t>
            </a:r>
            <a:r>
              <a:rPr lang="en-GB" dirty="0"/>
              <a:t>) and Multi-View Stereo (MVS) pipeline with high accuracy. It is ideal for detailed, small to medium-sized objects.</a:t>
            </a:r>
          </a:p>
          <a:p>
            <a:pPr lvl="1" algn="just"/>
            <a:r>
              <a:rPr lang="pl-PL" b="1" dirty="0"/>
              <a:t>CloudCompare</a:t>
            </a:r>
            <a:r>
              <a:rPr lang="en-GB" b="1" dirty="0"/>
              <a:t> </a:t>
            </a:r>
            <a:r>
              <a:rPr lang="en-GB" dirty="0"/>
              <a:t>– It is more useful for cleaning and refining models after initial 3D reconstruction.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C2205-71C1-15AD-18C3-1122E603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646E-0AFC-45C8-818E-12B80CD42068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56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730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3D Scanning Drone</vt:lpstr>
      <vt:lpstr>Definition of Requirements</vt:lpstr>
      <vt:lpstr>Overview of Photogrammetry</vt:lpstr>
      <vt:lpstr>Overview of Photogrammetry</vt:lpstr>
      <vt:lpstr>Project Breakdown</vt:lpstr>
      <vt:lpstr>Autonomous Navigation in Indoor Environments</vt:lpstr>
      <vt:lpstr>Integration of High-Resolution Gimbal Camera </vt:lpstr>
      <vt:lpstr>Development of Data Capture System</vt:lpstr>
      <vt:lpstr>Utilization of Open-source Photogrammetry Softwares for Mesh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FABEHA RAHEEL</dc:creator>
  <cp:lastModifiedBy>FABEHA RAHEEL</cp:lastModifiedBy>
  <cp:revision>5</cp:revision>
  <dcterms:created xsi:type="dcterms:W3CDTF">2024-10-02T14:04:49Z</dcterms:created>
  <dcterms:modified xsi:type="dcterms:W3CDTF">2024-10-03T06:18:18Z</dcterms:modified>
</cp:coreProperties>
</file>