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2A44D-0C47-45AE-89C0-4B27D79D4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ABDA18-3D49-494A-BCA5-C8C9BA0D2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ACE67-E342-4598-91C6-15B0E4AC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DA4C-6A6B-4BDF-BE25-2E53FB6C610B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982781-9852-4BA3-99CE-C42BF625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D50B8-2BBB-4051-B96B-6A299985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602C-207D-452B-A11A-9FD2BC3F0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224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C7479-E009-4A9E-9D53-23125C27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A39E70-BE83-4A5D-B250-08455FD6B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D42B3-9288-4FF0-85C8-B325864B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DA4C-6A6B-4BDF-BE25-2E53FB6C610B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1784DF-AA64-4E76-85D2-1E25E7E7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23506F-ED92-4FA1-96A9-D69B68A4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602C-207D-452B-A11A-9FD2BC3F0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972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FE6DAB-F352-4374-9990-0025F28CC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BA7B34-3221-489A-A507-5B15826D7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7E1DA4-BC0E-4494-A93C-2050C415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DA4C-6A6B-4BDF-BE25-2E53FB6C610B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6FFBDC-BEAD-4E88-8E7B-BA8C04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5826E5-884D-4C42-A4F4-72E351C3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602C-207D-452B-A11A-9FD2BC3F0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778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2F2A6-85A7-4B67-81D3-E0261FB4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CA50D-B7B8-4E00-994E-A0B8A3B6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59992C-F566-4B54-9ACE-280ABCCC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DA4C-6A6B-4BDF-BE25-2E53FB6C610B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EDDF4D-9AD9-4204-97F0-727FD3A6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38399B-C44C-42DA-8612-91086598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602C-207D-452B-A11A-9FD2BC3F0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704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9347A-CA3C-4658-980A-8AB0FD51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781CA4-0F57-4DC2-B5CE-E8D3B268C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9CC167-8A6B-48FC-B8BF-A2EFEA06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DA4C-6A6B-4BDF-BE25-2E53FB6C610B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06E87-1662-4EB9-A768-CF38FEE0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C7DF9E-3A81-4F89-9CEA-7ED345CF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602C-207D-452B-A11A-9FD2BC3F0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789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DD73-5F22-44C9-9AC5-AC6A7A5E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7E3A3-C512-4AF4-B421-BEF991300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BF7816-7109-4CEF-880D-F40AF0E64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94369B-304B-47A0-9668-691F6A8D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DA4C-6A6B-4BDF-BE25-2E53FB6C610B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F83F65-F931-4B0E-BAF2-BCF14CB1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4F8306-C8B1-42EB-9518-1BD69DFD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602C-207D-452B-A11A-9FD2BC3F0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135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F828B-A83F-4202-895D-B76793B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5C1956-C924-4D8F-9036-E02BBD0B4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5A1A8E-8F70-4220-B33E-E750A0D98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5BFEF7-4935-45D9-A87F-2E3CA4704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CC874C-8368-4086-92D0-B022F5040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F6B942-CCD9-4D80-A9DB-FC85038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DA4C-6A6B-4BDF-BE25-2E53FB6C610B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9D5F50-E2F5-42B6-BC80-C9CFE1CD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07BB69-5E06-4AA1-8185-1A2C8592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602C-207D-452B-A11A-9FD2BC3F0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4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56D15-1B56-487E-BD5F-E772F9A8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93295D-0C11-466C-85AF-44D2078C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DA4C-6A6B-4BDF-BE25-2E53FB6C610B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0DA5DEB-1851-4DF1-9999-F14177DC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61D4DA-5E36-45DD-985F-3EDEA168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602C-207D-452B-A11A-9FD2BC3F0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608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53393C-D76A-4B3C-846E-9D68475C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DA4C-6A6B-4BDF-BE25-2E53FB6C610B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2E932E-4BCB-47DB-9270-8BD10E0D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1C3CB3-228A-4C9A-A9A4-907CAF69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602C-207D-452B-A11A-9FD2BC3F0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168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85188-2BB3-4417-B38B-45BE9A190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944AD7-3DB3-4A40-A4E8-B3D7113F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B648B4-7788-47C8-BB5D-90173B2E3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A79C2A-C767-4B1D-A1ED-10137630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DA4C-6A6B-4BDF-BE25-2E53FB6C610B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D30F37-E41A-4A2D-86B5-05D10EBB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6FA32D-81E9-435D-A946-62317255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602C-207D-452B-A11A-9FD2BC3F0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597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70702-E615-4C69-AE03-9A32F42B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003E37-1BBC-4FD4-9303-E58F2A819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F3310F-3869-483E-8328-027B67B12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F7361B-41FD-47EA-8041-66368936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DA4C-6A6B-4BDF-BE25-2E53FB6C610B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9FE8C3-8AE2-44DF-823A-4894453D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F7F89E-A81A-408A-A49E-E91B1D67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D602C-207D-452B-A11A-9FD2BC3F0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661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759097-73EB-4DE6-95AE-D3984ABA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195EE0-D842-4076-8864-BB0CECDF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39A907-C2D5-4526-A5C4-9C7545349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FDA4C-6A6B-4BDF-BE25-2E53FB6C610B}" type="datetimeFigureOut">
              <a:rPr lang="es-CO" smtClean="0"/>
              <a:t>18/02/2020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29EBCA-D534-4325-BA6F-3C6DDA892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D11C1C-5FC0-4933-9348-91CE73D34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602C-207D-452B-A11A-9FD2BC3F0A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58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34C6F-01E0-4A74-AD66-B3E99F658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Presentacion</a:t>
            </a:r>
            <a:r>
              <a:rPr lang="es-ES"/>
              <a:t> 1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DF6736-2623-491A-A419-2E307ACFE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3529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1</dc:title>
  <dc:creator>usuario fadp</dc:creator>
  <cp:lastModifiedBy>usuario fadp</cp:lastModifiedBy>
  <cp:revision>1</cp:revision>
  <dcterms:created xsi:type="dcterms:W3CDTF">2020-02-18T21:48:30Z</dcterms:created>
  <dcterms:modified xsi:type="dcterms:W3CDTF">2020-02-18T21:48:42Z</dcterms:modified>
</cp:coreProperties>
</file>