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Nunito"/>
      <p:regular r:id="rId31"/>
      <p:bold r:id="rId32"/>
      <p:italic r:id="rId33"/>
      <p:boldItalic r:id="rId34"/>
    </p:embeddedFont>
    <p:embeddedFont>
      <p:font typeface="PT Sans"/>
      <p:regular r:id="rId35"/>
      <p:bold r:id="rId36"/>
      <p:italic r:id="rId37"/>
      <p:boldItalic r:id="rId38"/>
    </p:embeddedFont>
    <p:embeddedFont>
      <p:font typeface="Manjari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0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1C27968-6682-4FBA-B00A-0BE44ACA05B0}">
  <a:tblStyle styleId="{B1C27968-6682-4FBA-B00A-0BE44ACA05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0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anjari-bold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Nunito-italic.fntdata"/><Relationship Id="rId10" Type="http://schemas.openxmlformats.org/officeDocument/2006/relationships/slide" Target="slides/slide4.xml"/><Relationship Id="rId32" Type="http://schemas.openxmlformats.org/officeDocument/2006/relationships/font" Target="fonts/Nunito-bold.fntdata"/><Relationship Id="rId13" Type="http://schemas.openxmlformats.org/officeDocument/2006/relationships/slide" Target="slides/slide7.xml"/><Relationship Id="rId35" Type="http://schemas.openxmlformats.org/officeDocument/2006/relationships/font" Target="fonts/PTSans-regular.fntdata"/><Relationship Id="rId12" Type="http://schemas.openxmlformats.org/officeDocument/2006/relationships/slide" Target="slides/slide6.xml"/><Relationship Id="rId34" Type="http://schemas.openxmlformats.org/officeDocument/2006/relationships/font" Target="fonts/Nunito-boldItalic.fntdata"/><Relationship Id="rId15" Type="http://schemas.openxmlformats.org/officeDocument/2006/relationships/slide" Target="slides/slide9.xml"/><Relationship Id="rId37" Type="http://schemas.openxmlformats.org/officeDocument/2006/relationships/font" Target="fonts/PTSans-italic.fntdata"/><Relationship Id="rId14" Type="http://schemas.openxmlformats.org/officeDocument/2006/relationships/slide" Target="slides/slide8.xml"/><Relationship Id="rId36" Type="http://schemas.openxmlformats.org/officeDocument/2006/relationships/font" Target="fonts/PTSans-bold.fntdata"/><Relationship Id="rId17" Type="http://schemas.openxmlformats.org/officeDocument/2006/relationships/slide" Target="slides/slide11.xml"/><Relationship Id="rId39" Type="http://schemas.openxmlformats.org/officeDocument/2006/relationships/font" Target="fonts/Manjari-regular.fntdata"/><Relationship Id="rId16" Type="http://schemas.openxmlformats.org/officeDocument/2006/relationships/slide" Target="slides/slide10.xml"/><Relationship Id="rId38" Type="http://schemas.openxmlformats.org/officeDocument/2006/relationships/font" Target="fonts/PTSans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b1b4e0d1ee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2b1b4e0d1ee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b1b4e0d1ee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b1b4e0d1ee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b3472fe9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b3472fe9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b3472fe97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2b3472fe97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b3472fe97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2b3472fe97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b3472fe97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2b3472fe97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b3472fe97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2b3472fe97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f3c66ac3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f3c66ac3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f3c66ac35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f3c66ac35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f3c66ac35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f3c66ac35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b1b4e0d1ee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b1b4e0d1ee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f3c66ac35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f3c66ac35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f3c66ac35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f3c66ac35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f3c66ac35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f3c66ac35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f3c66ac35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f3c66ac35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f3c66ac35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f3c66ac35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b1b4e0d1ee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b1b4e0d1ee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b1b4e0d1ee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b1b4e0d1ee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b1b4e0d1ee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b1b4e0d1ee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b1b4e0d1ee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b1b4e0d1ee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b1b4e0d1ee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b1b4e0d1ee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b1b4e0d1ee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b1b4e0d1ee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b1b4e0d1ee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b1b4e0d1ee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5825" y="967888"/>
            <a:ext cx="6153900" cy="263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590125" y="3602188"/>
            <a:ext cx="61539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-245750" y="34172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874600" y="-240275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2350" y="7081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1590125" y="44886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553175" y="308400"/>
            <a:ext cx="231000" cy="231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333575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8627600" y="4204200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8359800" y="47283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550913" y="370588"/>
            <a:ext cx="106500" cy="10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 txBox="1"/>
          <p:nvPr>
            <p:ph hasCustomPrompt="1" type="title"/>
          </p:nvPr>
        </p:nvSpPr>
        <p:spPr>
          <a:xfrm>
            <a:off x="1284000" y="1672814"/>
            <a:ext cx="6576000" cy="137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7" name="Google Shape;107;p11"/>
          <p:cNvSpPr txBox="1"/>
          <p:nvPr>
            <p:ph idx="1" type="subTitle"/>
          </p:nvPr>
        </p:nvSpPr>
        <p:spPr>
          <a:xfrm>
            <a:off x="1284000" y="29735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8" name="Google Shape;108;p11"/>
          <p:cNvSpPr/>
          <p:nvPr/>
        </p:nvSpPr>
        <p:spPr>
          <a:xfrm>
            <a:off x="1510200" y="44886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1"/>
          <p:cNvSpPr/>
          <p:nvPr/>
        </p:nvSpPr>
        <p:spPr>
          <a:xfrm>
            <a:off x="384100" y="47054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1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1"/>
          <p:cNvSpPr/>
          <p:nvPr/>
        </p:nvSpPr>
        <p:spPr>
          <a:xfrm>
            <a:off x="8590200" y="414780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1"/>
          <p:cNvSpPr/>
          <p:nvPr/>
        </p:nvSpPr>
        <p:spPr>
          <a:xfrm flipH="1">
            <a:off x="-245750" y="-5171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1"/>
          <p:cNvSpPr/>
          <p:nvPr/>
        </p:nvSpPr>
        <p:spPr>
          <a:xfrm rot="-435347">
            <a:off x="-234134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1"/>
          <p:cNvSpPr/>
          <p:nvPr/>
        </p:nvSpPr>
        <p:spPr>
          <a:xfrm>
            <a:off x="266500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1"/>
          <p:cNvSpPr/>
          <p:nvPr/>
        </p:nvSpPr>
        <p:spPr>
          <a:xfrm>
            <a:off x="7076650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bg>
      <p:bgPr>
        <a:solidFill>
          <a:schemeClr val="dk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 txBox="1"/>
          <p:nvPr>
            <p:ph type="title"/>
          </p:nvPr>
        </p:nvSpPr>
        <p:spPr>
          <a:xfrm>
            <a:off x="720000" y="969550"/>
            <a:ext cx="2478000" cy="11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9" name="Google Shape;119;p13"/>
          <p:cNvSpPr txBox="1"/>
          <p:nvPr>
            <p:ph idx="2" type="title"/>
          </p:nvPr>
        </p:nvSpPr>
        <p:spPr>
          <a:xfrm>
            <a:off x="3419276" y="136690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0" name="Google Shape;120;p13"/>
          <p:cNvSpPr txBox="1"/>
          <p:nvPr>
            <p:ph idx="1" type="subTitle"/>
          </p:nvPr>
        </p:nvSpPr>
        <p:spPr>
          <a:xfrm>
            <a:off x="3419276" y="1793550"/>
            <a:ext cx="235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3"/>
          <p:cNvSpPr txBox="1"/>
          <p:nvPr>
            <p:ph idx="3" type="title"/>
          </p:nvPr>
        </p:nvSpPr>
        <p:spPr>
          <a:xfrm>
            <a:off x="6118548" y="136690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2" name="Google Shape;122;p13"/>
          <p:cNvSpPr txBox="1"/>
          <p:nvPr>
            <p:ph idx="4" type="subTitle"/>
          </p:nvPr>
        </p:nvSpPr>
        <p:spPr>
          <a:xfrm>
            <a:off x="6118545" y="1793550"/>
            <a:ext cx="235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5" type="title"/>
          </p:nvPr>
        </p:nvSpPr>
        <p:spPr>
          <a:xfrm>
            <a:off x="3419281" y="3291775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4" name="Google Shape;124;p13"/>
          <p:cNvSpPr txBox="1"/>
          <p:nvPr>
            <p:ph idx="6" type="subTitle"/>
          </p:nvPr>
        </p:nvSpPr>
        <p:spPr>
          <a:xfrm>
            <a:off x="3419276" y="3718400"/>
            <a:ext cx="235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7" type="title"/>
          </p:nvPr>
        </p:nvSpPr>
        <p:spPr>
          <a:xfrm>
            <a:off x="6118551" y="3291775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6" name="Google Shape;126;p13"/>
          <p:cNvSpPr txBox="1"/>
          <p:nvPr>
            <p:ph idx="8" type="subTitle"/>
          </p:nvPr>
        </p:nvSpPr>
        <p:spPr>
          <a:xfrm>
            <a:off x="6118545" y="3718400"/>
            <a:ext cx="235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3"/>
          <p:cNvSpPr txBox="1"/>
          <p:nvPr>
            <p:ph idx="9" type="title"/>
          </p:nvPr>
        </p:nvSpPr>
        <p:spPr>
          <a:xfrm>
            <a:off x="720005" y="3291775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8" name="Google Shape;128;p13"/>
          <p:cNvSpPr txBox="1"/>
          <p:nvPr>
            <p:ph idx="13" type="subTitle"/>
          </p:nvPr>
        </p:nvSpPr>
        <p:spPr>
          <a:xfrm>
            <a:off x="720000" y="3718400"/>
            <a:ext cx="235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hasCustomPrompt="1" idx="14" type="title"/>
          </p:nvPr>
        </p:nvSpPr>
        <p:spPr>
          <a:xfrm>
            <a:off x="720005" y="286515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/>
          <p:nvPr>
            <p:ph hasCustomPrompt="1" idx="15" type="title"/>
          </p:nvPr>
        </p:nvSpPr>
        <p:spPr>
          <a:xfrm>
            <a:off x="3419250" y="94030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/>
          <p:nvPr>
            <p:ph hasCustomPrompt="1" idx="16" type="title"/>
          </p:nvPr>
        </p:nvSpPr>
        <p:spPr>
          <a:xfrm>
            <a:off x="3419250" y="286515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/>
          <p:nvPr>
            <p:ph hasCustomPrompt="1" idx="17" type="title"/>
          </p:nvPr>
        </p:nvSpPr>
        <p:spPr>
          <a:xfrm>
            <a:off x="6118500" y="94030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/>
          <p:nvPr>
            <p:ph hasCustomPrompt="1" idx="18" type="title"/>
          </p:nvPr>
        </p:nvSpPr>
        <p:spPr>
          <a:xfrm>
            <a:off x="6118500" y="286515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13"/>
          <p:cNvSpPr/>
          <p:nvPr/>
        </p:nvSpPr>
        <p:spPr>
          <a:xfrm rot="387207">
            <a:off x="-152994" y="233087"/>
            <a:ext cx="723652" cy="1310473"/>
          </a:xfrm>
          <a:custGeom>
            <a:rect b="b" l="l" r="r" t="t"/>
            <a:pathLst>
              <a:path extrusionOk="0" h="52417" w="28945">
                <a:moveTo>
                  <a:pt x="10764" y="4301"/>
                </a:moveTo>
                <a:cubicBezTo>
                  <a:pt x="10897" y="4315"/>
                  <a:pt x="10990" y="4326"/>
                  <a:pt x="10990" y="4329"/>
                </a:cubicBezTo>
                <a:cubicBezTo>
                  <a:pt x="10990" y="4330"/>
                  <a:pt x="10988" y="4330"/>
                  <a:pt x="10984" y="4330"/>
                </a:cubicBezTo>
                <a:cubicBezTo>
                  <a:pt x="10954" y="4330"/>
                  <a:pt x="10827" y="4311"/>
                  <a:pt x="10764" y="4301"/>
                </a:cubicBezTo>
                <a:close/>
                <a:moveTo>
                  <a:pt x="14419" y="5246"/>
                </a:moveTo>
                <a:lnTo>
                  <a:pt x="14419" y="5246"/>
                </a:lnTo>
                <a:cubicBezTo>
                  <a:pt x="14450" y="5265"/>
                  <a:pt x="14488" y="5280"/>
                  <a:pt x="14526" y="5296"/>
                </a:cubicBezTo>
                <a:lnTo>
                  <a:pt x="14526" y="5296"/>
                </a:lnTo>
                <a:cubicBezTo>
                  <a:pt x="14491" y="5279"/>
                  <a:pt x="14455" y="5261"/>
                  <a:pt x="14419" y="5246"/>
                </a:cubicBezTo>
                <a:close/>
                <a:moveTo>
                  <a:pt x="14526" y="5296"/>
                </a:moveTo>
                <a:lnTo>
                  <a:pt x="14526" y="5296"/>
                </a:lnTo>
                <a:cubicBezTo>
                  <a:pt x="14556" y="5310"/>
                  <a:pt x="14585" y="5324"/>
                  <a:pt x="14613" y="5336"/>
                </a:cubicBezTo>
                <a:lnTo>
                  <a:pt x="14613" y="5336"/>
                </a:lnTo>
                <a:cubicBezTo>
                  <a:pt x="14586" y="5321"/>
                  <a:pt x="14556" y="5309"/>
                  <a:pt x="14526" y="5296"/>
                </a:cubicBezTo>
                <a:close/>
                <a:moveTo>
                  <a:pt x="19720" y="9260"/>
                </a:moveTo>
                <a:cubicBezTo>
                  <a:pt x="19727" y="9268"/>
                  <a:pt x="19734" y="9275"/>
                  <a:pt x="19741" y="9282"/>
                </a:cubicBezTo>
                <a:cubicBezTo>
                  <a:pt x="19801" y="9362"/>
                  <a:pt x="19823" y="9392"/>
                  <a:pt x="19822" y="9392"/>
                </a:cubicBezTo>
                <a:cubicBezTo>
                  <a:pt x="19821" y="9392"/>
                  <a:pt x="19768" y="9323"/>
                  <a:pt x="19720" y="9260"/>
                </a:cubicBezTo>
                <a:close/>
                <a:moveTo>
                  <a:pt x="21603" y="20594"/>
                </a:moveTo>
                <a:cubicBezTo>
                  <a:pt x="21595" y="20611"/>
                  <a:pt x="21585" y="20630"/>
                  <a:pt x="21575" y="20653"/>
                </a:cubicBezTo>
                <a:cubicBezTo>
                  <a:pt x="21541" y="20728"/>
                  <a:pt x="21523" y="20769"/>
                  <a:pt x="21516" y="20787"/>
                </a:cubicBezTo>
                <a:lnTo>
                  <a:pt x="21516" y="20787"/>
                </a:lnTo>
                <a:cubicBezTo>
                  <a:pt x="21532" y="20753"/>
                  <a:pt x="21548" y="20720"/>
                  <a:pt x="21563" y="20688"/>
                </a:cubicBezTo>
                <a:cubicBezTo>
                  <a:pt x="21569" y="20672"/>
                  <a:pt x="21579" y="20650"/>
                  <a:pt x="21590" y="20627"/>
                </a:cubicBezTo>
                <a:lnTo>
                  <a:pt x="21590" y="20627"/>
                </a:lnTo>
                <a:cubicBezTo>
                  <a:pt x="21595" y="20615"/>
                  <a:pt x="21599" y="20604"/>
                  <a:pt x="21603" y="20594"/>
                </a:cubicBezTo>
                <a:close/>
                <a:moveTo>
                  <a:pt x="21281" y="28961"/>
                </a:moveTo>
                <a:cubicBezTo>
                  <a:pt x="21394" y="28994"/>
                  <a:pt x="21451" y="29005"/>
                  <a:pt x="21471" y="29005"/>
                </a:cubicBezTo>
                <a:lnTo>
                  <a:pt x="21471" y="29005"/>
                </a:lnTo>
                <a:cubicBezTo>
                  <a:pt x="21409" y="28992"/>
                  <a:pt x="21348" y="28978"/>
                  <a:pt x="21287" y="28962"/>
                </a:cubicBezTo>
                <a:lnTo>
                  <a:pt x="21287" y="28962"/>
                </a:lnTo>
                <a:cubicBezTo>
                  <a:pt x="21285" y="28962"/>
                  <a:pt x="21283" y="28962"/>
                  <a:pt x="21281" y="28961"/>
                </a:cubicBezTo>
                <a:close/>
                <a:moveTo>
                  <a:pt x="19787" y="28967"/>
                </a:moveTo>
                <a:cubicBezTo>
                  <a:pt x="19664" y="29005"/>
                  <a:pt x="19600" y="29017"/>
                  <a:pt x="19576" y="29017"/>
                </a:cubicBezTo>
                <a:cubicBezTo>
                  <a:pt x="19573" y="29017"/>
                  <a:pt x="19570" y="29017"/>
                  <a:pt x="19569" y="29017"/>
                </a:cubicBezTo>
                <a:lnTo>
                  <a:pt x="19569" y="29017"/>
                </a:lnTo>
                <a:cubicBezTo>
                  <a:pt x="19637" y="29002"/>
                  <a:pt x="19706" y="28986"/>
                  <a:pt x="19773" y="28968"/>
                </a:cubicBezTo>
                <a:lnTo>
                  <a:pt x="19773" y="28968"/>
                </a:lnTo>
                <a:cubicBezTo>
                  <a:pt x="19778" y="28968"/>
                  <a:pt x="19782" y="28967"/>
                  <a:pt x="19787" y="28967"/>
                </a:cubicBezTo>
                <a:close/>
                <a:moveTo>
                  <a:pt x="23146" y="29678"/>
                </a:moveTo>
                <a:cubicBezTo>
                  <a:pt x="23177" y="29693"/>
                  <a:pt x="23267" y="29763"/>
                  <a:pt x="23263" y="29763"/>
                </a:cubicBezTo>
                <a:cubicBezTo>
                  <a:pt x="23261" y="29763"/>
                  <a:pt x="23231" y="29741"/>
                  <a:pt x="23146" y="29678"/>
                </a:cubicBezTo>
                <a:close/>
                <a:moveTo>
                  <a:pt x="24384" y="34083"/>
                </a:moveTo>
                <a:cubicBezTo>
                  <a:pt x="24384" y="34084"/>
                  <a:pt x="24383" y="34086"/>
                  <a:pt x="24383" y="34087"/>
                </a:cubicBezTo>
                <a:lnTo>
                  <a:pt x="24383" y="34087"/>
                </a:lnTo>
                <a:cubicBezTo>
                  <a:pt x="24383" y="34086"/>
                  <a:pt x="24384" y="34084"/>
                  <a:pt x="24384" y="34083"/>
                </a:cubicBezTo>
                <a:close/>
                <a:moveTo>
                  <a:pt x="23328" y="37740"/>
                </a:moveTo>
                <a:cubicBezTo>
                  <a:pt x="23321" y="37756"/>
                  <a:pt x="23318" y="37763"/>
                  <a:pt x="23318" y="37763"/>
                </a:cubicBezTo>
                <a:cubicBezTo>
                  <a:pt x="23318" y="37763"/>
                  <a:pt x="23322" y="37755"/>
                  <a:pt x="23328" y="37740"/>
                </a:cubicBezTo>
                <a:close/>
                <a:moveTo>
                  <a:pt x="21265" y="41298"/>
                </a:moveTo>
                <a:lnTo>
                  <a:pt x="21265" y="41298"/>
                </a:lnTo>
                <a:cubicBezTo>
                  <a:pt x="21259" y="41304"/>
                  <a:pt x="21252" y="41311"/>
                  <a:pt x="21246" y="41318"/>
                </a:cubicBezTo>
                <a:lnTo>
                  <a:pt x="21246" y="41318"/>
                </a:lnTo>
                <a:cubicBezTo>
                  <a:pt x="21255" y="41307"/>
                  <a:pt x="21262" y="41300"/>
                  <a:pt x="21265" y="41298"/>
                </a:cubicBezTo>
                <a:close/>
                <a:moveTo>
                  <a:pt x="21175" y="41407"/>
                </a:moveTo>
                <a:cubicBezTo>
                  <a:pt x="21173" y="41410"/>
                  <a:pt x="21171" y="41414"/>
                  <a:pt x="21170" y="41417"/>
                </a:cubicBezTo>
                <a:cubicBezTo>
                  <a:pt x="21113" y="41493"/>
                  <a:pt x="21091" y="41521"/>
                  <a:pt x="21091" y="41521"/>
                </a:cubicBezTo>
                <a:cubicBezTo>
                  <a:pt x="21090" y="41521"/>
                  <a:pt x="21132" y="41464"/>
                  <a:pt x="21175" y="41407"/>
                </a:cubicBezTo>
                <a:close/>
                <a:moveTo>
                  <a:pt x="8718" y="1"/>
                </a:moveTo>
                <a:cubicBezTo>
                  <a:pt x="6373" y="1"/>
                  <a:pt x="4023" y="413"/>
                  <a:pt x="1846" y="1234"/>
                </a:cubicBezTo>
                <a:cubicBezTo>
                  <a:pt x="822" y="1627"/>
                  <a:pt x="0" y="2674"/>
                  <a:pt x="370" y="3841"/>
                </a:cubicBezTo>
                <a:cubicBezTo>
                  <a:pt x="685" y="4648"/>
                  <a:pt x="1529" y="5399"/>
                  <a:pt x="2438" y="5399"/>
                </a:cubicBezTo>
                <a:cubicBezTo>
                  <a:pt x="2628" y="5399"/>
                  <a:pt x="2821" y="5366"/>
                  <a:pt x="3013" y="5294"/>
                </a:cubicBezTo>
                <a:cubicBezTo>
                  <a:pt x="3787" y="4996"/>
                  <a:pt x="4572" y="4758"/>
                  <a:pt x="5394" y="4579"/>
                </a:cubicBezTo>
                <a:cubicBezTo>
                  <a:pt x="5763" y="4496"/>
                  <a:pt x="6132" y="4436"/>
                  <a:pt x="6501" y="4365"/>
                </a:cubicBezTo>
                <a:cubicBezTo>
                  <a:pt x="6528" y="4365"/>
                  <a:pt x="6632" y="4339"/>
                  <a:pt x="6721" y="4320"/>
                </a:cubicBezTo>
                <a:lnTo>
                  <a:pt x="6721" y="4320"/>
                </a:lnTo>
                <a:cubicBezTo>
                  <a:pt x="6649" y="4328"/>
                  <a:pt x="6575" y="4336"/>
                  <a:pt x="6571" y="4336"/>
                </a:cubicBezTo>
                <a:cubicBezTo>
                  <a:pt x="6568" y="4336"/>
                  <a:pt x="6608" y="4331"/>
                  <a:pt x="6727" y="4317"/>
                </a:cubicBezTo>
                <a:cubicBezTo>
                  <a:pt x="6731" y="4317"/>
                  <a:pt x="6735" y="4317"/>
                  <a:pt x="6738" y="4317"/>
                </a:cubicBezTo>
                <a:lnTo>
                  <a:pt x="6738" y="4317"/>
                </a:lnTo>
                <a:cubicBezTo>
                  <a:pt x="6733" y="4318"/>
                  <a:pt x="6727" y="4319"/>
                  <a:pt x="6721" y="4320"/>
                </a:cubicBezTo>
                <a:lnTo>
                  <a:pt x="6721" y="4320"/>
                </a:lnTo>
                <a:cubicBezTo>
                  <a:pt x="6741" y="4318"/>
                  <a:pt x="6761" y="4316"/>
                  <a:pt x="6779" y="4314"/>
                </a:cubicBezTo>
                <a:lnTo>
                  <a:pt x="6779" y="4314"/>
                </a:lnTo>
                <a:cubicBezTo>
                  <a:pt x="6766" y="4315"/>
                  <a:pt x="6752" y="4316"/>
                  <a:pt x="6738" y="4317"/>
                </a:cubicBezTo>
                <a:lnTo>
                  <a:pt x="6738" y="4317"/>
                </a:lnTo>
                <a:cubicBezTo>
                  <a:pt x="6782" y="4308"/>
                  <a:pt x="6820" y="4301"/>
                  <a:pt x="6842" y="4301"/>
                </a:cubicBezTo>
                <a:cubicBezTo>
                  <a:pt x="6851" y="4301"/>
                  <a:pt x="6857" y="4302"/>
                  <a:pt x="6858" y="4305"/>
                </a:cubicBezTo>
                <a:cubicBezTo>
                  <a:pt x="6858" y="4305"/>
                  <a:pt x="6824" y="4309"/>
                  <a:pt x="6779" y="4314"/>
                </a:cubicBezTo>
                <a:lnTo>
                  <a:pt x="6779" y="4314"/>
                </a:lnTo>
                <a:cubicBezTo>
                  <a:pt x="6975" y="4300"/>
                  <a:pt x="7162" y="4269"/>
                  <a:pt x="7370" y="4258"/>
                </a:cubicBezTo>
                <a:cubicBezTo>
                  <a:pt x="7884" y="4221"/>
                  <a:pt x="8402" y="4202"/>
                  <a:pt x="8922" y="4202"/>
                </a:cubicBezTo>
                <a:cubicBezTo>
                  <a:pt x="9234" y="4202"/>
                  <a:pt x="9546" y="4209"/>
                  <a:pt x="9859" y="4222"/>
                </a:cubicBezTo>
                <a:cubicBezTo>
                  <a:pt x="9924" y="4222"/>
                  <a:pt x="10432" y="4267"/>
                  <a:pt x="10745" y="4299"/>
                </a:cubicBezTo>
                <a:lnTo>
                  <a:pt x="10745" y="4299"/>
                </a:lnTo>
                <a:cubicBezTo>
                  <a:pt x="10762" y="4302"/>
                  <a:pt x="10794" y="4308"/>
                  <a:pt x="10847" y="4317"/>
                </a:cubicBezTo>
                <a:cubicBezTo>
                  <a:pt x="10942" y="4329"/>
                  <a:pt x="11026" y="4341"/>
                  <a:pt x="11133" y="4365"/>
                </a:cubicBezTo>
                <a:cubicBezTo>
                  <a:pt x="11371" y="4401"/>
                  <a:pt x="11597" y="4436"/>
                  <a:pt x="11835" y="4496"/>
                </a:cubicBezTo>
                <a:cubicBezTo>
                  <a:pt x="12621" y="4663"/>
                  <a:pt x="13383" y="4877"/>
                  <a:pt x="14133" y="5151"/>
                </a:cubicBezTo>
                <a:cubicBezTo>
                  <a:pt x="14240" y="5186"/>
                  <a:pt x="14597" y="5270"/>
                  <a:pt x="14657" y="5353"/>
                </a:cubicBezTo>
                <a:cubicBezTo>
                  <a:pt x="14643" y="5348"/>
                  <a:pt x="14628" y="5343"/>
                  <a:pt x="14613" y="5336"/>
                </a:cubicBezTo>
                <a:lnTo>
                  <a:pt x="14613" y="5336"/>
                </a:lnTo>
                <a:cubicBezTo>
                  <a:pt x="14616" y="5338"/>
                  <a:pt x="14618" y="5340"/>
                  <a:pt x="14621" y="5341"/>
                </a:cubicBezTo>
                <a:cubicBezTo>
                  <a:pt x="14705" y="5389"/>
                  <a:pt x="14776" y="5413"/>
                  <a:pt x="14871" y="5460"/>
                </a:cubicBezTo>
                <a:cubicBezTo>
                  <a:pt x="15252" y="5639"/>
                  <a:pt x="15621" y="5829"/>
                  <a:pt x="16002" y="6044"/>
                </a:cubicBezTo>
                <a:cubicBezTo>
                  <a:pt x="16348" y="6234"/>
                  <a:pt x="16681" y="6437"/>
                  <a:pt x="17014" y="6663"/>
                </a:cubicBezTo>
                <a:cubicBezTo>
                  <a:pt x="17124" y="6745"/>
                  <a:pt x="17226" y="6827"/>
                  <a:pt x="17337" y="6898"/>
                </a:cubicBezTo>
                <a:lnTo>
                  <a:pt x="17337" y="6898"/>
                </a:lnTo>
                <a:cubicBezTo>
                  <a:pt x="17333" y="6891"/>
                  <a:pt x="17328" y="6884"/>
                  <a:pt x="17324" y="6877"/>
                </a:cubicBezTo>
                <a:lnTo>
                  <a:pt x="17324" y="6877"/>
                </a:lnTo>
                <a:cubicBezTo>
                  <a:pt x="17330" y="6886"/>
                  <a:pt x="17337" y="6894"/>
                  <a:pt x="17345" y="6903"/>
                </a:cubicBezTo>
                <a:lnTo>
                  <a:pt x="17345" y="6903"/>
                </a:lnTo>
                <a:cubicBezTo>
                  <a:pt x="17343" y="6901"/>
                  <a:pt x="17340" y="6900"/>
                  <a:pt x="17337" y="6898"/>
                </a:cubicBezTo>
                <a:lnTo>
                  <a:pt x="17337" y="6898"/>
                </a:lnTo>
                <a:cubicBezTo>
                  <a:pt x="17408" y="7004"/>
                  <a:pt x="17488" y="7050"/>
                  <a:pt x="17516" y="7050"/>
                </a:cubicBezTo>
                <a:cubicBezTo>
                  <a:pt x="17524" y="7050"/>
                  <a:pt x="17527" y="7047"/>
                  <a:pt x="17526" y="7040"/>
                </a:cubicBezTo>
                <a:lnTo>
                  <a:pt x="17526" y="7040"/>
                </a:lnTo>
                <a:cubicBezTo>
                  <a:pt x="17468" y="6997"/>
                  <a:pt x="17390" y="6950"/>
                  <a:pt x="17345" y="6903"/>
                </a:cubicBezTo>
                <a:lnTo>
                  <a:pt x="17345" y="6903"/>
                </a:lnTo>
                <a:cubicBezTo>
                  <a:pt x="17377" y="6923"/>
                  <a:pt x="17409" y="6942"/>
                  <a:pt x="17443" y="6961"/>
                </a:cubicBezTo>
                <a:cubicBezTo>
                  <a:pt x="17499" y="6999"/>
                  <a:pt x="17523" y="7026"/>
                  <a:pt x="17526" y="7040"/>
                </a:cubicBezTo>
                <a:lnTo>
                  <a:pt x="17526" y="7040"/>
                </a:lnTo>
                <a:cubicBezTo>
                  <a:pt x="17545" y="7053"/>
                  <a:pt x="17561" y="7067"/>
                  <a:pt x="17574" y="7080"/>
                </a:cubicBezTo>
                <a:cubicBezTo>
                  <a:pt x="18169" y="7568"/>
                  <a:pt x="18717" y="8104"/>
                  <a:pt x="19229" y="8675"/>
                </a:cubicBezTo>
                <a:cubicBezTo>
                  <a:pt x="19348" y="8806"/>
                  <a:pt x="19455" y="8937"/>
                  <a:pt x="19574" y="9080"/>
                </a:cubicBezTo>
                <a:cubicBezTo>
                  <a:pt x="19610" y="9123"/>
                  <a:pt x="19638" y="9162"/>
                  <a:pt x="19670" y="9202"/>
                </a:cubicBezTo>
                <a:lnTo>
                  <a:pt x="19670" y="9202"/>
                </a:lnTo>
                <a:cubicBezTo>
                  <a:pt x="19868" y="9521"/>
                  <a:pt x="20118" y="9819"/>
                  <a:pt x="20312" y="10139"/>
                </a:cubicBezTo>
                <a:cubicBezTo>
                  <a:pt x="20695" y="10725"/>
                  <a:pt x="21025" y="11353"/>
                  <a:pt x="21321" y="11993"/>
                </a:cubicBezTo>
                <a:lnTo>
                  <a:pt x="21321" y="11993"/>
                </a:lnTo>
                <a:cubicBezTo>
                  <a:pt x="21346" y="12085"/>
                  <a:pt x="21411" y="12175"/>
                  <a:pt x="21432" y="12247"/>
                </a:cubicBezTo>
                <a:lnTo>
                  <a:pt x="21610" y="12735"/>
                </a:lnTo>
                <a:cubicBezTo>
                  <a:pt x="21741" y="13116"/>
                  <a:pt x="21848" y="13485"/>
                  <a:pt x="21956" y="13866"/>
                </a:cubicBezTo>
                <a:cubicBezTo>
                  <a:pt x="22039" y="14223"/>
                  <a:pt x="22134" y="14581"/>
                  <a:pt x="22194" y="14962"/>
                </a:cubicBezTo>
                <a:cubicBezTo>
                  <a:pt x="22209" y="15085"/>
                  <a:pt x="22224" y="15347"/>
                  <a:pt x="22227" y="15347"/>
                </a:cubicBezTo>
                <a:cubicBezTo>
                  <a:pt x="22228" y="15347"/>
                  <a:pt x="22227" y="15291"/>
                  <a:pt x="22221" y="15141"/>
                </a:cubicBezTo>
                <a:lnTo>
                  <a:pt x="22221" y="15141"/>
                </a:lnTo>
                <a:cubicBezTo>
                  <a:pt x="22232" y="15303"/>
                  <a:pt x="22267" y="15470"/>
                  <a:pt x="22277" y="15628"/>
                </a:cubicBezTo>
                <a:cubicBezTo>
                  <a:pt x="22337" y="16390"/>
                  <a:pt x="22337" y="17140"/>
                  <a:pt x="22277" y="17902"/>
                </a:cubicBezTo>
                <a:cubicBezTo>
                  <a:pt x="22271" y="17951"/>
                  <a:pt x="22268" y="17997"/>
                  <a:pt x="22265" y="18042"/>
                </a:cubicBezTo>
                <a:lnTo>
                  <a:pt x="22265" y="18042"/>
                </a:lnTo>
                <a:cubicBezTo>
                  <a:pt x="22262" y="18050"/>
                  <a:pt x="22259" y="18059"/>
                  <a:pt x="22257" y="18067"/>
                </a:cubicBezTo>
                <a:lnTo>
                  <a:pt x="22257" y="18067"/>
                </a:lnTo>
                <a:cubicBezTo>
                  <a:pt x="22259" y="18060"/>
                  <a:pt x="22262" y="18052"/>
                  <a:pt x="22265" y="18044"/>
                </a:cubicBezTo>
                <a:lnTo>
                  <a:pt x="22265" y="18044"/>
                </a:lnTo>
                <a:cubicBezTo>
                  <a:pt x="22262" y="18085"/>
                  <a:pt x="22259" y="18125"/>
                  <a:pt x="22253" y="18164"/>
                </a:cubicBezTo>
                <a:cubicBezTo>
                  <a:pt x="22249" y="18239"/>
                  <a:pt x="22229" y="18292"/>
                  <a:pt x="22216" y="18305"/>
                </a:cubicBezTo>
                <a:lnTo>
                  <a:pt x="22216" y="18305"/>
                </a:lnTo>
                <a:cubicBezTo>
                  <a:pt x="22224" y="18222"/>
                  <a:pt x="22235" y="18140"/>
                  <a:pt x="22257" y="18067"/>
                </a:cubicBezTo>
                <a:lnTo>
                  <a:pt x="22257" y="18067"/>
                </a:lnTo>
                <a:cubicBezTo>
                  <a:pt x="22198" y="18240"/>
                  <a:pt x="22197" y="18308"/>
                  <a:pt x="22210" y="18308"/>
                </a:cubicBezTo>
                <a:cubicBezTo>
                  <a:pt x="22212" y="18308"/>
                  <a:pt x="22214" y="18307"/>
                  <a:pt x="22216" y="18305"/>
                </a:cubicBezTo>
                <a:lnTo>
                  <a:pt x="22216" y="18305"/>
                </a:lnTo>
                <a:cubicBezTo>
                  <a:pt x="22209" y="18374"/>
                  <a:pt x="22203" y="18444"/>
                  <a:pt x="22194" y="18510"/>
                </a:cubicBezTo>
                <a:cubicBezTo>
                  <a:pt x="22122" y="18879"/>
                  <a:pt x="22027" y="19236"/>
                  <a:pt x="21920" y="19617"/>
                </a:cubicBezTo>
                <a:cubicBezTo>
                  <a:pt x="21836" y="19938"/>
                  <a:pt x="21729" y="20248"/>
                  <a:pt x="21610" y="20569"/>
                </a:cubicBezTo>
                <a:cubicBezTo>
                  <a:pt x="21609" y="20575"/>
                  <a:pt x="21606" y="20584"/>
                  <a:pt x="21603" y="20594"/>
                </a:cubicBezTo>
                <a:lnTo>
                  <a:pt x="21603" y="20594"/>
                </a:lnTo>
                <a:cubicBezTo>
                  <a:pt x="21632" y="20533"/>
                  <a:pt x="21643" y="20511"/>
                  <a:pt x="21643" y="20511"/>
                </a:cubicBezTo>
                <a:lnTo>
                  <a:pt x="21643" y="20511"/>
                </a:lnTo>
                <a:cubicBezTo>
                  <a:pt x="21644" y="20511"/>
                  <a:pt x="21615" y="20572"/>
                  <a:pt x="21590" y="20627"/>
                </a:cubicBezTo>
                <a:lnTo>
                  <a:pt x="21590" y="20627"/>
                </a:lnTo>
                <a:cubicBezTo>
                  <a:pt x="21561" y="20697"/>
                  <a:pt x="21514" y="20798"/>
                  <a:pt x="21512" y="20798"/>
                </a:cubicBezTo>
                <a:cubicBezTo>
                  <a:pt x="21511" y="20798"/>
                  <a:pt x="21513" y="20795"/>
                  <a:pt x="21516" y="20787"/>
                </a:cubicBezTo>
                <a:lnTo>
                  <a:pt x="21516" y="20787"/>
                </a:lnTo>
                <a:cubicBezTo>
                  <a:pt x="21453" y="20916"/>
                  <a:pt x="21381" y="21056"/>
                  <a:pt x="21325" y="21188"/>
                </a:cubicBezTo>
                <a:cubicBezTo>
                  <a:pt x="21003" y="21843"/>
                  <a:pt x="20610" y="22474"/>
                  <a:pt x="20182" y="23046"/>
                </a:cubicBezTo>
                <a:cubicBezTo>
                  <a:pt x="20150" y="23085"/>
                  <a:pt x="20062" y="23202"/>
                  <a:pt x="20060" y="23202"/>
                </a:cubicBezTo>
                <a:cubicBezTo>
                  <a:pt x="20059" y="23202"/>
                  <a:pt x="20081" y="23171"/>
                  <a:pt x="20146" y="23082"/>
                </a:cubicBezTo>
                <a:cubicBezTo>
                  <a:pt x="20217" y="22992"/>
                  <a:pt x="20242" y="22960"/>
                  <a:pt x="20241" y="22960"/>
                </a:cubicBezTo>
                <a:lnTo>
                  <a:pt x="20241" y="22960"/>
                </a:lnTo>
                <a:cubicBezTo>
                  <a:pt x="20240" y="22960"/>
                  <a:pt x="20115" y="23112"/>
                  <a:pt x="20074" y="23153"/>
                </a:cubicBezTo>
                <a:cubicBezTo>
                  <a:pt x="19943" y="23320"/>
                  <a:pt x="19812" y="23486"/>
                  <a:pt x="19670" y="23629"/>
                </a:cubicBezTo>
                <a:cubicBezTo>
                  <a:pt x="19396" y="23951"/>
                  <a:pt x="19110" y="24248"/>
                  <a:pt x="18800" y="24522"/>
                </a:cubicBezTo>
                <a:cubicBezTo>
                  <a:pt x="18669" y="24653"/>
                  <a:pt x="18515" y="24784"/>
                  <a:pt x="18384" y="24903"/>
                </a:cubicBezTo>
                <a:cubicBezTo>
                  <a:pt x="18370" y="24914"/>
                  <a:pt x="18357" y="24924"/>
                  <a:pt x="18343" y="24935"/>
                </a:cubicBezTo>
                <a:lnTo>
                  <a:pt x="18343" y="24935"/>
                </a:lnTo>
                <a:cubicBezTo>
                  <a:pt x="16239" y="25345"/>
                  <a:pt x="14287" y="26362"/>
                  <a:pt x="12395" y="27344"/>
                </a:cubicBezTo>
                <a:cubicBezTo>
                  <a:pt x="11609" y="27761"/>
                  <a:pt x="11145" y="28868"/>
                  <a:pt x="11430" y="29725"/>
                </a:cubicBezTo>
                <a:cubicBezTo>
                  <a:pt x="11690" y="30492"/>
                  <a:pt x="12451" y="31280"/>
                  <a:pt x="13320" y="31280"/>
                </a:cubicBezTo>
                <a:cubicBezTo>
                  <a:pt x="13369" y="31280"/>
                  <a:pt x="13417" y="31278"/>
                  <a:pt x="13466" y="31273"/>
                </a:cubicBezTo>
                <a:cubicBezTo>
                  <a:pt x="15799" y="31036"/>
                  <a:pt x="18021" y="30231"/>
                  <a:pt x="19945" y="28947"/>
                </a:cubicBezTo>
                <a:lnTo>
                  <a:pt x="19945" y="28947"/>
                </a:lnTo>
                <a:cubicBezTo>
                  <a:pt x="19956" y="28945"/>
                  <a:pt x="19968" y="28942"/>
                  <a:pt x="19979" y="28939"/>
                </a:cubicBezTo>
                <a:cubicBezTo>
                  <a:pt x="20122" y="28931"/>
                  <a:pt x="20259" y="28923"/>
                  <a:pt x="20403" y="28923"/>
                </a:cubicBezTo>
                <a:cubicBezTo>
                  <a:pt x="20463" y="28923"/>
                  <a:pt x="20524" y="28924"/>
                  <a:pt x="20586" y="28928"/>
                </a:cubicBezTo>
                <a:cubicBezTo>
                  <a:pt x="20753" y="28928"/>
                  <a:pt x="20896" y="28928"/>
                  <a:pt x="21063" y="28939"/>
                </a:cubicBezTo>
                <a:cubicBezTo>
                  <a:pt x="21132" y="28939"/>
                  <a:pt x="21209" y="28956"/>
                  <a:pt x="21281" y="28961"/>
                </a:cubicBezTo>
                <a:lnTo>
                  <a:pt x="21281" y="28961"/>
                </a:lnTo>
                <a:cubicBezTo>
                  <a:pt x="21257" y="28954"/>
                  <a:pt x="21231" y="28947"/>
                  <a:pt x="21202" y="28938"/>
                </a:cubicBezTo>
                <a:lnTo>
                  <a:pt x="21202" y="28938"/>
                </a:lnTo>
                <a:cubicBezTo>
                  <a:pt x="21230" y="28946"/>
                  <a:pt x="21259" y="28954"/>
                  <a:pt x="21287" y="28962"/>
                </a:cubicBezTo>
                <a:lnTo>
                  <a:pt x="21287" y="28962"/>
                </a:lnTo>
                <a:cubicBezTo>
                  <a:pt x="21300" y="28963"/>
                  <a:pt x="21312" y="28963"/>
                  <a:pt x="21325" y="28963"/>
                </a:cubicBezTo>
                <a:cubicBezTo>
                  <a:pt x="21422" y="28970"/>
                  <a:pt x="21506" y="29005"/>
                  <a:pt x="21471" y="29005"/>
                </a:cubicBezTo>
                <a:cubicBezTo>
                  <a:pt x="21471" y="29005"/>
                  <a:pt x="21471" y="29005"/>
                  <a:pt x="21471" y="29005"/>
                </a:cubicBezTo>
                <a:lnTo>
                  <a:pt x="21471" y="29005"/>
                </a:lnTo>
                <a:cubicBezTo>
                  <a:pt x="21714" y="29057"/>
                  <a:pt x="21966" y="29094"/>
                  <a:pt x="22217" y="29178"/>
                </a:cubicBezTo>
                <a:cubicBezTo>
                  <a:pt x="22242" y="29188"/>
                  <a:pt x="22301" y="29211"/>
                  <a:pt x="22366" y="29234"/>
                </a:cubicBezTo>
                <a:lnTo>
                  <a:pt x="22366" y="29234"/>
                </a:lnTo>
                <a:cubicBezTo>
                  <a:pt x="22353" y="29237"/>
                  <a:pt x="22630" y="29356"/>
                  <a:pt x="22694" y="29392"/>
                </a:cubicBezTo>
                <a:cubicBezTo>
                  <a:pt x="22847" y="29468"/>
                  <a:pt x="22969" y="29555"/>
                  <a:pt x="23108" y="29651"/>
                </a:cubicBezTo>
                <a:lnTo>
                  <a:pt x="23108" y="29651"/>
                </a:lnTo>
                <a:cubicBezTo>
                  <a:pt x="23157" y="29692"/>
                  <a:pt x="23215" y="29742"/>
                  <a:pt x="23230" y="29761"/>
                </a:cubicBezTo>
                <a:cubicBezTo>
                  <a:pt x="23372" y="29880"/>
                  <a:pt x="23491" y="29999"/>
                  <a:pt x="23587" y="30130"/>
                </a:cubicBezTo>
                <a:cubicBezTo>
                  <a:pt x="23596" y="30139"/>
                  <a:pt x="23605" y="30148"/>
                  <a:pt x="23613" y="30158"/>
                </a:cubicBezTo>
                <a:lnTo>
                  <a:pt x="23613" y="30158"/>
                </a:lnTo>
                <a:cubicBezTo>
                  <a:pt x="23769" y="30397"/>
                  <a:pt x="23907" y="30637"/>
                  <a:pt x="24043" y="30893"/>
                </a:cubicBezTo>
                <a:lnTo>
                  <a:pt x="24043" y="30893"/>
                </a:lnTo>
                <a:cubicBezTo>
                  <a:pt x="24055" y="30933"/>
                  <a:pt x="24071" y="30972"/>
                  <a:pt x="24087" y="31011"/>
                </a:cubicBezTo>
                <a:cubicBezTo>
                  <a:pt x="24146" y="31178"/>
                  <a:pt x="24182" y="31333"/>
                  <a:pt x="24230" y="31487"/>
                </a:cubicBezTo>
                <a:cubicBezTo>
                  <a:pt x="24277" y="31642"/>
                  <a:pt x="24301" y="31773"/>
                  <a:pt x="24337" y="31928"/>
                </a:cubicBezTo>
                <a:cubicBezTo>
                  <a:pt x="24344" y="31981"/>
                  <a:pt x="24352" y="32029"/>
                  <a:pt x="24363" y="32082"/>
                </a:cubicBezTo>
                <a:lnTo>
                  <a:pt x="24363" y="32082"/>
                </a:lnTo>
                <a:cubicBezTo>
                  <a:pt x="24421" y="32741"/>
                  <a:pt x="24443" y="33400"/>
                  <a:pt x="24361" y="34071"/>
                </a:cubicBezTo>
                <a:cubicBezTo>
                  <a:pt x="24361" y="34107"/>
                  <a:pt x="24356" y="34147"/>
                  <a:pt x="24353" y="34186"/>
                </a:cubicBezTo>
                <a:lnTo>
                  <a:pt x="24353" y="34186"/>
                </a:lnTo>
                <a:cubicBezTo>
                  <a:pt x="24323" y="34317"/>
                  <a:pt x="24317" y="34477"/>
                  <a:pt x="24289" y="34607"/>
                </a:cubicBezTo>
                <a:cubicBezTo>
                  <a:pt x="24230" y="34940"/>
                  <a:pt x="24158" y="35274"/>
                  <a:pt x="24063" y="35619"/>
                </a:cubicBezTo>
                <a:cubicBezTo>
                  <a:pt x="23896" y="36226"/>
                  <a:pt x="23706" y="36821"/>
                  <a:pt x="23468" y="37417"/>
                </a:cubicBezTo>
                <a:cubicBezTo>
                  <a:pt x="23442" y="37487"/>
                  <a:pt x="23358" y="37673"/>
                  <a:pt x="23328" y="37740"/>
                </a:cubicBezTo>
                <a:lnTo>
                  <a:pt x="23328" y="37740"/>
                </a:lnTo>
                <a:cubicBezTo>
                  <a:pt x="23345" y="37704"/>
                  <a:pt x="23380" y="37627"/>
                  <a:pt x="23444" y="37488"/>
                </a:cubicBezTo>
                <a:lnTo>
                  <a:pt x="23444" y="37488"/>
                </a:lnTo>
                <a:lnTo>
                  <a:pt x="23265" y="37893"/>
                </a:lnTo>
                <a:cubicBezTo>
                  <a:pt x="23134" y="38202"/>
                  <a:pt x="22979" y="38500"/>
                  <a:pt x="22813" y="38798"/>
                </a:cubicBezTo>
                <a:cubicBezTo>
                  <a:pt x="22515" y="39381"/>
                  <a:pt x="22170" y="39941"/>
                  <a:pt x="21825" y="40477"/>
                </a:cubicBezTo>
                <a:cubicBezTo>
                  <a:pt x="21658" y="40738"/>
                  <a:pt x="21491" y="40977"/>
                  <a:pt x="21313" y="41215"/>
                </a:cubicBezTo>
                <a:cubicBezTo>
                  <a:pt x="21275" y="41271"/>
                  <a:pt x="21230" y="41320"/>
                  <a:pt x="21195" y="41374"/>
                </a:cubicBezTo>
                <a:lnTo>
                  <a:pt x="21195" y="41374"/>
                </a:lnTo>
                <a:cubicBezTo>
                  <a:pt x="21094" y="41490"/>
                  <a:pt x="21005" y="41624"/>
                  <a:pt x="20908" y="41751"/>
                </a:cubicBezTo>
                <a:cubicBezTo>
                  <a:pt x="20491" y="42251"/>
                  <a:pt x="20062" y="42727"/>
                  <a:pt x="19586" y="43191"/>
                </a:cubicBezTo>
                <a:cubicBezTo>
                  <a:pt x="19146" y="43632"/>
                  <a:pt x="18669" y="44072"/>
                  <a:pt x="18193" y="44465"/>
                </a:cubicBezTo>
                <a:cubicBezTo>
                  <a:pt x="18064" y="44562"/>
                  <a:pt x="17945" y="44658"/>
                  <a:pt x="17836" y="44755"/>
                </a:cubicBezTo>
                <a:lnTo>
                  <a:pt x="17836" y="44755"/>
                </a:lnTo>
                <a:cubicBezTo>
                  <a:pt x="17816" y="44770"/>
                  <a:pt x="17797" y="44785"/>
                  <a:pt x="17776" y="44799"/>
                </a:cubicBezTo>
                <a:cubicBezTo>
                  <a:pt x="17503" y="44989"/>
                  <a:pt x="17217" y="45180"/>
                  <a:pt x="16943" y="45382"/>
                </a:cubicBezTo>
                <a:cubicBezTo>
                  <a:pt x="16324" y="45775"/>
                  <a:pt x="15693" y="46168"/>
                  <a:pt x="15038" y="46489"/>
                </a:cubicBezTo>
                <a:cubicBezTo>
                  <a:pt x="14717" y="46656"/>
                  <a:pt x="14395" y="46811"/>
                  <a:pt x="14062" y="46954"/>
                </a:cubicBezTo>
                <a:cubicBezTo>
                  <a:pt x="14002" y="46989"/>
                  <a:pt x="13943" y="47001"/>
                  <a:pt x="13883" y="47025"/>
                </a:cubicBezTo>
                <a:cubicBezTo>
                  <a:pt x="13866" y="47033"/>
                  <a:pt x="13852" y="47040"/>
                  <a:pt x="13839" y="47047"/>
                </a:cubicBezTo>
                <a:lnTo>
                  <a:pt x="13839" y="47047"/>
                </a:lnTo>
                <a:cubicBezTo>
                  <a:pt x="13710" y="47095"/>
                  <a:pt x="13590" y="47143"/>
                  <a:pt x="13454" y="47192"/>
                </a:cubicBezTo>
                <a:cubicBezTo>
                  <a:pt x="12788" y="47442"/>
                  <a:pt x="12097" y="47656"/>
                  <a:pt x="11419" y="47835"/>
                </a:cubicBezTo>
                <a:cubicBezTo>
                  <a:pt x="11049" y="47918"/>
                  <a:pt x="10668" y="48013"/>
                  <a:pt x="10299" y="48073"/>
                </a:cubicBezTo>
                <a:lnTo>
                  <a:pt x="9811" y="48156"/>
                </a:lnTo>
                <a:cubicBezTo>
                  <a:pt x="9740" y="48180"/>
                  <a:pt x="9644" y="48180"/>
                  <a:pt x="9561" y="48192"/>
                </a:cubicBezTo>
                <a:lnTo>
                  <a:pt x="9871" y="48144"/>
                </a:lnTo>
                <a:lnTo>
                  <a:pt x="9871" y="48144"/>
                </a:lnTo>
                <a:cubicBezTo>
                  <a:pt x="9775" y="48156"/>
                  <a:pt x="9704" y="48156"/>
                  <a:pt x="9621" y="48180"/>
                </a:cubicBezTo>
                <a:cubicBezTo>
                  <a:pt x="9037" y="48239"/>
                  <a:pt x="8549" y="48370"/>
                  <a:pt x="8132" y="48799"/>
                </a:cubicBezTo>
                <a:cubicBezTo>
                  <a:pt x="7751" y="49168"/>
                  <a:pt x="7489" y="49763"/>
                  <a:pt x="7501" y="50287"/>
                </a:cubicBezTo>
                <a:cubicBezTo>
                  <a:pt x="7547" y="51282"/>
                  <a:pt x="8354" y="52416"/>
                  <a:pt x="9444" y="52416"/>
                </a:cubicBezTo>
                <a:cubicBezTo>
                  <a:pt x="9502" y="52416"/>
                  <a:pt x="9561" y="52413"/>
                  <a:pt x="9621" y="52407"/>
                </a:cubicBezTo>
                <a:cubicBezTo>
                  <a:pt x="12728" y="52049"/>
                  <a:pt x="15705" y="51073"/>
                  <a:pt x="18384" y="49454"/>
                </a:cubicBezTo>
                <a:cubicBezTo>
                  <a:pt x="21051" y="47835"/>
                  <a:pt x="23313" y="45680"/>
                  <a:pt x="25111" y="43132"/>
                </a:cubicBezTo>
                <a:cubicBezTo>
                  <a:pt x="26920" y="40572"/>
                  <a:pt x="28147" y="37560"/>
                  <a:pt x="28528" y="34440"/>
                </a:cubicBezTo>
                <a:cubicBezTo>
                  <a:pt x="28945" y="31071"/>
                  <a:pt x="27837" y="27284"/>
                  <a:pt x="24599" y="25653"/>
                </a:cubicBezTo>
                <a:cubicBezTo>
                  <a:pt x="24306" y="25506"/>
                  <a:pt x="24010" y="25378"/>
                  <a:pt x="23709" y="25267"/>
                </a:cubicBezTo>
                <a:lnTo>
                  <a:pt x="23709" y="25267"/>
                </a:lnTo>
                <a:cubicBezTo>
                  <a:pt x="25429" y="22855"/>
                  <a:pt x="26444" y="20003"/>
                  <a:pt x="26504" y="17009"/>
                </a:cubicBezTo>
                <a:cubicBezTo>
                  <a:pt x="26587" y="13533"/>
                  <a:pt x="25396" y="9937"/>
                  <a:pt x="23313" y="7163"/>
                </a:cubicBezTo>
                <a:cubicBezTo>
                  <a:pt x="21027" y="4091"/>
                  <a:pt x="17919" y="1877"/>
                  <a:pt x="14240" y="793"/>
                </a:cubicBezTo>
                <a:cubicBezTo>
                  <a:pt x="12463" y="264"/>
                  <a:pt x="10592" y="1"/>
                  <a:pt x="871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7076650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/>
          <p:nvPr/>
        </p:nvSpPr>
        <p:spPr>
          <a:xfrm>
            <a:off x="223900" y="4404225"/>
            <a:ext cx="142200" cy="14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3"/>
          <p:cNvSpPr/>
          <p:nvPr/>
        </p:nvSpPr>
        <p:spPr>
          <a:xfrm>
            <a:off x="551275" y="4786200"/>
            <a:ext cx="231000" cy="231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3"/>
          <p:cNvSpPr/>
          <p:nvPr/>
        </p:nvSpPr>
        <p:spPr>
          <a:xfrm>
            <a:off x="8885050" y="1734700"/>
            <a:ext cx="86700" cy="86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3"/>
          <p:cNvSpPr/>
          <p:nvPr/>
        </p:nvSpPr>
        <p:spPr>
          <a:xfrm>
            <a:off x="642000" y="262121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3"/>
          <p:cNvSpPr/>
          <p:nvPr/>
        </p:nvSpPr>
        <p:spPr>
          <a:xfrm>
            <a:off x="8654850" y="4786196"/>
            <a:ext cx="142200" cy="14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3"/>
          <p:cNvSpPr/>
          <p:nvPr/>
        </p:nvSpPr>
        <p:spPr>
          <a:xfrm>
            <a:off x="8920600" y="159900"/>
            <a:ext cx="86700" cy="86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bg>
      <p:bgPr>
        <a:solidFill>
          <a:schemeClr val="dk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4" name="Google Shape;144;p14"/>
          <p:cNvSpPr/>
          <p:nvPr/>
        </p:nvSpPr>
        <p:spPr>
          <a:xfrm>
            <a:off x="7874600" y="-240275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4"/>
          <p:cNvSpPr/>
          <p:nvPr/>
        </p:nvSpPr>
        <p:spPr>
          <a:xfrm>
            <a:off x="7550913" y="370588"/>
            <a:ext cx="106500" cy="10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4"/>
          <p:cNvSpPr/>
          <p:nvPr/>
        </p:nvSpPr>
        <p:spPr>
          <a:xfrm>
            <a:off x="8892350" y="7081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4"/>
          <p:cNvSpPr/>
          <p:nvPr/>
        </p:nvSpPr>
        <p:spPr>
          <a:xfrm rot="-435347">
            <a:off x="-234134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4"/>
          <p:cNvSpPr/>
          <p:nvPr/>
        </p:nvSpPr>
        <p:spPr>
          <a:xfrm>
            <a:off x="266500" y="463215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4"/>
          <p:cNvSpPr/>
          <p:nvPr/>
        </p:nvSpPr>
        <p:spPr>
          <a:xfrm>
            <a:off x="266500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4"/>
          <p:cNvSpPr/>
          <p:nvPr/>
        </p:nvSpPr>
        <p:spPr>
          <a:xfrm>
            <a:off x="720000" y="4165225"/>
            <a:ext cx="106500" cy="106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4"/>
          <p:cNvSpPr/>
          <p:nvPr/>
        </p:nvSpPr>
        <p:spPr>
          <a:xfrm>
            <a:off x="8315400" y="440115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4" name="Google Shape;154;p15"/>
          <p:cNvSpPr/>
          <p:nvPr/>
        </p:nvSpPr>
        <p:spPr>
          <a:xfrm>
            <a:off x="-191550" y="343047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7859800" y="-109500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5"/>
          <p:cNvSpPr/>
          <p:nvPr/>
        </p:nvSpPr>
        <p:spPr>
          <a:xfrm flipH="1">
            <a:off x="8158600" y="813200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5"/>
          <p:cNvSpPr/>
          <p:nvPr/>
        </p:nvSpPr>
        <p:spPr>
          <a:xfrm flipH="1">
            <a:off x="8367425" y="4604100"/>
            <a:ext cx="354300" cy="35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"/>
          <p:cNvSpPr/>
          <p:nvPr/>
        </p:nvSpPr>
        <p:spPr>
          <a:xfrm flipH="1">
            <a:off x="212375" y="43898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5"/>
          <p:cNvSpPr/>
          <p:nvPr/>
        </p:nvSpPr>
        <p:spPr>
          <a:xfrm flipH="1">
            <a:off x="590100" y="46341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5"/>
          <p:cNvSpPr/>
          <p:nvPr/>
        </p:nvSpPr>
        <p:spPr>
          <a:xfrm flipH="1">
            <a:off x="266900" y="89617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5"/>
          <p:cNvSpPr/>
          <p:nvPr/>
        </p:nvSpPr>
        <p:spPr>
          <a:xfrm flipH="1">
            <a:off x="7550125" y="4797350"/>
            <a:ext cx="120300" cy="120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5"/>
          <p:cNvSpPr/>
          <p:nvPr/>
        </p:nvSpPr>
        <p:spPr>
          <a:xfrm flipH="1">
            <a:off x="8392200" y="4147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5"/>
          <p:cNvSpPr/>
          <p:nvPr/>
        </p:nvSpPr>
        <p:spPr>
          <a:xfrm flipH="1">
            <a:off x="428900" y="300825"/>
            <a:ext cx="72300" cy="7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dk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 txBox="1"/>
          <p:nvPr>
            <p:ph type="title"/>
          </p:nvPr>
        </p:nvSpPr>
        <p:spPr>
          <a:xfrm>
            <a:off x="1226400" y="3115663"/>
            <a:ext cx="4360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6" name="Google Shape;166;p16"/>
          <p:cNvSpPr txBox="1"/>
          <p:nvPr>
            <p:ph idx="1" type="subTitle"/>
          </p:nvPr>
        </p:nvSpPr>
        <p:spPr>
          <a:xfrm>
            <a:off x="1226400" y="1511313"/>
            <a:ext cx="6691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7" name="Google Shape;167;p16"/>
          <p:cNvSpPr/>
          <p:nvPr/>
        </p:nvSpPr>
        <p:spPr>
          <a:xfrm>
            <a:off x="7874600" y="-240275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 rot="-435347">
            <a:off x="-234134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266500" y="463215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266500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8315400" y="440115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497500" y="262484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 flipH="1">
            <a:off x="-32550" y="-744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8892350" y="7081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/>
          <p:nvPr>
            <p:ph type="title"/>
          </p:nvPr>
        </p:nvSpPr>
        <p:spPr>
          <a:xfrm>
            <a:off x="720000" y="1582088"/>
            <a:ext cx="3338100" cy="11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7" name="Google Shape;177;p17"/>
          <p:cNvSpPr txBox="1"/>
          <p:nvPr>
            <p:ph idx="1" type="subTitle"/>
          </p:nvPr>
        </p:nvSpPr>
        <p:spPr>
          <a:xfrm>
            <a:off x="720000" y="2875650"/>
            <a:ext cx="33381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7"/>
          <p:cNvSpPr/>
          <p:nvPr/>
        </p:nvSpPr>
        <p:spPr>
          <a:xfrm flipH="1">
            <a:off x="7880550" y="345577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7"/>
          <p:cNvSpPr/>
          <p:nvPr/>
        </p:nvSpPr>
        <p:spPr>
          <a:xfrm flipH="1">
            <a:off x="-49050" y="-84200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7"/>
          <p:cNvSpPr/>
          <p:nvPr/>
        </p:nvSpPr>
        <p:spPr>
          <a:xfrm>
            <a:off x="8817925" y="44151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7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7"/>
          <p:cNvSpPr/>
          <p:nvPr/>
        </p:nvSpPr>
        <p:spPr>
          <a:xfrm>
            <a:off x="8679100" y="326125"/>
            <a:ext cx="72300" cy="7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7"/>
          <p:cNvSpPr/>
          <p:nvPr/>
        </p:nvSpPr>
        <p:spPr>
          <a:xfrm>
            <a:off x="8598150" y="124017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"/>
          <p:cNvSpPr/>
          <p:nvPr/>
        </p:nvSpPr>
        <p:spPr>
          <a:xfrm>
            <a:off x="2979450" y="4716425"/>
            <a:ext cx="120300" cy="120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7"/>
          <p:cNvSpPr/>
          <p:nvPr/>
        </p:nvSpPr>
        <p:spPr>
          <a:xfrm>
            <a:off x="638100" y="6677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7"/>
          <p:cNvSpPr/>
          <p:nvPr/>
        </p:nvSpPr>
        <p:spPr>
          <a:xfrm>
            <a:off x="871700" y="4426950"/>
            <a:ext cx="354300" cy="35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4">
    <p:bg>
      <p:bgPr>
        <a:solidFill>
          <a:schemeClr val="dk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"/>
          <p:cNvSpPr txBox="1"/>
          <p:nvPr>
            <p:ph idx="1" type="body"/>
          </p:nvPr>
        </p:nvSpPr>
        <p:spPr>
          <a:xfrm>
            <a:off x="753075" y="1376475"/>
            <a:ext cx="3676200" cy="30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89" name="Google Shape;189;p18"/>
          <p:cNvSpPr txBox="1"/>
          <p:nvPr>
            <p:ph type="title"/>
          </p:nvPr>
        </p:nvSpPr>
        <p:spPr>
          <a:xfrm>
            <a:off x="753075" y="698025"/>
            <a:ext cx="367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0" name="Google Shape;190;p18"/>
          <p:cNvSpPr/>
          <p:nvPr/>
        </p:nvSpPr>
        <p:spPr>
          <a:xfrm flipH="1">
            <a:off x="8601123" y="47054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8"/>
          <p:cNvSpPr/>
          <p:nvPr/>
        </p:nvSpPr>
        <p:spPr>
          <a:xfrm flipH="1">
            <a:off x="-82552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"/>
          <p:cNvSpPr/>
          <p:nvPr/>
        </p:nvSpPr>
        <p:spPr>
          <a:xfrm flipH="1">
            <a:off x="2288998" y="389400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"/>
          <p:cNvSpPr/>
          <p:nvPr/>
        </p:nvSpPr>
        <p:spPr>
          <a:xfrm flipH="1">
            <a:off x="167248" y="1898575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8"/>
          <p:cNvSpPr/>
          <p:nvPr/>
        </p:nvSpPr>
        <p:spPr>
          <a:xfrm flipH="1" rot="435347">
            <a:off x="8651302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"/>
          <p:cNvSpPr/>
          <p:nvPr/>
        </p:nvSpPr>
        <p:spPr>
          <a:xfrm flipH="1">
            <a:off x="8743323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"/>
          <p:cNvSpPr/>
          <p:nvPr/>
        </p:nvSpPr>
        <p:spPr>
          <a:xfrm flipH="1">
            <a:off x="7711201" y="411675"/>
            <a:ext cx="407700" cy="407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"/>
          <p:cNvSpPr/>
          <p:nvPr/>
        </p:nvSpPr>
        <p:spPr>
          <a:xfrm flipH="1">
            <a:off x="641850" y="4705475"/>
            <a:ext cx="275100" cy="274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8"/>
          <p:cNvSpPr/>
          <p:nvPr/>
        </p:nvSpPr>
        <p:spPr>
          <a:xfrm flipH="1">
            <a:off x="7386223" y="44886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/>
          <p:nvPr>
            <p:ph type="title"/>
          </p:nvPr>
        </p:nvSpPr>
        <p:spPr>
          <a:xfrm>
            <a:off x="713100" y="1874700"/>
            <a:ext cx="358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1" name="Google Shape;201;p19"/>
          <p:cNvSpPr txBox="1"/>
          <p:nvPr>
            <p:ph idx="1" type="subTitle"/>
          </p:nvPr>
        </p:nvSpPr>
        <p:spPr>
          <a:xfrm>
            <a:off x="721100" y="2447400"/>
            <a:ext cx="3581400" cy="8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9"/>
          <p:cNvSpPr/>
          <p:nvPr/>
        </p:nvSpPr>
        <p:spPr>
          <a:xfrm flipH="1">
            <a:off x="7880550" y="345577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9"/>
          <p:cNvSpPr/>
          <p:nvPr/>
        </p:nvSpPr>
        <p:spPr>
          <a:xfrm flipH="1">
            <a:off x="-49050" y="-84200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9"/>
          <p:cNvSpPr/>
          <p:nvPr/>
        </p:nvSpPr>
        <p:spPr>
          <a:xfrm>
            <a:off x="283800" y="4539425"/>
            <a:ext cx="354300" cy="35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9"/>
          <p:cNvSpPr/>
          <p:nvPr/>
        </p:nvSpPr>
        <p:spPr>
          <a:xfrm>
            <a:off x="8817925" y="44151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9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9"/>
          <p:cNvSpPr/>
          <p:nvPr/>
        </p:nvSpPr>
        <p:spPr>
          <a:xfrm>
            <a:off x="8598150" y="124017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9"/>
          <p:cNvSpPr/>
          <p:nvPr/>
        </p:nvSpPr>
        <p:spPr>
          <a:xfrm>
            <a:off x="1900400" y="4773425"/>
            <a:ext cx="120300" cy="120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9"/>
          <p:cNvSpPr/>
          <p:nvPr/>
        </p:nvSpPr>
        <p:spPr>
          <a:xfrm>
            <a:off x="2274825" y="3261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9"/>
          <p:cNvSpPr/>
          <p:nvPr/>
        </p:nvSpPr>
        <p:spPr>
          <a:xfrm>
            <a:off x="638100" y="6677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9"/>
          <p:cNvSpPr/>
          <p:nvPr/>
        </p:nvSpPr>
        <p:spPr>
          <a:xfrm>
            <a:off x="8679100" y="326125"/>
            <a:ext cx="72300" cy="7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3">
    <p:bg>
      <p:bgPr>
        <a:solidFill>
          <a:schemeClr val="dk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"/>
          <p:cNvSpPr txBox="1"/>
          <p:nvPr>
            <p:ph idx="1" type="body"/>
          </p:nvPr>
        </p:nvSpPr>
        <p:spPr>
          <a:xfrm>
            <a:off x="720000" y="2021100"/>
            <a:ext cx="3729600" cy="25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14" name="Google Shape;214;p20"/>
          <p:cNvSpPr txBox="1"/>
          <p:nvPr>
            <p:ph idx="2" type="body"/>
          </p:nvPr>
        </p:nvSpPr>
        <p:spPr>
          <a:xfrm>
            <a:off x="4694500" y="2021100"/>
            <a:ext cx="3729600" cy="25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15" name="Google Shape;215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6" name="Google Shape;216;p20"/>
          <p:cNvSpPr/>
          <p:nvPr/>
        </p:nvSpPr>
        <p:spPr>
          <a:xfrm>
            <a:off x="-245750" y="34172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1528175" y="46041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0"/>
          <p:cNvSpPr/>
          <p:nvPr/>
        </p:nvSpPr>
        <p:spPr>
          <a:xfrm>
            <a:off x="333575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0"/>
          <p:cNvSpPr/>
          <p:nvPr/>
        </p:nvSpPr>
        <p:spPr>
          <a:xfrm>
            <a:off x="7076650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0"/>
          <p:cNvSpPr/>
          <p:nvPr/>
        </p:nvSpPr>
        <p:spPr>
          <a:xfrm>
            <a:off x="8313750" y="977675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0"/>
          <p:cNvSpPr/>
          <p:nvPr/>
        </p:nvSpPr>
        <p:spPr>
          <a:xfrm>
            <a:off x="8590200" y="414780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0"/>
          <p:cNvSpPr/>
          <p:nvPr/>
        </p:nvSpPr>
        <p:spPr>
          <a:xfrm>
            <a:off x="475775" y="323334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0"/>
          <p:cNvSpPr/>
          <p:nvPr/>
        </p:nvSpPr>
        <p:spPr>
          <a:xfrm>
            <a:off x="333575" y="3441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0"/>
          <p:cNvSpPr/>
          <p:nvPr/>
        </p:nvSpPr>
        <p:spPr>
          <a:xfrm flipH="1">
            <a:off x="-245750" y="-5171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0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720000" y="2233075"/>
            <a:ext cx="4281900" cy="12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2" type="title"/>
          </p:nvPr>
        </p:nvSpPr>
        <p:spPr>
          <a:xfrm>
            <a:off x="720000" y="1011775"/>
            <a:ext cx="4281900" cy="102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720000" y="3674275"/>
            <a:ext cx="42819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/>
          <p:nvPr/>
        </p:nvSpPr>
        <p:spPr>
          <a:xfrm>
            <a:off x="-245750" y="34172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7874600" y="-240275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7550913" y="370588"/>
            <a:ext cx="106500" cy="10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1590125" y="44886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969250" y="460200"/>
            <a:ext cx="231000" cy="231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333575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8627600" y="4204200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8359800" y="47283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 rot="-4500040">
            <a:off x="-193135" y="-40864"/>
            <a:ext cx="2133261" cy="1640276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8892350" y="7081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0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"/>
          <p:cNvSpPr txBox="1"/>
          <p:nvPr>
            <p:ph idx="1" type="body"/>
          </p:nvPr>
        </p:nvSpPr>
        <p:spPr>
          <a:xfrm>
            <a:off x="713100" y="1151000"/>
            <a:ext cx="3736500" cy="34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28" name="Google Shape;228;p21"/>
          <p:cNvSpPr txBox="1"/>
          <p:nvPr>
            <p:ph idx="2" type="body"/>
          </p:nvPr>
        </p:nvSpPr>
        <p:spPr>
          <a:xfrm>
            <a:off x="4694500" y="1151000"/>
            <a:ext cx="3736500" cy="34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29" name="Google Shape;229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0" name="Google Shape;230;p21"/>
          <p:cNvSpPr/>
          <p:nvPr/>
        </p:nvSpPr>
        <p:spPr>
          <a:xfrm rot="-435347">
            <a:off x="-234134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1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1"/>
          <p:cNvSpPr/>
          <p:nvPr/>
        </p:nvSpPr>
        <p:spPr>
          <a:xfrm>
            <a:off x="266500" y="463215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1"/>
          <p:cNvSpPr/>
          <p:nvPr/>
        </p:nvSpPr>
        <p:spPr>
          <a:xfrm>
            <a:off x="266500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1"/>
          <p:cNvSpPr/>
          <p:nvPr/>
        </p:nvSpPr>
        <p:spPr>
          <a:xfrm>
            <a:off x="8760000" y="30932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1"/>
          <p:cNvSpPr/>
          <p:nvPr/>
        </p:nvSpPr>
        <p:spPr>
          <a:xfrm>
            <a:off x="7512925" y="4239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1"/>
          <p:cNvSpPr/>
          <p:nvPr/>
        </p:nvSpPr>
        <p:spPr>
          <a:xfrm>
            <a:off x="8372100" y="4830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6">
    <p:bg>
      <p:bgPr>
        <a:solidFill>
          <a:schemeClr val="dk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9" name="Google Shape;239;p22"/>
          <p:cNvSpPr txBox="1"/>
          <p:nvPr>
            <p:ph idx="1" type="subTitle"/>
          </p:nvPr>
        </p:nvSpPr>
        <p:spPr>
          <a:xfrm>
            <a:off x="1847988" y="3774799"/>
            <a:ext cx="2262000" cy="53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22"/>
          <p:cNvSpPr txBox="1"/>
          <p:nvPr>
            <p:ph idx="2" type="title"/>
          </p:nvPr>
        </p:nvSpPr>
        <p:spPr>
          <a:xfrm>
            <a:off x="1845138" y="3312421"/>
            <a:ext cx="2262000" cy="3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1" name="Google Shape;241;p22"/>
          <p:cNvSpPr txBox="1"/>
          <p:nvPr>
            <p:ph idx="3" type="subTitle"/>
          </p:nvPr>
        </p:nvSpPr>
        <p:spPr>
          <a:xfrm>
            <a:off x="5028287" y="3774799"/>
            <a:ext cx="2267700" cy="53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22"/>
          <p:cNvSpPr txBox="1"/>
          <p:nvPr>
            <p:ph idx="4" type="title"/>
          </p:nvPr>
        </p:nvSpPr>
        <p:spPr>
          <a:xfrm>
            <a:off x="5031149" y="3312421"/>
            <a:ext cx="2267700" cy="3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3" name="Google Shape;243;p22"/>
          <p:cNvSpPr/>
          <p:nvPr/>
        </p:nvSpPr>
        <p:spPr>
          <a:xfrm flipH="1">
            <a:off x="7880550" y="345577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2"/>
          <p:cNvSpPr/>
          <p:nvPr/>
        </p:nvSpPr>
        <p:spPr>
          <a:xfrm flipH="1">
            <a:off x="-211575" y="-268800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2"/>
          <p:cNvSpPr/>
          <p:nvPr/>
        </p:nvSpPr>
        <p:spPr>
          <a:xfrm>
            <a:off x="351675" y="142355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2"/>
          <p:cNvSpPr/>
          <p:nvPr/>
        </p:nvSpPr>
        <p:spPr>
          <a:xfrm>
            <a:off x="501675" y="4249800"/>
            <a:ext cx="354300" cy="35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2"/>
          <p:cNvSpPr/>
          <p:nvPr/>
        </p:nvSpPr>
        <p:spPr>
          <a:xfrm>
            <a:off x="8817925" y="4415125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2"/>
          <p:cNvSpPr/>
          <p:nvPr/>
        </p:nvSpPr>
        <p:spPr>
          <a:xfrm>
            <a:off x="8679100" y="326125"/>
            <a:ext cx="72300" cy="7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2"/>
          <p:cNvSpPr/>
          <p:nvPr/>
        </p:nvSpPr>
        <p:spPr>
          <a:xfrm>
            <a:off x="8509050" y="1125050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2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bg>
      <p:bgPr>
        <a:solidFill>
          <a:schemeClr val="dk1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"/>
          <p:cNvSpPr txBox="1"/>
          <p:nvPr>
            <p:ph type="title"/>
          </p:nvPr>
        </p:nvSpPr>
        <p:spPr>
          <a:xfrm>
            <a:off x="7131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3" name="Google Shape;253;p23"/>
          <p:cNvSpPr txBox="1"/>
          <p:nvPr>
            <p:ph idx="2" type="title"/>
          </p:nvPr>
        </p:nvSpPr>
        <p:spPr>
          <a:xfrm>
            <a:off x="5394875" y="3719625"/>
            <a:ext cx="2955900" cy="3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4" name="Google Shape;254;p23"/>
          <p:cNvSpPr txBox="1"/>
          <p:nvPr>
            <p:ph idx="1" type="subTitle"/>
          </p:nvPr>
        </p:nvSpPr>
        <p:spPr>
          <a:xfrm>
            <a:off x="5394875" y="4152600"/>
            <a:ext cx="2955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23"/>
          <p:cNvSpPr txBox="1"/>
          <p:nvPr>
            <p:ph idx="3" type="title"/>
          </p:nvPr>
        </p:nvSpPr>
        <p:spPr>
          <a:xfrm>
            <a:off x="5394875" y="1379575"/>
            <a:ext cx="2955900" cy="3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6" name="Google Shape;256;p23"/>
          <p:cNvSpPr txBox="1"/>
          <p:nvPr>
            <p:ph idx="4" type="subTitle"/>
          </p:nvPr>
        </p:nvSpPr>
        <p:spPr>
          <a:xfrm>
            <a:off x="5394875" y="1812500"/>
            <a:ext cx="2955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23"/>
          <p:cNvSpPr txBox="1"/>
          <p:nvPr>
            <p:ph idx="5" type="title"/>
          </p:nvPr>
        </p:nvSpPr>
        <p:spPr>
          <a:xfrm>
            <a:off x="5394875" y="2549613"/>
            <a:ext cx="2955900" cy="3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8" name="Google Shape;258;p23"/>
          <p:cNvSpPr txBox="1"/>
          <p:nvPr>
            <p:ph idx="6" type="subTitle"/>
          </p:nvPr>
        </p:nvSpPr>
        <p:spPr>
          <a:xfrm>
            <a:off x="5394875" y="2982538"/>
            <a:ext cx="2955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23"/>
          <p:cNvSpPr/>
          <p:nvPr/>
        </p:nvSpPr>
        <p:spPr>
          <a:xfrm>
            <a:off x="7874600" y="-240275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3"/>
          <p:cNvSpPr/>
          <p:nvPr/>
        </p:nvSpPr>
        <p:spPr>
          <a:xfrm>
            <a:off x="7550913" y="370588"/>
            <a:ext cx="106500" cy="10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3"/>
          <p:cNvSpPr/>
          <p:nvPr/>
        </p:nvSpPr>
        <p:spPr>
          <a:xfrm>
            <a:off x="-224875" y="233100"/>
            <a:ext cx="723625" cy="1310425"/>
          </a:xfrm>
          <a:custGeom>
            <a:rect b="b" l="l" r="r" t="t"/>
            <a:pathLst>
              <a:path extrusionOk="0" h="52417" w="28945">
                <a:moveTo>
                  <a:pt x="10764" y="4301"/>
                </a:moveTo>
                <a:cubicBezTo>
                  <a:pt x="10897" y="4315"/>
                  <a:pt x="10990" y="4326"/>
                  <a:pt x="10990" y="4329"/>
                </a:cubicBezTo>
                <a:cubicBezTo>
                  <a:pt x="10990" y="4330"/>
                  <a:pt x="10988" y="4330"/>
                  <a:pt x="10984" y="4330"/>
                </a:cubicBezTo>
                <a:cubicBezTo>
                  <a:pt x="10954" y="4330"/>
                  <a:pt x="10827" y="4311"/>
                  <a:pt x="10764" y="4301"/>
                </a:cubicBezTo>
                <a:close/>
                <a:moveTo>
                  <a:pt x="14419" y="5246"/>
                </a:moveTo>
                <a:lnTo>
                  <a:pt x="14419" y="5246"/>
                </a:lnTo>
                <a:cubicBezTo>
                  <a:pt x="14450" y="5265"/>
                  <a:pt x="14488" y="5280"/>
                  <a:pt x="14526" y="5296"/>
                </a:cubicBezTo>
                <a:lnTo>
                  <a:pt x="14526" y="5296"/>
                </a:lnTo>
                <a:cubicBezTo>
                  <a:pt x="14491" y="5279"/>
                  <a:pt x="14455" y="5261"/>
                  <a:pt x="14419" y="5246"/>
                </a:cubicBezTo>
                <a:close/>
                <a:moveTo>
                  <a:pt x="14526" y="5296"/>
                </a:moveTo>
                <a:lnTo>
                  <a:pt x="14526" y="5296"/>
                </a:lnTo>
                <a:cubicBezTo>
                  <a:pt x="14556" y="5310"/>
                  <a:pt x="14585" y="5324"/>
                  <a:pt x="14613" y="5336"/>
                </a:cubicBezTo>
                <a:lnTo>
                  <a:pt x="14613" y="5336"/>
                </a:lnTo>
                <a:cubicBezTo>
                  <a:pt x="14586" y="5321"/>
                  <a:pt x="14556" y="5309"/>
                  <a:pt x="14526" y="5296"/>
                </a:cubicBezTo>
                <a:close/>
                <a:moveTo>
                  <a:pt x="19720" y="9260"/>
                </a:moveTo>
                <a:cubicBezTo>
                  <a:pt x="19727" y="9268"/>
                  <a:pt x="19734" y="9275"/>
                  <a:pt x="19741" y="9282"/>
                </a:cubicBezTo>
                <a:cubicBezTo>
                  <a:pt x="19801" y="9362"/>
                  <a:pt x="19823" y="9392"/>
                  <a:pt x="19822" y="9392"/>
                </a:cubicBezTo>
                <a:cubicBezTo>
                  <a:pt x="19821" y="9392"/>
                  <a:pt x="19768" y="9323"/>
                  <a:pt x="19720" y="9260"/>
                </a:cubicBezTo>
                <a:close/>
                <a:moveTo>
                  <a:pt x="21603" y="20594"/>
                </a:moveTo>
                <a:cubicBezTo>
                  <a:pt x="21595" y="20611"/>
                  <a:pt x="21585" y="20630"/>
                  <a:pt x="21575" y="20653"/>
                </a:cubicBezTo>
                <a:cubicBezTo>
                  <a:pt x="21541" y="20728"/>
                  <a:pt x="21523" y="20769"/>
                  <a:pt x="21516" y="20787"/>
                </a:cubicBezTo>
                <a:lnTo>
                  <a:pt x="21516" y="20787"/>
                </a:lnTo>
                <a:cubicBezTo>
                  <a:pt x="21532" y="20753"/>
                  <a:pt x="21548" y="20720"/>
                  <a:pt x="21563" y="20688"/>
                </a:cubicBezTo>
                <a:cubicBezTo>
                  <a:pt x="21569" y="20672"/>
                  <a:pt x="21579" y="20650"/>
                  <a:pt x="21590" y="20627"/>
                </a:cubicBezTo>
                <a:lnTo>
                  <a:pt x="21590" y="20627"/>
                </a:lnTo>
                <a:cubicBezTo>
                  <a:pt x="21595" y="20615"/>
                  <a:pt x="21599" y="20604"/>
                  <a:pt x="21603" y="20594"/>
                </a:cubicBezTo>
                <a:close/>
                <a:moveTo>
                  <a:pt x="21281" y="28961"/>
                </a:moveTo>
                <a:cubicBezTo>
                  <a:pt x="21394" y="28994"/>
                  <a:pt x="21451" y="29005"/>
                  <a:pt x="21471" y="29005"/>
                </a:cubicBezTo>
                <a:lnTo>
                  <a:pt x="21471" y="29005"/>
                </a:lnTo>
                <a:cubicBezTo>
                  <a:pt x="21409" y="28992"/>
                  <a:pt x="21348" y="28978"/>
                  <a:pt x="21287" y="28962"/>
                </a:cubicBezTo>
                <a:lnTo>
                  <a:pt x="21287" y="28962"/>
                </a:lnTo>
                <a:cubicBezTo>
                  <a:pt x="21285" y="28962"/>
                  <a:pt x="21283" y="28962"/>
                  <a:pt x="21281" y="28961"/>
                </a:cubicBezTo>
                <a:close/>
                <a:moveTo>
                  <a:pt x="19787" y="28967"/>
                </a:moveTo>
                <a:cubicBezTo>
                  <a:pt x="19664" y="29005"/>
                  <a:pt x="19600" y="29017"/>
                  <a:pt x="19576" y="29017"/>
                </a:cubicBezTo>
                <a:cubicBezTo>
                  <a:pt x="19573" y="29017"/>
                  <a:pt x="19570" y="29017"/>
                  <a:pt x="19569" y="29017"/>
                </a:cubicBezTo>
                <a:lnTo>
                  <a:pt x="19569" y="29017"/>
                </a:lnTo>
                <a:cubicBezTo>
                  <a:pt x="19637" y="29002"/>
                  <a:pt x="19706" y="28986"/>
                  <a:pt x="19773" y="28968"/>
                </a:cubicBezTo>
                <a:lnTo>
                  <a:pt x="19773" y="28968"/>
                </a:lnTo>
                <a:cubicBezTo>
                  <a:pt x="19778" y="28968"/>
                  <a:pt x="19782" y="28967"/>
                  <a:pt x="19787" y="28967"/>
                </a:cubicBezTo>
                <a:close/>
                <a:moveTo>
                  <a:pt x="23146" y="29678"/>
                </a:moveTo>
                <a:cubicBezTo>
                  <a:pt x="23177" y="29693"/>
                  <a:pt x="23267" y="29763"/>
                  <a:pt x="23263" y="29763"/>
                </a:cubicBezTo>
                <a:cubicBezTo>
                  <a:pt x="23261" y="29763"/>
                  <a:pt x="23231" y="29741"/>
                  <a:pt x="23146" y="29678"/>
                </a:cubicBezTo>
                <a:close/>
                <a:moveTo>
                  <a:pt x="24384" y="34083"/>
                </a:moveTo>
                <a:cubicBezTo>
                  <a:pt x="24384" y="34084"/>
                  <a:pt x="24383" y="34086"/>
                  <a:pt x="24383" y="34087"/>
                </a:cubicBezTo>
                <a:lnTo>
                  <a:pt x="24383" y="34087"/>
                </a:lnTo>
                <a:cubicBezTo>
                  <a:pt x="24383" y="34086"/>
                  <a:pt x="24384" y="34084"/>
                  <a:pt x="24384" y="34083"/>
                </a:cubicBezTo>
                <a:close/>
                <a:moveTo>
                  <a:pt x="23328" y="37740"/>
                </a:moveTo>
                <a:cubicBezTo>
                  <a:pt x="23321" y="37756"/>
                  <a:pt x="23318" y="37763"/>
                  <a:pt x="23318" y="37763"/>
                </a:cubicBezTo>
                <a:cubicBezTo>
                  <a:pt x="23318" y="37763"/>
                  <a:pt x="23322" y="37755"/>
                  <a:pt x="23328" y="37740"/>
                </a:cubicBezTo>
                <a:close/>
                <a:moveTo>
                  <a:pt x="21265" y="41298"/>
                </a:moveTo>
                <a:lnTo>
                  <a:pt x="21265" y="41298"/>
                </a:lnTo>
                <a:cubicBezTo>
                  <a:pt x="21259" y="41304"/>
                  <a:pt x="21252" y="41311"/>
                  <a:pt x="21246" y="41318"/>
                </a:cubicBezTo>
                <a:lnTo>
                  <a:pt x="21246" y="41318"/>
                </a:lnTo>
                <a:cubicBezTo>
                  <a:pt x="21255" y="41307"/>
                  <a:pt x="21262" y="41300"/>
                  <a:pt x="21265" y="41298"/>
                </a:cubicBezTo>
                <a:close/>
                <a:moveTo>
                  <a:pt x="21175" y="41407"/>
                </a:moveTo>
                <a:cubicBezTo>
                  <a:pt x="21173" y="41410"/>
                  <a:pt x="21171" y="41414"/>
                  <a:pt x="21170" y="41417"/>
                </a:cubicBezTo>
                <a:cubicBezTo>
                  <a:pt x="21113" y="41493"/>
                  <a:pt x="21091" y="41521"/>
                  <a:pt x="21091" y="41521"/>
                </a:cubicBezTo>
                <a:cubicBezTo>
                  <a:pt x="21090" y="41521"/>
                  <a:pt x="21132" y="41464"/>
                  <a:pt x="21175" y="41407"/>
                </a:cubicBezTo>
                <a:close/>
                <a:moveTo>
                  <a:pt x="8718" y="1"/>
                </a:moveTo>
                <a:cubicBezTo>
                  <a:pt x="6373" y="1"/>
                  <a:pt x="4023" y="413"/>
                  <a:pt x="1846" y="1234"/>
                </a:cubicBezTo>
                <a:cubicBezTo>
                  <a:pt x="822" y="1627"/>
                  <a:pt x="0" y="2674"/>
                  <a:pt x="370" y="3841"/>
                </a:cubicBezTo>
                <a:cubicBezTo>
                  <a:pt x="685" y="4648"/>
                  <a:pt x="1529" y="5399"/>
                  <a:pt x="2438" y="5399"/>
                </a:cubicBezTo>
                <a:cubicBezTo>
                  <a:pt x="2628" y="5399"/>
                  <a:pt x="2821" y="5366"/>
                  <a:pt x="3013" y="5294"/>
                </a:cubicBezTo>
                <a:cubicBezTo>
                  <a:pt x="3787" y="4996"/>
                  <a:pt x="4572" y="4758"/>
                  <a:pt x="5394" y="4579"/>
                </a:cubicBezTo>
                <a:cubicBezTo>
                  <a:pt x="5763" y="4496"/>
                  <a:pt x="6132" y="4436"/>
                  <a:pt x="6501" y="4365"/>
                </a:cubicBezTo>
                <a:cubicBezTo>
                  <a:pt x="6528" y="4365"/>
                  <a:pt x="6632" y="4339"/>
                  <a:pt x="6721" y="4320"/>
                </a:cubicBezTo>
                <a:lnTo>
                  <a:pt x="6721" y="4320"/>
                </a:lnTo>
                <a:cubicBezTo>
                  <a:pt x="6649" y="4328"/>
                  <a:pt x="6575" y="4336"/>
                  <a:pt x="6571" y="4336"/>
                </a:cubicBezTo>
                <a:cubicBezTo>
                  <a:pt x="6568" y="4336"/>
                  <a:pt x="6608" y="4331"/>
                  <a:pt x="6727" y="4317"/>
                </a:cubicBezTo>
                <a:cubicBezTo>
                  <a:pt x="6731" y="4317"/>
                  <a:pt x="6735" y="4317"/>
                  <a:pt x="6738" y="4317"/>
                </a:cubicBezTo>
                <a:lnTo>
                  <a:pt x="6738" y="4317"/>
                </a:lnTo>
                <a:cubicBezTo>
                  <a:pt x="6733" y="4318"/>
                  <a:pt x="6727" y="4319"/>
                  <a:pt x="6721" y="4320"/>
                </a:cubicBezTo>
                <a:lnTo>
                  <a:pt x="6721" y="4320"/>
                </a:lnTo>
                <a:cubicBezTo>
                  <a:pt x="6741" y="4318"/>
                  <a:pt x="6761" y="4316"/>
                  <a:pt x="6779" y="4314"/>
                </a:cubicBezTo>
                <a:lnTo>
                  <a:pt x="6779" y="4314"/>
                </a:lnTo>
                <a:cubicBezTo>
                  <a:pt x="6766" y="4315"/>
                  <a:pt x="6752" y="4316"/>
                  <a:pt x="6738" y="4317"/>
                </a:cubicBezTo>
                <a:lnTo>
                  <a:pt x="6738" y="4317"/>
                </a:lnTo>
                <a:cubicBezTo>
                  <a:pt x="6782" y="4308"/>
                  <a:pt x="6820" y="4301"/>
                  <a:pt x="6842" y="4301"/>
                </a:cubicBezTo>
                <a:cubicBezTo>
                  <a:pt x="6851" y="4301"/>
                  <a:pt x="6857" y="4302"/>
                  <a:pt x="6858" y="4305"/>
                </a:cubicBezTo>
                <a:cubicBezTo>
                  <a:pt x="6858" y="4305"/>
                  <a:pt x="6824" y="4309"/>
                  <a:pt x="6779" y="4314"/>
                </a:cubicBezTo>
                <a:lnTo>
                  <a:pt x="6779" y="4314"/>
                </a:lnTo>
                <a:cubicBezTo>
                  <a:pt x="6975" y="4300"/>
                  <a:pt x="7162" y="4269"/>
                  <a:pt x="7370" y="4258"/>
                </a:cubicBezTo>
                <a:cubicBezTo>
                  <a:pt x="7884" y="4221"/>
                  <a:pt x="8402" y="4202"/>
                  <a:pt x="8922" y="4202"/>
                </a:cubicBezTo>
                <a:cubicBezTo>
                  <a:pt x="9234" y="4202"/>
                  <a:pt x="9546" y="4209"/>
                  <a:pt x="9859" y="4222"/>
                </a:cubicBezTo>
                <a:cubicBezTo>
                  <a:pt x="9924" y="4222"/>
                  <a:pt x="10432" y="4267"/>
                  <a:pt x="10745" y="4299"/>
                </a:cubicBezTo>
                <a:lnTo>
                  <a:pt x="10745" y="4299"/>
                </a:lnTo>
                <a:cubicBezTo>
                  <a:pt x="10762" y="4302"/>
                  <a:pt x="10794" y="4308"/>
                  <a:pt x="10847" y="4317"/>
                </a:cubicBezTo>
                <a:cubicBezTo>
                  <a:pt x="10942" y="4329"/>
                  <a:pt x="11026" y="4341"/>
                  <a:pt x="11133" y="4365"/>
                </a:cubicBezTo>
                <a:cubicBezTo>
                  <a:pt x="11371" y="4401"/>
                  <a:pt x="11597" y="4436"/>
                  <a:pt x="11835" y="4496"/>
                </a:cubicBezTo>
                <a:cubicBezTo>
                  <a:pt x="12621" y="4663"/>
                  <a:pt x="13383" y="4877"/>
                  <a:pt x="14133" y="5151"/>
                </a:cubicBezTo>
                <a:cubicBezTo>
                  <a:pt x="14240" y="5186"/>
                  <a:pt x="14597" y="5270"/>
                  <a:pt x="14657" y="5353"/>
                </a:cubicBezTo>
                <a:cubicBezTo>
                  <a:pt x="14643" y="5348"/>
                  <a:pt x="14628" y="5343"/>
                  <a:pt x="14613" y="5336"/>
                </a:cubicBezTo>
                <a:lnTo>
                  <a:pt x="14613" y="5336"/>
                </a:lnTo>
                <a:cubicBezTo>
                  <a:pt x="14616" y="5338"/>
                  <a:pt x="14618" y="5340"/>
                  <a:pt x="14621" y="5341"/>
                </a:cubicBezTo>
                <a:cubicBezTo>
                  <a:pt x="14705" y="5389"/>
                  <a:pt x="14776" y="5413"/>
                  <a:pt x="14871" y="5460"/>
                </a:cubicBezTo>
                <a:cubicBezTo>
                  <a:pt x="15252" y="5639"/>
                  <a:pt x="15621" y="5829"/>
                  <a:pt x="16002" y="6044"/>
                </a:cubicBezTo>
                <a:cubicBezTo>
                  <a:pt x="16348" y="6234"/>
                  <a:pt x="16681" y="6437"/>
                  <a:pt x="17014" y="6663"/>
                </a:cubicBezTo>
                <a:cubicBezTo>
                  <a:pt x="17124" y="6745"/>
                  <a:pt x="17226" y="6827"/>
                  <a:pt x="17337" y="6898"/>
                </a:cubicBezTo>
                <a:lnTo>
                  <a:pt x="17337" y="6898"/>
                </a:lnTo>
                <a:cubicBezTo>
                  <a:pt x="17333" y="6891"/>
                  <a:pt x="17328" y="6884"/>
                  <a:pt x="17324" y="6877"/>
                </a:cubicBezTo>
                <a:lnTo>
                  <a:pt x="17324" y="6877"/>
                </a:lnTo>
                <a:cubicBezTo>
                  <a:pt x="17330" y="6886"/>
                  <a:pt x="17337" y="6894"/>
                  <a:pt x="17345" y="6903"/>
                </a:cubicBezTo>
                <a:lnTo>
                  <a:pt x="17345" y="6903"/>
                </a:lnTo>
                <a:cubicBezTo>
                  <a:pt x="17343" y="6901"/>
                  <a:pt x="17340" y="6900"/>
                  <a:pt x="17337" y="6898"/>
                </a:cubicBezTo>
                <a:lnTo>
                  <a:pt x="17337" y="6898"/>
                </a:lnTo>
                <a:cubicBezTo>
                  <a:pt x="17408" y="7004"/>
                  <a:pt x="17488" y="7050"/>
                  <a:pt x="17516" y="7050"/>
                </a:cubicBezTo>
                <a:cubicBezTo>
                  <a:pt x="17524" y="7050"/>
                  <a:pt x="17527" y="7047"/>
                  <a:pt x="17526" y="7040"/>
                </a:cubicBezTo>
                <a:lnTo>
                  <a:pt x="17526" y="7040"/>
                </a:lnTo>
                <a:cubicBezTo>
                  <a:pt x="17468" y="6997"/>
                  <a:pt x="17390" y="6950"/>
                  <a:pt x="17345" y="6903"/>
                </a:cubicBezTo>
                <a:lnTo>
                  <a:pt x="17345" y="6903"/>
                </a:lnTo>
                <a:cubicBezTo>
                  <a:pt x="17377" y="6923"/>
                  <a:pt x="17409" y="6942"/>
                  <a:pt x="17443" y="6961"/>
                </a:cubicBezTo>
                <a:cubicBezTo>
                  <a:pt x="17499" y="6999"/>
                  <a:pt x="17523" y="7026"/>
                  <a:pt x="17526" y="7040"/>
                </a:cubicBezTo>
                <a:lnTo>
                  <a:pt x="17526" y="7040"/>
                </a:lnTo>
                <a:cubicBezTo>
                  <a:pt x="17545" y="7053"/>
                  <a:pt x="17561" y="7067"/>
                  <a:pt x="17574" y="7080"/>
                </a:cubicBezTo>
                <a:cubicBezTo>
                  <a:pt x="18169" y="7568"/>
                  <a:pt x="18717" y="8104"/>
                  <a:pt x="19229" y="8675"/>
                </a:cubicBezTo>
                <a:cubicBezTo>
                  <a:pt x="19348" y="8806"/>
                  <a:pt x="19455" y="8937"/>
                  <a:pt x="19574" y="9080"/>
                </a:cubicBezTo>
                <a:cubicBezTo>
                  <a:pt x="19610" y="9123"/>
                  <a:pt x="19638" y="9162"/>
                  <a:pt x="19670" y="9202"/>
                </a:cubicBezTo>
                <a:lnTo>
                  <a:pt x="19670" y="9202"/>
                </a:lnTo>
                <a:cubicBezTo>
                  <a:pt x="19868" y="9521"/>
                  <a:pt x="20118" y="9819"/>
                  <a:pt x="20312" y="10139"/>
                </a:cubicBezTo>
                <a:cubicBezTo>
                  <a:pt x="20695" y="10725"/>
                  <a:pt x="21025" y="11353"/>
                  <a:pt x="21321" y="11993"/>
                </a:cubicBezTo>
                <a:lnTo>
                  <a:pt x="21321" y="11993"/>
                </a:lnTo>
                <a:cubicBezTo>
                  <a:pt x="21346" y="12085"/>
                  <a:pt x="21411" y="12175"/>
                  <a:pt x="21432" y="12247"/>
                </a:cubicBezTo>
                <a:lnTo>
                  <a:pt x="21610" y="12735"/>
                </a:lnTo>
                <a:cubicBezTo>
                  <a:pt x="21741" y="13116"/>
                  <a:pt x="21848" y="13485"/>
                  <a:pt x="21956" y="13866"/>
                </a:cubicBezTo>
                <a:cubicBezTo>
                  <a:pt x="22039" y="14223"/>
                  <a:pt x="22134" y="14581"/>
                  <a:pt x="22194" y="14962"/>
                </a:cubicBezTo>
                <a:cubicBezTo>
                  <a:pt x="22209" y="15085"/>
                  <a:pt x="22224" y="15347"/>
                  <a:pt x="22227" y="15347"/>
                </a:cubicBezTo>
                <a:cubicBezTo>
                  <a:pt x="22228" y="15347"/>
                  <a:pt x="22227" y="15291"/>
                  <a:pt x="22221" y="15141"/>
                </a:cubicBezTo>
                <a:lnTo>
                  <a:pt x="22221" y="15141"/>
                </a:lnTo>
                <a:cubicBezTo>
                  <a:pt x="22232" y="15303"/>
                  <a:pt x="22267" y="15470"/>
                  <a:pt x="22277" y="15628"/>
                </a:cubicBezTo>
                <a:cubicBezTo>
                  <a:pt x="22337" y="16390"/>
                  <a:pt x="22337" y="17140"/>
                  <a:pt x="22277" y="17902"/>
                </a:cubicBezTo>
                <a:cubicBezTo>
                  <a:pt x="22271" y="17951"/>
                  <a:pt x="22268" y="17997"/>
                  <a:pt x="22265" y="18042"/>
                </a:cubicBezTo>
                <a:lnTo>
                  <a:pt x="22265" y="18042"/>
                </a:lnTo>
                <a:cubicBezTo>
                  <a:pt x="22262" y="18050"/>
                  <a:pt x="22259" y="18059"/>
                  <a:pt x="22257" y="18067"/>
                </a:cubicBezTo>
                <a:lnTo>
                  <a:pt x="22257" y="18067"/>
                </a:lnTo>
                <a:cubicBezTo>
                  <a:pt x="22259" y="18060"/>
                  <a:pt x="22262" y="18052"/>
                  <a:pt x="22265" y="18044"/>
                </a:cubicBezTo>
                <a:lnTo>
                  <a:pt x="22265" y="18044"/>
                </a:lnTo>
                <a:cubicBezTo>
                  <a:pt x="22262" y="18085"/>
                  <a:pt x="22259" y="18125"/>
                  <a:pt x="22253" y="18164"/>
                </a:cubicBezTo>
                <a:cubicBezTo>
                  <a:pt x="22249" y="18239"/>
                  <a:pt x="22229" y="18292"/>
                  <a:pt x="22216" y="18305"/>
                </a:cubicBezTo>
                <a:lnTo>
                  <a:pt x="22216" y="18305"/>
                </a:lnTo>
                <a:cubicBezTo>
                  <a:pt x="22224" y="18222"/>
                  <a:pt x="22235" y="18140"/>
                  <a:pt x="22257" y="18067"/>
                </a:cubicBezTo>
                <a:lnTo>
                  <a:pt x="22257" y="18067"/>
                </a:lnTo>
                <a:cubicBezTo>
                  <a:pt x="22198" y="18240"/>
                  <a:pt x="22197" y="18308"/>
                  <a:pt x="22210" y="18308"/>
                </a:cubicBezTo>
                <a:cubicBezTo>
                  <a:pt x="22212" y="18308"/>
                  <a:pt x="22214" y="18307"/>
                  <a:pt x="22216" y="18305"/>
                </a:cubicBezTo>
                <a:lnTo>
                  <a:pt x="22216" y="18305"/>
                </a:lnTo>
                <a:cubicBezTo>
                  <a:pt x="22209" y="18374"/>
                  <a:pt x="22203" y="18444"/>
                  <a:pt x="22194" y="18510"/>
                </a:cubicBezTo>
                <a:cubicBezTo>
                  <a:pt x="22122" y="18879"/>
                  <a:pt x="22027" y="19236"/>
                  <a:pt x="21920" y="19617"/>
                </a:cubicBezTo>
                <a:cubicBezTo>
                  <a:pt x="21836" y="19938"/>
                  <a:pt x="21729" y="20248"/>
                  <a:pt x="21610" y="20569"/>
                </a:cubicBezTo>
                <a:cubicBezTo>
                  <a:pt x="21609" y="20575"/>
                  <a:pt x="21606" y="20584"/>
                  <a:pt x="21603" y="20594"/>
                </a:cubicBezTo>
                <a:lnTo>
                  <a:pt x="21603" y="20594"/>
                </a:lnTo>
                <a:cubicBezTo>
                  <a:pt x="21632" y="20533"/>
                  <a:pt x="21643" y="20511"/>
                  <a:pt x="21643" y="20511"/>
                </a:cubicBezTo>
                <a:lnTo>
                  <a:pt x="21643" y="20511"/>
                </a:lnTo>
                <a:cubicBezTo>
                  <a:pt x="21644" y="20511"/>
                  <a:pt x="21615" y="20572"/>
                  <a:pt x="21590" y="20627"/>
                </a:cubicBezTo>
                <a:lnTo>
                  <a:pt x="21590" y="20627"/>
                </a:lnTo>
                <a:cubicBezTo>
                  <a:pt x="21561" y="20697"/>
                  <a:pt x="21514" y="20798"/>
                  <a:pt x="21512" y="20798"/>
                </a:cubicBezTo>
                <a:cubicBezTo>
                  <a:pt x="21511" y="20798"/>
                  <a:pt x="21513" y="20795"/>
                  <a:pt x="21516" y="20787"/>
                </a:cubicBezTo>
                <a:lnTo>
                  <a:pt x="21516" y="20787"/>
                </a:lnTo>
                <a:cubicBezTo>
                  <a:pt x="21453" y="20916"/>
                  <a:pt x="21381" y="21056"/>
                  <a:pt x="21325" y="21188"/>
                </a:cubicBezTo>
                <a:cubicBezTo>
                  <a:pt x="21003" y="21843"/>
                  <a:pt x="20610" y="22474"/>
                  <a:pt x="20182" y="23046"/>
                </a:cubicBezTo>
                <a:cubicBezTo>
                  <a:pt x="20150" y="23085"/>
                  <a:pt x="20062" y="23202"/>
                  <a:pt x="20060" y="23202"/>
                </a:cubicBezTo>
                <a:cubicBezTo>
                  <a:pt x="20059" y="23202"/>
                  <a:pt x="20081" y="23171"/>
                  <a:pt x="20146" y="23082"/>
                </a:cubicBezTo>
                <a:cubicBezTo>
                  <a:pt x="20217" y="22992"/>
                  <a:pt x="20242" y="22960"/>
                  <a:pt x="20241" y="22960"/>
                </a:cubicBezTo>
                <a:lnTo>
                  <a:pt x="20241" y="22960"/>
                </a:lnTo>
                <a:cubicBezTo>
                  <a:pt x="20240" y="22960"/>
                  <a:pt x="20115" y="23112"/>
                  <a:pt x="20074" y="23153"/>
                </a:cubicBezTo>
                <a:cubicBezTo>
                  <a:pt x="19943" y="23320"/>
                  <a:pt x="19812" y="23486"/>
                  <a:pt x="19670" y="23629"/>
                </a:cubicBezTo>
                <a:cubicBezTo>
                  <a:pt x="19396" y="23951"/>
                  <a:pt x="19110" y="24248"/>
                  <a:pt x="18800" y="24522"/>
                </a:cubicBezTo>
                <a:cubicBezTo>
                  <a:pt x="18669" y="24653"/>
                  <a:pt x="18515" y="24784"/>
                  <a:pt x="18384" y="24903"/>
                </a:cubicBezTo>
                <a:cubicBezTo>
                  <a:pt x="18370" y="24914"/>
                  <a:pt x="18357" y="24924"/>
                  <a:pt x="18343" y="24935"/>
                </a:cubicBezTo>
                <a:lnTo>
                  <a:pt x="18343" y="24935"/>
                </a:lnTo>
                <a:cubicBezTo>
                  <a:pt x="16239" y="25345"/>
                  <a:pt x="14287" y="26362"/>
                  <a:pt x="12395" y="27344"/>
                </a:cubicBezTo>
                <a:cubicBezTo>
                  <a:pt x="11609" y="27761"/>
                  <a:pt x="11145" y="28868"/>
                  <a:pt x="11430" y="29725"/>
                </a:cubicBezTo>
                <a:cubicBezTo>
                  <a:pt x="11690" y="30492"/>
                  <a:pt x="12451" y="31280"/>
                  <a:pt x="13320" y="31280"/>
                </a:cubicBezTo>
                <a:cubicBezTo>
                  <a:pt x="13369" y="31280"/>
                  <a:pt x="13417" y="31278"/>
                  <a:pt x="13466" y="31273"/>
                </a:cubicBezTo>
                <a:cubicBezTo>
                  <a:pt x="15799" y="31036"/>
                  <a:pt x="18021" y="30231"/>
                  <a:pt x="19945" y="28947"/>
                </a:cubicBezTo>
                <a:lnTo>
                  <a:pt x="19945" y="28947"/>
                </a:lnTo>
                <a:cubicBezTo>
                  <a:pt x="19956" y="28945"/>
                  <a:pt x="19968" y="28942"/>
                  <a:pt x="19979" y="28939"/>
                </a:cubicBezTo>
                <a:cubicBezTo>
                  <a:pt x="20122" y="28931"/>
                  <a:pt x="20259" y="28923"/>
                  <a:pt x="20403" y="28923"/>
                </a:cubicBezTo>
                <a:cubicBezTo>
                  <a:pt x="20463" y="28923"/>
                  <a:pt x="20524" y="28924"/>
                  <a:pt x="20586" y="28928"/>
                </a:cubicBezTo>
                <a:cubicBezTo>
                  <a:pt x="20753" y="28928"/>
                  <a:pt x="20896" y="28928"/>
                  <a:pt x="21063" y="28939"/>
                </a:cubicBezTo>
                <a:cubicBezTo>
                  <a:pt x="21132" y="28939"/>
                  <a:pt x="21209" y="28956"/>
                  <a:pt x="21281" y="28961"/>
                </a:cubicBezTo>
                <a:lnTo>
                  <a:pt x="21281" y="28961"/>
                </a:lnTo>
                <a:cubicBezTo>
                  <a:pt x="21257" y="28954"/>
                  <a:pt x="21231" y="28947"/>
                  <a:pt x="21202" y="28938"/>
                </a:cubicBezTo>
                <a:lnTo>
                  <a:pt x="21202" y="28938"/>
                </a:lnTo>
                <a:cubicBezTo>
                  <a:pt x="21230" y="28946"/>
                  <a:pt x="21259" y="28954"/>
                  <a:pt x="21287" y="28962"/>
                </a:cubicBezTo>
                <a:lnTo>
                  <a:pt x="21287" y="28962"/>
                </a:lnTo>
                <a:cubicBezTo>
                  <a:pt x="21300" y="28963"/>
                  <a:pt x="21312" y="28963"/>
                  <a:pt x="21325" y="28963"/>
                </a:cubicBezTo>
                <a:cubicBezTo>
                  <a:pt x="21422" y="28970"/>
                  <a:pt x="21506" y="29005"/>
                  <a:pt x="21471" y="29005"/>
                </a:cubicBezTo>
                <a:cubicBezTo>
                  <a:pt x="21471" y="29005"/>
                  <a:pt x="21471" y="29005"/>
                  <a:pt x="21471" y="29005"/>
                </a:cubicBezTo>
                <a:lnTo>
                  <a:pt x="21471" y="29005"/>
                </a:lnTo>
                <a:cubicBezTo>
                  <a:pt x="21714" y="29057"/>
                  <a:pt x="21966" y="29094"/>
                  <a:pt x="22217" y="29178"/>
                </a:cubicBezTo>
                <a:cubicBezTo>
                  <a:pt x="22242" y="29188"/>
                  <a:pt x="22301" y="29211"/>
                  <a:pt x="22366" y="29234"/>
                </a:cubicBezTo>
                <a:lnTo>
                  <a:pt x="22366" y="29234"/>
                </a:lnTo>
                <a:cubicBezTo>
                  <a:pt x="22353" y="29237"/>
                  <a:pt x="22630" y="29356"/>
                  <a:pt x="22694" y="29392"/>
                </a:cubicBezTo>
                <a:cubicBezTo>
                  <a:pt x="22847" y="29468"/>
                  <a:pt x="22969" y="29555"/>
                  <a:pt x="23108" y="29651"/>
                </a:cubicBezTo>
                <a:lnTo>
                  <a:pt x="23108" y="29651"/>
                </a:lnTo>
                <a:cubicBezTo>
                  <a:pt x="23157" y="29692"/>
                  <a:pt x="23215" y="29742"/>
                  <a:pt x="23230" y="29761"/>
                </a:cubicBezTo>
                <a:cubicBezTo>
                  <a:pt x="23372" y="29880"/>
                  <a:pt x="23491" y="29999"/>
                  <a:pt x="23587" y="30130"/>
                </a:cubicBezTo>
                <a:cubicBezTo>
                  <a:pt x="23596" y="30139"/>
                  <a:pt x="23605" y="30148"/>
                  <a:pt x="23613" y="30158"/>
                </a:cubicBezTo>
                <a:lnTo>
                  <a:pt x="23613" y="30158"/>
                </a:lnTo>
                <a:cubicBezTo>
                  <a:pt x="23769" y="30397"/>
                  <a:pt x="23907" y="30637"/>
                  <a:pt x="24043" y="30893"/>
                </a:cubicBezTo>
                <a:lnTo>
                  <a:pt x="24043" y="30893"/>
                </a:lnTo>
                <a:cubicBezTo>
                  <a:pt x="24055" y="30933"/>
                  <a:pt x="24071" y="30972"/>
                  <a:pt x="24087" y="31011"/>
                </a:cubicBezTo>
                <a:cubicBezTo>
                  <a:pt x="24146" y="31178"/>
                  <a:pt x="24182" y="31333"/>
                  <a:pt x="24230" y="31487"/>
                </a:cubicBezTo>
                <a:cubicBezTo>
                  <a:pt x="24277" y="31642"/>
                  <a:pt x="24301" y="31773"/>
                  <a:pt x="24337" y="31928"/>
                </a:cubicBezTo>
                <a:cubicBezTo>
                  <a:pt x="24344" y="31981"/>
                  <a:pt x="24352" y="32029"/>
                  <a:pt x="24363" y="32082"/>
                </a:cubicBezTo>
                <a:lnTo>
                  <a:pt x="24363" y="32082"/>
                </a:lnTo>
                <a:cubicBezTo>
                  <a:pt x="24421" y="32741"/>
                  <a:pt x="24443" y="33400"/>
                  <a:pt x="24361" y="34071"/>
                </a:cubicBezTo>
                <a:cubicBezTo>
                  <a:pt x="24361" y="34107"/>
                  <a:pt x="24356" y="34147"/>
                  <a:pt x="24353" y="34186"/>
                </a:cubicBezTo>
                <a:lnTo>
                  <a:pt x="24353" y="34186"/>
                </a:lnTo>
                <a:cubicBezTo>
                  <a:pt x="24323" y="34317"/>
                  <a:pt x="24317" y="34477"/>
                  <a:pt x="24289" y="34607"/>
                </a:cubicBezTo>
                <a:cubicBezTo>
                  <a:pt x="24230" y="34940"/>
                  <a:pt x="24158" y="35274"/>
                  <a:pt x="24063" y="35619"/>
                </a:cubicBezTo>
                <a:cubicBezTo>
                  <a:pt x="23896" y="36226"/>
                  <a:pt x="23706" y="36821"/>
                  <a:pt x="23468" y="37417"/>
                </a:cubicBezTo>
                <a:cubicBezTo>
                  <a:pt x="23442" y="37487"/>
                  <a:pt x="23358" y="37673"/>
                  <a:pt x="23328" y="37740"/>
                </a:cubicBezTo>
                <a:lnTo>
                  <a:pt x="23328" y="37740"/>
                </a:lnTo>
                <a:cubicBezTo>
                  <a:pt x="23345" y="37704"/>
                  <a:pt x="23380" y="37627"/>
                  <a:pt x="23444" y="37488"/>
                </a:cubicBezTo>
                <a:lnTo>
                  <a:pt x="23444" y="37488"/>
                </a:lnTo>
                <a:lnTo>
                  <a:pt x="23265" y="37893"/>
                </a:lnTo>
                <a:cubicBezTo>
                  <a:pt x="23134" y="38202"/>
                  <a:pt x="22979" y="38500"/>
                  <a:pt x="22813" y="38798"/>
                </a:cubicBezTo>
                <a:cubicBezTo>
                  <a:pt x="22515" y="39381"/>
                  <a:pt x="22170" y="39941"/>
                  <a:pt x="21825" y="40477"/>
                </a:cubicBezTo>
                <a:cubicBezTo>
                  <a:pt x="21658" y="40738"/>
                  <a:pt x="21491" y="40977"/>
                  <a:pt x="21313" y="41215"/>
                </a:cubicBezTo>
                <a:cubicBezTo>
                  <a:pt x="21275" y="41271"/>
                  <a:pt x="21230" y="41320"/>
                  <a:pt x="21195" y="41374"/>
                </a:cubicBezTo>
                <a:lnTo>
                  <a:pt x="21195" y="41374"/>
                </a:lnTo>
                <a:cubicBezTo>
                  <a:pt x="21094" y="41490"/>
                  <a:pt x="21005" y="41624"/>
                  <a:pt x="20908" y="41751"/>
                </a:cubicBezTo>
                <a:cubicBezTo>
                  <a:pt x="20491" y="42251"/>
                  <a:pt x="20062" y="42727"/>
                  <a:pt x="19586" y="43191"/>
                </a:cubicBezTo>
                <a:cubicBezTo>
                  <a:pt x="19146" y="43632"/>
                  <a:pt x="18669" y="44072"/>
                  <a:pt x="18193" y="44465"/>
                </a:cubicBezTo>
                <a:cubicBezTo>
                  <a:pt x="18064" y="44562"/>
                  <a:pt x="17945" y="44658"/>
                  <a:pt x="17836" y="44755"/>
                </a:cubicBezTo>
                <a:lnTo>
                  <a:pt x="17836" y="44755"/>
                </a:lnTo>
                <a:cubicBezTo>
                  <a:pt x="17816" y="44770"/>
                  <a:pt x="17797" y="44785"/>
                  <a:pt x="17776" y="44799"/>
                </a:cubicBezTo>
                <a:cubicBezTo>
                  <a:pt x="17503" y="44989"/>
                  <a:pt x="17217" y="45180"/>
                  <a:pt x="16943" y="45382"/>
                </a:cubicBezTo>
                <a:cubicBezTo>
                  <a:pt x="16324" y="45775"/>
                  <a:pt x="15693" y="46168"/>
                  <a:pt x="15038" y="46489"/>
                </a:cubicBezTo>
                <a:cubicBezTo>
                  <a:pt x="14717" y="46656"/>
                  <a:pt x="14395" y="46811"/>
                  <a:pt x="14062" y="46954"/>
                </a:cubicBezTo>
                <a:cubicBezTo>
                  <a:pt x="14002" y="46989"/>
                  <a:pt x="13943" y="47001"/>
                  <a:pt x="13883" y="47025"/>
                </a:cubicBezTo>
                <a:cubicBezTo>
                  <a:pt x="13866" y="47033"/>
                  <a:pt x="13852" y="47040"/>
                  <a:pt x="13839" y="47047"/>
                </a:cubicBezTo>
                <a:lnTo>
                  <a:pt x="13839" y="47047"/>
                </a:lnTo>
                <a:cubicBezTo>
                  <a:pt x="13710" y="47095"/>
                  <a:pt x="13590" y="47143"/>
                  <a:pt x="13454" y="47192"/>
                </a:cubicBezTo>
                <a:cubicBezTo>
                  <a:pt x="12788" y="47442"/>
                  <a:pt x="12097" y="47656"/>
                  <a:pt x="11419" y="47835"/>
                </a:cubicBezTo>
                <a:cubicBezTo>
                  <a:pt x="11049" y="47918"/>
                  <a:pt x="10668" y="48013"/>
                  <a:pt x="10299" y="48073"/>
                </a:cubicBezTo>
                <a:lnTo>
                  <a:pt x="9811" y="48156"/>
                </a:lnTo>
                <a:cubicBezTo>
                  <a:pt x="9740" y="48180"/>
                  <a:pt x="9644" y="48180"/>
                  <a:pt x="9561" y="48192"/>
                </a:cubicBezTo>
                <a:lnTo>
                  <a:pt x="9871" y="48144"/>
                </a:lnTo>
                <a:lnTo>
                  <a:pt x="9871" y="48144"/>
                </a:lnTo>
                <a:cubicBezTo>
                  <a:pt x="9775" y="48156"/>
                  <a:pt x="9704" y="48156"/>
                  <a:pt x="9621" y="48180"/>
                </a:cubicBezTo>
                <a:cubicBezTo>
                  <a:pt x="9037" y="48239"/>
                  <a:pt x="8549" y="48370"/>
                  <a:pt x="8132" y="48799"/>
                </a:cubicBezTo>
                <a:cubicBezTo>
                  <a:pt x="7751" y="49168"/>
                  <a:pt x="7489" y="49763"/>
                  <a:pt x="7501" y="50287"/>
                </a:cubicBezTo>
                <a:cubicBezTo>
                  <a:pt x="7547" y="51282"/>
                  <a:pt x="8354" y="52416"/>
                  <a:pt x="9444" y="52416"/>
                </a:cubicBezTo>
                <a:cubicBezTo>
                  <a:pt x="9502" y="52416"/>
                  <a:pt x="9561" y="52413"/>
                  <a:pt x="9621" y="52407"/>
                </a:cubicBezTo>
                <a:cubicBezTo>
                  <a:pt x="12728" y="52049"/>
                  <a:pt x="15705" y="51073"/>
                  <a:pt x="18384" y="49454"/>
                </a:cubicBezTo>
                <a:cubicBezTo>
                  <a:pt x="21051" y="47835"/>
                  <a:pt x="23313" y="45680"/>
                  <a:pt x="25111" y="43132"/>
                </a:cubicBezTo>
                <a:cubicBezTo>
                  <a:pt x="26920" y="40572"/>
                  <a:pt x="28147" y="37560"/>
                  <a:pt x="28528" y="34440"/>
                </a:cubicBezTo>
                <a:cubicBezTo>
                  <a:pt x="28945" y="31071"/>
                  <a:pt x="27837" y="27284"/>
                  <a:pt x="24599" y="25653"/>
                </a:cubicBezTo>
                <a:cubicBezTo>
                  <a:pt x="24306" y="25506"/>
                  <a:pt x="24010" y="25378"/>
                  <a:pt x="23709" y="25267"/>
                </a:cubicBezTo>
                <a:lnTo>
                  <a:pt x="23709" y="25267"/>
                </a:lnTo>
                <a:cubicBezTo>
                  <a:pt x="25429" y="22855"/>
                  <a:pt x="26444" y="20003"/>
                  <a:pt x="26504" y="17009"/>
                </a:cubicBezTo>
                <a:cubicBezTo>
                  <a:pt x="26587" y="13533"/>
                  <a:pt x="25396" y="9937"/>
                  <a:pt x="23313" y="7163"/>
                </a:cubicBezTo>
                <a:cubicBezTo>
                  <a:pt x="21027" y="4091"/>
                  <a:pt x="17919" y="1877"/>
                  <a:pt x="14240" y="793"/>
                </a:cubicBezTo>
                <a:cubicBezTo>
                  <a:pt x="12463" y="264"/>
                  <a:pt x="10592" y="1"/>
                  <a:pt x="871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3"/>
          <p:cNvSpPr/>
          <p:nvPr/>
        </p:nvSpPr>
        <p:spPr>
          <a:xfrm>
            <a:off x="223900" y="4404225"/>
            <a:ext cx="142200" cy="14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3"/>
          <p:cNvSpPr/>
          <p:nvPr/>
        </p:nvSpPr>
        <p:spPr>
          <a:xfrm>
            <a:off x="551275" y="4786200"/>
            <a:ext cx="231000" cy="231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3"/>
          <p:cNvSpPr/>
          <p:nvPr/>
        </p:nvSpPr>
        <p:spPr>
          <a:xfrm>
            <a:off x="642000" y="262121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3"/>
          <p:cNvSpPr/>
          <p:nvPr/>
        </p:nvSpPr>
        <p:spPr>
          <a:xfrm>
            <a:off x="8892350" y="7081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5">
    <p:bg>
      <p:bgPr>
        <a:solidFill>
          <a:schemeClr val="dk1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8" name="Google Shape;268;p24"/>
          <p:cNvSpPr txBox="1"/>
          <p:nvPr>
            <p:ph idx="2" type="title"/>
          </p:nvPr>
        </p:nvSpPr>
        <p:spPr>
          <a:xfrm>
            <a:off x="6159001" y="2835346"/>
            <a:ext cx="2271900" cy="3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Google Shape;269;p24"/>
          <p:cNvSpPr txBox="1"/>
          <p:nvPr>
            <p:ph idx="1" type="subTitle"/>
          </p:nvPr>
        </p:nvSpPr>
        <p:spPr>
          <a:xfrm>
            <a:off x="718750" y="3308875"/>
            <a:ext cx="2262000" cy="64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24"/>
          <p:cNvSpPr txBox="1"/>
          <p:nvPr>
            <p:ph idx="3" type="title"/>
          </p:nvPr>
        </p:nvSpPr>
        <p:spPr>
          <a:xfrm>
            <a:off x="713100" y="2835346"/>
            <a:ext cx="2262000" cy="3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1" name="Google Shape;271;p24"/>
          <p:cNvSpPr txBox="1"/>
          <p:nvPr>
            <p:ph idx="4" type="subTitle"/>
          </p:nvPr>
        </p:nvSpPr>
        <p:spPr>
          <a:xfrm>
            <a:off x="3433175" y="3308875"/>
            <a:ext cx="2267700" cy="64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24"/>
          <p:cNvSpPr txBox="1"/>
          <p:nvPr>
            <p:ph idx="5" type="title"/>
          </p:nvPr>
        </p:nvSpPr>
        <p:spPr>
          <a:xfrm>
            <a:off x="3433237" y="2835346"/>
            <a:ext cx="2267700" cy="3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3" name="Google Shape;273;p24"/>
          <p:cNvSpPr txBox="1"/>
          <p:nvPr>
            <p:ph idx="6" type="subTitle"/>
          </p:nvPr>
        </p:nvSpPr>
        <p:spPr>
          <a:xfrm>
            <a:off x="6161100" y="3308875"/>
            <a:ext cx="2267700" cy="64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24"/>
          <p:cNvSpPr/>
          <p:nvPr/>
        </p:nvSpPr>
        <p:spPr>
          <a:xfrm>
            <a:off x="-245750" y="34172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4"/>
          <p:cNvSpPr/>
          <p:nvPr/>
        </p:nvSpPr>
        <p:spPr>
          <a:xfrm>
            <a:off x="1590125" y="44886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4"/>
          <p:cNvSpPr/>
          <p:nvPr/>
        </p:nvSpPr>
        <p:spPr>
          <a:xfrm>
            <a:off x="333575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4"/>
          <p:cNvSpPr/>
          <p:nvPr/>
        </p:nvSpPr>
        <p:spPr>
          <a:xfrm>
            <a:off x="7076650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4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4"/>
          <p:cNvSpPr/>
          <p:nvPr/>
        </p:nvSpPr>
        <p:spPr>
          <a:xfrm>
            <a:off x="8590200" y="414780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4"/>
          <p:cNvSpPr/>
          <p:nvPr/>
        </p:nvSpPr>
        <p:spPr>
          <a:xfrm>
            <a:off x="475775" y="323334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4"/>
          <p:cNvSpPr/>
          <p:nvPr/>
        </p:nvSpPr>
        <p:spPr>
          <a:xfrm>
            <a:off x="333575" y="3441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4"/>
          <p:cNvSpPr/>
          <p:nvPr/>
        </p:nvSpPr>
        <p:spPr>
          <a:xfrm flipH="1">
            <a:off x="-245750" y="-5171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4"/>
          <p:cNvSpPr/>
          <p:nvPr/>
        </p:nvSpPr>
        <p:spPr>
          <a:xfrm>
            <a:off x="8313750" y="977675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bg>
      <p:bgPr>
        <a:solidFill>
          <a:schemeClr val="dk1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6" name="Google Shape;286;p25"/>
          <p:cNvSpPr txBox="1"/>
          <p:nvPr>
            <p:ph idx="2" type="title"/>
          </p:nvPr>
        </p:nvSpPr>
        <p:spPr>
          <a:xfrm>
            <a:off x="2125113" y="1997250"/>
            <a:ext cx="19782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7" name="Google Shape;287;p25"/>
          <p:cNvSpPr txBox="1"/>
          <p:nvPr>
            <p:ph idx="1" type="subTitle"/>
          </p:nvPr>
        </p:nvSpPr>
        <p:spPr>
          <a:xfrm>
            <a:off x="2125113" y="2337550"/>
            <a:ext cx="1978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25"/>
          <p:cNvSpPr txBox="1"/>
          <p:nvPr>
            <p:ph idx="3" type="title"/>
          </p:nvPr>
        </p:nvSpPr>
        <p:spPr>
          <a:xfrm>
            <a:off x="5040691" y="1997250"/>
            <a:ext cx="19782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9" name="Google Shape;289;p25"/>
          <p:cNvSpPr txBox="1"/>
          <p:nvPr>
            <p:ph idx="4" type="subTitle"/>
          </p:nvPr>
        </p:nvSpPr>
        <p:spPr>
          <a:xfrm>
            <a:off x="5040689" y="2337550"/>
            <a:ext cx="1978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25"/>
          <p:cNvSpPr txBox="1"/>
          <p:nvPr>
            <p:ph idx="5" type="title"/>
          </p:nvPr>
        </p:nvSpPr>
        <p:spPr>
          <a:xfrm>
            <a:off x="2125113" y="3643200"/>
            <a:ext cx="19782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1" name="Google Shape;291;p25"/>
          <p:cNvSpPr txBox="1"/>
          <p:nvPr>
            <p:ph idx="6" type="subTitle"/>
          </p:nvPr>
        </p:nvSpPr>
        <p:spPr>
          <a:xfrm>
            <a:off x="2125113" y="3983425"/>
            <a:ext cx="1978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25"/>
          <p:cNvSpPr txBox="1"/>
          <p:nvPr>
            <p:ph idx="7" type="title"/>
          </p:nvPr>
        </p:nvSpPr>
        <p:spPr>
          <a:xfrm>
            <a:off x="5040691" y="3643200"/>
            <a:ext cx="19782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3" name="Google Shape;293;p25"/>
          <p:cNvSpPr txBox="1"/>
          <p:nvPr>
            <p:ph idx="8" type="subTitle"/>
          </p:nvPr>
        </p:nvSpPr>
        <p:spPr>
          <a:xfrm>
            <a:off x="5040689" y="3983425"/>
            <a:ext cx="1978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25"/>
          <p:cNvSpPr/>
          <p:nvPr/>
        </p:nvSpPr>
        <p:spPr>
          <a:xfrm flipH="1">
            <a:off x="7364400" y="46610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5"/>
          <p:cNvSpPr/>
          <p:nvPr/>
        </p:nvSpPr>
        <p:spPr>
          <a:xfrm flipH="1">
            <a:off x="8488450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5"/>
          <p:cNvSpPr/>
          <p:nvPr/>
        </p:nvSpPr>
        <p:spPr>
          <a:xfrm flipH="1">
            <a:off x="-353562" y="-88787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5"/>
          <p:cNvSpPr/>
          <p:nvPr/>
        </p:nvSpPr>
        <p:spPr>
          <a:xfrm flipH="1">
            <a:off x="374025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5"/>
          <p:cNvSpPr/>
          <p:nvPr/>
        </p:nvSpPr>
        <p:spPr>
          <a:xfrm flipH="1">
            <a:off x="416175" y="977675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5"/>
          <p:cNvSpPr/>
          <p:nvPr/>
        </p:nvSpPr>
        <p:spPr>
          <a:xfrm flipH="1">
            <a:off x="224025" y="414780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5"/>
          <p:cNvSpPr/>
          <p:nvPr/>
        </p:nvSpPr>
        <p:spPr>
          <a:xfrm flipH="1">
            <a:off x="8513050" y="3441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5"/>
          <p:cNvSpPr/>
          <p:nvPr/>
        </p:nvSpPr>
        <p:spPr>
          <a:xfrm>
            <a:off x="7720775" y="-85250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5"/>
          <p:cNvSpPr/>
          <p:nvPr/>
        </p:nvSpPr>
        <p:spPr>
          <a:xfrm flipH="1">
            <a:off x="374025" y="2421850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5"/>
          <p:cNvSpPr/>
          <p:nvPr/>
        </p:nvSpPr>
        <p:spPr>
          <a:xfrm flipH="1">
            <a:off x="8496850" y="2950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6" name="Google Shape;306;p26"/>
          <p:cNvSpPr txBox="1"/>
          <p:nvPr>
            <p:ph idx="2" type="title"/>
          </p:nvPr>
        </p:nvSpPr>
        <p:spPr>
          <a:xfrm>
            <a:off x="1101175" y="2076500"/>
            <a:ext cx="19860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7" name="Google Shape;307;p26"/>
          <p:cNvSpPr txBox="1"/>
          <p:nvPr>
            <p:ph idx="1" type="subTitle"/>
          </p:nvPr>
        </p:nvSpPr>
        <p:spPr>
          <a:xfrm>
            <a:off x="1101175" y="249955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26"/>
          <p:cNvSpPr txBox="1"/>
          <p:nvPr>
            <p:ph idx="3" type="title"/>
          </p:nvPr>
        </p:nvSpPr>
        <p:spPr>
          <a:xfrm>
            <a:off x="3578947" y="2076500"/>
            <a:ext cx="19860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9" name="Google Shape;309;p26"/>
          <p:cNvSpPr txBox="1"/>
          <p:nvPr>
            <p:ph idx="4" type="subTitle"/>
          </p:nvPr>
        </p:nvSpPr>
        <p:spPr>
          <a:xfrm>
            <a:off x="3578998" y="249955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26"/>
          <p:cNvSpPr txBox="1"/>
          <p:nvPr>
            <p:ph idx="5" type="title"/>
          </p:nvPr>
        </p:nvSpPr>
        <p:spPr>
          <a:xfrm>
            <a:off x="1101175" y="3696275"/>
            <a:ext cx="19860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1" name="Google Shape;311;p26"/>
          <p:cNvSpPr txBox="1"/>
          <p:nvPr>
            <p:ph idx="6" type="subTitle"/>
          </p:nvPr>
        </p:nvSpPr>
        <p:spPr>
          <a:xfrm>
            <a:off x="1101175" y="411930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6"/>
          <p:cNvSpPr txBox="1"/>
          <p:nvPr>
            <p:ph idx="7" type="title"/>
          </p:nvPr>
        </p:nvSpPr>
        <p:spPr>
          <a:xfrm>
            <a:off x="3578947" y="3696275"/>
            <a:ext cx="19860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3" name="Google Shape;313;p26"/>
          <p:cNvSpPr txBox="1"/>
          <p:nvPr>
            <p:ph idx="8" type="subTitle"/>
          </p:nvPr>
        </p:nvSpPr>
        <p:spPr>
          <a:xfrm>
            <a:off x="3578998" y="411930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6"/>
          <p:cNvSpPr txBox="1"/>
          <p:nvPr>
            <p:ph idx="9" type="title"/>
          </p:nvPr>
        </p:nvSpPr>
        <p:spPr>
          <a:xfrm>
            <a:off x="6056725" y="2076500"/>
            <a:ext cx="19860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5" name="Google Shape;315;p26"/>
          <p:cNvSpPr txBox="1"/>
          <p:nvPr>
            <p:ph idx="13" type="subTitle"/>
          </p:nvPr>
        </p:nvSpPr>
        <p:spPr>
          <a:xfrm>
            <a:off x="6056727" y="249955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6"/>
          <p:cNvSpPr txBox="1"/>
          <p:nvPr>
            <p:ph idx="14" type="title"/>
          </p:nvPr>
        </p:nvSpPr>
        <p:spPr>
          <a:xfrm>
            <a:off x="6056725" y="3696275"/>
            <a:ext cx="19860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7" name="Google Shape;317;p26"/>
          <p:cNvSpPr txBox="1"/>
          <p:nvPr>
            <p:ph idx="15" type="subTitle"/>
          </p:nvPr>
        </p:nvSpPr>
        <p:spPr>
          <a:xfrm>
            <a:off x="6056827" y="411930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26"/>
          <p:cNvSpPr/>
          <p:nvPr/>
        </p:nvSpPr>
        <p:spPr>
          <a:xfrm rot="10179526">
            <a:off x="8657473" y="3032379"/>
            <a:ext cx="710209" cy="1933565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209800" y="47734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440800" y="38195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8573600" y="293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7512925" y="4239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8372100" y="4830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6"/>
          <p:cNvSpPr/>
          <p:nvPr/>
        </p:nvSpPr>
        <p:spPr>
          <a:xfrm rot="-10112033">
            <a:off x="-246093" y="3450381"/>
            <a:ext cx="1491388" cy="1822632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323213" y="42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768792" y="152725"/>
            <a:ext cx="271200" cy="27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7"/>
          <p:cNvSpPr txBox="1"/>
          <p:nvPr>
            <p:ph hasCustomPrompt="1" type="title"/>
          </p:nvPr>
        </p:nvSpPr>
        <p:spPr>
          <a:xfrm>
            <a:off x="2223600" y="692350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0" name="Google Shape;330;p27"/>
          <p:cNvSpPr txBox="1"/>
          <p:nvPr>
            <p:ph idx="1" type="subTitle"/>
          </p:nvPr>
        </p:nvSpPr>
        <p:spPr>
          <a:xfrm>
            <a:off x="2223600" y="1461250"/>
            <a:ext cx="4696800" cy="3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31" name="Google Shape;331;p27"/>
          <p:cNvSpPr txBox="1"/>
          <p:nvPr>
            <p:ph hasCustomPrompt="1" idx="2" type="title"/>
          </p:nvPr>
        </p:nvSpPr>
        <p:spPr>
          <a:xfrm>
            <a:off x="2223600" y="1990073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2" name="Google Shape;332;p27"/>
          <p:cNvSpPr txBox="1"/>
          <p:nvPr>
            <p:ph idx="3" type="subTitle"/>
          </p:nvPr>
        </p:nvSpPr>
        <p:spPr>
          <a:xfrm>
            <a:off x="2223600" y="2758960"/>
            <a:ext cx="4696800" cy="3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33" name="Google Shape;333;p27"/>
          <p:cNvSpPr txBox="1"/>
          <p:nvPr>
            <p:ph hasCustomPrompt="1" idx="4" type="title"/>
          </p:nvPr>
        </p:nvSpPr>
        <p:spPr>
          <a:xfrm>
            <a:off x="2223600" y="3287763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4" name="Google Shape;334;p27"/>
          <p:cNvSpPr txBox="1"/>
          <p:nvPr>
            <p:ph idx="5" type="subTitle"/>
          </p:nvPr>
        </p:nvSpPr>
        <p:spPr>
          <a:xfrm>
            <a:off x="2223600" y="4056646"/>
            <a:ext cx="4696800" cy="3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35" name="Google Shape;335;p27"/>
          <p:cNvSpPr/>
          <p:nvPr/>
        </p:nvSpPr>
        <p:spPr>
          <a:xfrm rot="10179526">
            <a:off x="8657473" y="3032379"/>
            <a:ext cx="710209" cy="1933565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7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7"/>
          <p:cNvSpPr/>
          <p:nvPr/>
        </p:nvSpPr>
        <p:spPr>
          <a:xfrm>
            <a:off x="209800" y="47734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7"/>
          <p:cNvSpPr/>
          <p:nvPr/>
        </p:nvSpPr>
        <p:spPr>
          <a:xfrm>
            <a:off x="440800" y="38195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7"/>
          <p:cNvSpPr/>
          <p:nvPr/>
        </p:nvSpPr>
        <p:spPr>
          <a:xfrm>
            <a:off x="8573600" y="293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7"/>
          <p:cNvSpPr/>
          <p:nvPr/>
        </p:nvSpPr>
        <p:spPr>
          <a:xfrm>
            <a:off x="7512925" y="4239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7"/>
          <p:cNvSpPr/>
          <p:nvPr/>
        </p:nvSpPr>
        <p:spPr>
          <a:xfrm rot="-10112033">
            <a:off x="-246093" y="3450381"/>
            <a:ext cx="1491388" cy="1822632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7"/>
          <p:cNvSpPr/>
          <p:nvPr/>
        </p:nvSpPr>
        <p:spPr>
          <a:xfrm>
            <a:off x="323213" y="42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7"/>
          <p:cNvSpPr/>
          <p:nvPr/>
        </p:nvSpPr>
        <p:spPr>
          <a:xfrm>
            <a:off x="558403" y="940625"/>
            <a:ext cx="394500" cy="394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7"/>
          <p:cNvSpPr/>
          <p:nvPr/>
        </p:nvSpPr>
        <p:spPr>
          <a:xfrm>
            <a:off x="864692" y="224675"/>
            <a:ext cx="271200" cy="27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7"/>
          <p:cNvSpPr/>
          <p:nvPr/>
        </p:nvSpPr>
        <p:spPr>
          <a:xfrm>
            <a:off x="8372100" y="4830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bg>
      <p:bgPr>
        <a:solidFill>
          <a:schemeClr val="lt1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8"/>
          <p:cNvSpPr txBox="1"/>
          <p:nvPr>
            <p:ph type="title"/>
          </p:nvPr>
        </p:nvSpPr>
        <p:spPr>
          <a:xfrm>
            <a:off x="4658764" y="375275"/>
            <a:ext cx="37653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8" name="Google Shape;348;p28"/>
          <p:cNvSpPr txBox="1"/>
          <p:nvPr>
            <p:ph idx="1" type="subTitle"/>
          </p:nvPr>
        </p:nvSpPr>
        <p:spPr>
          <a:xfrm>
            <a:off x="4651200" y="1357950"/>
            <a:ext cx="3765300" cy="13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28"/>
          <p:cNvSpPr txBox="1"/>
          <p:nvPr/>
        </p:nvSpPr>
        <p:spPr>
          <a:xfrm>
            <a:off x="4658100" y="3496450"/>
            <a:ext cx="377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rPr>
              <a:t>CREDITS: This presentation template was created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rPr>
              <a:t>,</a:t>
            </a:r>
            <a:r>
              <a:rPr lang="en" sz="1000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rPr>
              <a:t> including icons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rPr>
              <a:t> and infographics &amp; images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350" name="Google Shape;350;p28"/>
          <p:cNvSpPr/>
          <p:nvPr/>
        </p:nvSpPr>
        <p:spPr>
          <a:xfrm>
            <a:off x="1510200" y="44886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8"/>
          <p:cNvSpPr/>
          <p:nvPr/>
        </p:nvSpPr>
        <p:spPr>
          <a:xfrm>
            <a:off x="384100" y="4705475"/>
            <a:ext cx="142200" cy="14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8"/>
          <p:cNvSpPr/>
          <p:nvPr/>
        </p:nvSpPr>
        <p:spPr>
          <a:xfrm>
            <a:off x="7076650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8"/>
          <p:cNvSpPr/>
          <p:nvPr/>
        </p:nvSpPr>
        <p:spPr>
          <a:xfrm>
            <a:off x="8313750" y="97767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8"/>
          <p:cNvSpPr/>
          <p:nvPr/>
        </p:nvSpPr>
        <p:spPr>
          <a:xfrm>
            <a:off x="8590200" y="4147800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8"/>
          <p:cNvSpPr/>
          <p:nvPr/>
        </p:nvSpPr>
        <p:spPr>
          <a:xfrm>
            <a:off x="475775" y="323334"/>
            <a:ext cx="142200" cy="14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8"/>
          <p:cNvSpPr/>
          <p:nvPr/>
        </p:nvSpPr>
        <p:spPr>
          <a:xfrm flipH="1">
            <a:off x="-245750" y="-5171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8"/>
          <p:cNvSpPr/>
          <p:nvPr/>
        </p:nvSpPr>
        <p:spPr>
          <a:xfrm rot="-435347">
            <a:off x="-234134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8"/>
          <p:cNvSpPr/>
          <p:nvPr/>
        </p:nvSpPr>
        <p:spPr>
          <a:xfrm>
            <a:off x="266500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8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9"/>
          <p:cNvSpPr/>
          <p:nvPr/>
        </p:nvSpPr>
        <p:spPr>
          <a:xfrm rot="10179526">
            <a:off x="8657473" y="3032379"/>
            <a:ext cx="710209" cy="1933565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9"/>
          <p:cNvSpPr/>
          <p:nvPr/>
        </p:nvSpPr>
        <p:spPr>
          <a:xfrm>
            <a:off x="209800" y="47734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9"/>
          <p:cNvSpPr/>
          <p:nvPr/>
        </p:nvSpPr>
        <p:spPr>
          <a:xfrm>
            <a:off x="440800" y="38195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9"/>
          <p:cNvSpPr/>
          <p:nvPr/>
        </p:nvSpPr>
        <p:spPr>
          <a:xfrm>
            <a:off x="8573600" y="293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9"/>
          <p:cNvSpPr/>
          <p:nvPr/>
        </p:nvSpPr>
        <p:spPr>
          <a:xfrm>
            <a:off x="7512925" y="4239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9"/>
          <p:cNvSpPr/>
          <p:nvPr/>
        </p:nvSpPr>
        <p:spPr>
          <a:xfrm>
            <a:off x="8372100" y="4830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9"/>
          <p:cNvSpPr/>
          <p:nvPr/>
        </p:nvSpPr>
        <p:spPr>
          <a:xfrm rot="-10112033">
            <a:off x="-246093" y="3450381"/>
            <a:ext cx="1491388" cy="1822632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9"/>
          <p:cNvSpPr/>
          <p:nvPr/>
        </p:nvSpPr>
        <p:spPr>
          <a:xfrm>
            <a:off x="323213" y="42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9"/>
          <p:cNvSpPr/>
          <p:nvPr/>
        </p:nvSpPr>
        <p:spPr>
          <a:xfrm>
            <a:off x="768792" y="152725"/>
            <a:ext cx="271200" cy="27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9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7">
    <p:bg>
      <p:bgPr>
        <a:solidFill>
          <a:schemeClr val="dk1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0"/>
          <p:cNvSpPr/>
          <p:nvPr/>
        </p:nvSpPr>
        <p:spPr>
          <a:xfrm>
            <a:off x="1528175" y="46041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0"/>
          <p:cNvSpPr/>
          <p:nvPr/>
        </p:nvSpPr>
        <p:spPr>
          <a:xfrm>
            <a:off x="333575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0"/>
          <p:cNvSpPr/>
          <p:nvPr/>
        </p:nvSpPr>
        <p:spPr>
          <a:xfrm>
            <a:off x="7076650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0"/>
          <p:cNvSpPr/>
          <p:nvPr/>
        </p:nvSpPr>
        <p:spPr>
          <a:xfrm>
            <a:off x="8313750" y="977675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0"/>
          <p:cNvSpPr/>
          <p:nvPr/>
        </p:nvSpPr>
        <p:spPr>
          <a:xfrm>
            <a:off x="8590200" y="414780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0"/>
          <p:cNvSpPr/>
          <p:nvPr/>
        </p:nvSpPr>
        <p:spPr>
          <a:xfrm>
            <a:off x="688975" y="695109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0"/>
          <p:cNvSpPr/>
          <p:nvPr/>
        </p:nvSpPr>
        <p:spPr>
          <a:xfrm>
            <a:off x="333575" y="3441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0"/>
          <p:cNvSpPr/>
          <p:nvPr/>
        </p:nvSpPr>
        <p:spPr>
          <a:xfrm flipH="1">
            <a:off x="-32550" y="-145350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0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7" name="Google Shape;37;p4"/>
          <p:cNvSpPr/>
          <p:nvPr/>
        </p:nvSpPr>
        <p:spPr>
          <a:xfrm rot="-435347">
            <a:off x="-234134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266500" y="463215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8760000" y="30932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7512925" y="4239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8372100" y="4830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266500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2" type="title"/>
          </p:nvPr>
        </p:nvSpPr>
        <p:spPr>
          <a:xfrm>
            <a:off x="1656225" y="2502697"/>
            <a:ext cx="2742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3" type="title"/>
          </p:nvPr>
        </p:nvSpPr>
        <p:spPr>
          <a:xfrm>
            <a:off x="4745472" y="2502697"/>
            <a:ext cx="2742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" type="subTitle"/>
          </p:nvPr>
        </p:nvSpPr>
        <p:spPr>
          <a:xfrm>
            <a:off x="4745475" y="3061600"/>
            <a:ext cx="27426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" name="Google Shape;49;p5"/>
          <p:cNvSpPr txBox="1"/>
          <p:nvPr>
            <p:ph idx="4" type="subTitle"/>
          </p:nvPr>
        </p:nvSpPr>
        <p:spPr>
          <a:xfrm>
            <a:off x="1655925" y="3061597"/>
            <a:ext cx="27432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0" name="Google Shape;50;p5"/>
          <p:cNvSpPr/>
          <p:nvPr/>
        </p:nvSpPr>
        <p:spPr>
          <a:xfrm flipH="1">
            <a:off x="8488450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5"/>
          <p:cNvSpPr/>
          <p:nvPr/>
        </p:nvSpPr>
        <p:spPr>
          <a:xfrm flipH="1">
            <a:off x="-353562" y="-88787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5"/>
          <p:cNvSpPr/>
          <p:nvPr/>
        </p:nvSpPr>
        <p:spPr>
          <a:xfrm flipH="1">
            <a:off x="374025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5"/>
          <p:cNvSpPr/>
          <p:nvPr/>
        </p:nvSpPr>
        <p:spPr>
          <a:xfrm flipH="1">
            <a:off x="8496850" y="2950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5"/>
          <p:cNvSpPr/>
          <p:nvPr/>
        </p:nvSpPr>
        <p:spPr>
          <a:xfrm flipH="1">
            <a:off x="416175" y="977675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5"/>
          <p:cNvSpPr/>
          <p:nvPr/>
        </p:nvSpPr>
        <p:spPr>
          <a:xfrm flipH="1">
            <a:off x="8513050" y="3441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7720775" y="-85250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5"/>
          <p:cNvSpPr/>
          <p:nvPr/>
        </p:nvSpPr>
        <p:spPr>
          <a:xfrm flipH="1">
            <a:off x="224025" y="414780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0" name="Google Shape;60;p6"/>
          <p:cNvSpPr/>
          <p:nvPr/>
        </p:nvSpPr>
        <p:spPr>
          <a:xfrm>
            <a:off x="-326250" y="2775475"/>
            <a:ext cx="710250" cy="1933675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6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6"/>
          <p:cNvSpPr/>
          <p:nvPr/>
        </p:nvSpPr>
        <p:spPr>
          <a:xfrm flipH="1">
            <a:off x="7898250" y="3648200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/>
          <p:nvPr>
            <p:ph idx="1" type="body"/>
          </p:nvPr>
        </p:nvSpPr>
        <p:spPr>
          <a:xfrm>
            <a:off x="720000" y="1254900"/>
            <a:ext cx="7704000" cy="33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6" name="Google Shape;66;p7"/>
          <p:cNvSpPr/>
          <p:nvPr/>
        </p:nvSpPr>
        <p:spPr>
          <a:xfrm flipH="1" rot="435347">
            <a:off x="8605339" y="2807319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7"/>
          <p:cNvSpPr/>
          <p:nvPr/>
        </p:nvSpPr>
        <p:spPr>
          <a:xfrm flipH="1">
            <a:off x="-306840" y="-167862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7"/>
          <p:cNvSpPr/>
          <p:nvPr/>
        </p:nvSpPr>
        <p:spPr>
          <a:xfrm flipH="1">
            <a:off x="8697361" y="2696900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7"/>
          <p:cNvSpPr/>
          <p:nvPr/>
        </p:nvSpPr>
        <p:spPr>
          <a:xfrm flipH="1">
            <a:off x="281486" y="1301800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7"/>
          <p:cNvSpPr/>
          <p:nvPr/>
        </p:nvSpPr>
        <p:spPr>
          <a:xfrm flipH="1">
            <a:off x="281473" y="2140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7"/>
          <p:cNvSpPr/>
          <p:nvPr/>
        </p:nvSpPr>
        <p:spPr>
          <a:xfrm flipH="1">
            <a:off x="591761" y="4869100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 flipH="1">
            <a:off x="8392236" y="313963"/>
            <a:ext cx="305100" cy="305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 flipH="1">
            <a:off x="8583961" y="46710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/>
          <p:nvPr>
            <p:ph type="title"/>
          </p:nvPr>
        </p:nvSpPr>
        <p:spPr>
          <a:xfrm>
            <a:off x="1424375" y="1307100"/>
            <a:ext cx="62952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6" name="Google Shape;76;p8"/>
          <p:cNvSpPr/>
          <p:nvPr/>
        </p:nvSpPr>
        <p:spPr>
          <a:xfrm rot="10179526">
            <a:off x="8657473" y="3032379"/>
            <a:ext cx="710209" cy="1933565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8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8"/>
          <p:cNvSpPr/>
          <p:nvPr/>
        </p:nvSpPr>
        <p:spPr>
          <a:xfrm>
            <a:off x="209800" y="47734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>
            <a:off x="440800" y="38195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8"/>
          <p:cNvSpPr/>
          <p:nvPr/>
        </p:nvSpPr>
        <p:spPr>
          <a:xfrm>
            <a:off x="8573600" y="293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8"/>
          <p:cNvSpPr/>
          <p:nvPr/>
        </p:nvSpPr>
        <p:spPr>
          <a:xfrm>
            <a:off x="7512925" y="4239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8"/>
          <p:cNvSpPr/>
          <p:nvPr/>
        </p:nvSpPr>
        <p:spPr>
          <a:xfrm>
            <a:off x="8372100" y="4830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8"/>
          <p:cNvSpPr/>
          <p:nvPr/>
        </p:nvSpPr>
        <p:spPr>
          <a:xfrm rot="-10112033">
            <a:off x="-246093" y="3450381"/>
            <a:ext cx="1491388" cy="1822632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8"/>
          <p:cNvSpPr/>
          <p:nvPr/>
        </p:nvSpPr>
        <p:spPr>
          <a:xfrm>
            <a:off x="323213" y="42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8"/>
          <p:cNvSpPr/>
          <p:nvPr/>
        </p:nvSpPr>
        <p:spPr>
          <a:xfrm>
            <a:off x="768792" y="152725"/>
            <a:ext cx="271200" cy="27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8"/>
          <p:cNvSpPr/>
          <p:nvPr/>
        </p:nvSpPr>
        <p:spPr>
          <a:xfrm>
            <a:off x="4512625" y="4673750"/>
            <a:ext cx="195300" cy="195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"/>
          <p:cNvSpPr txBox="1"/>
          <p:nvPr>
            <p:ph type="title"/>
          </p:nvPr>
        </p:nvSpPr>
        <p:spPr>
          <a:xfrm>
            <a:off x="2241450" y="1439338"/>
            <a:ext cx="4661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9" name="Google Shape;89;p9"/>
          <p:cNvSpPr txBox="1"/>
          <p:nvPr>
            <p:ph idx="1" type="subTitle"/>
          </p:nvPr>
        </p:nvSpPr>
        <p:spPr>
          <a:xfrm>
            <a:off x="2241450" y="2527285"/>
            <a:ext cx="4661100" cy="13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9"/>
          <p:cNvSpPr/>
          <p:nvPr/>
        </p:nvSpPr>
        <p:spPr>
          <a:xfrm flipH="1">
            <a:off x="7880550" y="345577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9"/>
          <p:cNvSpPr/>
          <p:nvPr/>
        </p:nvSpPr>
        <p:spPr>
          <a:xfrm flipH="1">
            <a:off x="-49050" y="-84200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9"/>
          <p:cNvSpPr/>
          <p:nvPr/>
        </p:nvSpPr>
        <p:spPr>
          <a:xfrm>
            <a:off x="8817925" y="44151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9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9"/>
          <p:cNvSpPr/>
          <p:nvPr/>
        </p:nvSpPr>
        <p:spPr>
          <a:xfrm>
            <a:off x="8598150" y="124017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9"/>
          <p:cNvSpPr/>
          <p:nvPr/>
        </p:nvSpPr>
        <p:spPr>
          <a:xfrm>
            <a:off x="8679100" y="326125"/>
            <a:ext cx="72300" cy="7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/>
          <p:nvPr>
            <p:ph type="title"/>
          </p:nvPr>
        </p:nvSpPr>
        <p:spPr>
          <a:xfrm>
            <a:off x="2088900" y="3400800"/>
            <a:ext cx="4966200" cy="12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8" name="Google Shape;98;p10"/>
          <p:cNvSpPr/>
          <p:nvPr/>
        </p:nvSpPr>
        <p:spPr>
          <a:xfrm flipH="1">
            <a:off x="-224875" y="-240275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0"/>
          <p:cNvSpPr/>
          <p:nvPr/>
        </p:nvSpPr>
        <p:spPr>
          <a:xfrm flipH="1">
            <a:off x="1361863" y="370588"/>
            <a:ext cx="106500" cy="10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0"/>
          <p:cNvSpPr/>
          <p:nvPr/>
        </p:nvSpPr>
        <p:spPr>
          <a:xfrm flipH="1">
            <a:off x="-15275" y="7081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0"/>
          <p:cNvSpPr/>
          <p:nvPr/>
        </p:nvSpPr>
        <p:spPr>
          <a:xfrm flipH="1">
            <a:off x="8520525" y="233100"/>
            <a:ext cx="723625" cy="1310425"/>
          </a:xfrm>
          <a:custGeom>
            <a:rect b="b" l="l" r="r" t="t"/>
            <a:pathLst>
              <a:path extrusionOk="0" h="52417" w="28945">
                <a:moveTo>
                  <a:pt x="10764" y="4301"/>
                </a:moveTo>
                <a:cubicBezTo>
                  <a:pt x="10897" y="4315"/>
                  <a:pt x="10990" y="4326"/>
                  <a:pt x="10990" y="4329"/>
                </a:cubicBezTo>
                <a:cubicBezTo>
                  <a:pt x="10990" y="4330"/>
                  <a:pt x="10988" y="4330"/>
                  <a:pt x="10984" y="4330"/>
                </a:cubicBezTo>
                <a:cubicBezTo>
                  <a:pt x="10954" y="4330"/>
                  <a:pt x="10827" y="4311"/>
                  <a:pt x="10764" y="4301"/>
                </a:cubicBezTo>
                <a:close/>
                <a:moveTo>
                  <a:pt x="14419" y="5246"/>
                </a:moveTo>
                <a:lnTo>
                  <a:pt x="14419" y="5246"/>
                </a:lnTo>
                <a:cubicBezTo>
                  <a:pt x="14450" y="5265"/>
                  <a:pt x="14488" y="5280"/>
                  <a:pt x="14526" y="5296"/>
                </a:cubicBezTo>
                <a:lnTo>
                  <a:pt x="14526" y="5296"/>
                </a:lnTo>
                <a:cubicBezTo>
                  <a:pt x="14491" y="5279"/>
                  <a:pt x="14455" y="5261"/>
                  <a:pt x="14419" y="5246"/>
                </a:cubicBezTo>
                <a:close/>
                <a:moveTo>
                  <a:pt x="14526" y="5296"/>
                </a:moveTo>
                <a:lnTo>
                  <a:pt x="14526" y="5296"/>
                </a:lnTo>
                <a:cubicBezTo>
                  <a:pt x="14556" y="5310"/>
                  <a:pt x="14585" y="5324"/>
                  <a:pt x="14613" y="5336"/>
                </a:cubicBezTo>
                <a:lnTo>
                  <a:pt x="14613" y="5336"/>
                </a:lnTo>
                <a:cubicBezTo>
                  <a:pt x="14586" y="5321"/>
                  <a:pt x="14556" y="5309"/>
                  <a:pt x="14526" y="5296"/>
                </a:cubicBezTo>
                <a:close/>
                <a:moveTo>
                  <a:pt x="19720" y="9260"/>
                </a:moveTo>
                <a:cubicBezTo>
                  <a:pt x="19727" y="9268"/>
                  <a:pt x="19734" y="9275"/>
                  <a:pt x="19741" y="9282"/>
                </a:cubicBezTo>
                <a:cubicBezTo>
                  <a:pt x="19801" y="9362"/>
                  <a:pt x="19823" y="9392"/>
                  <a:pt x="19822" y="9392"/>
                </a:cubicBezTo>
                <a:cubicBezTo>
                  <a:pt x="19821" y="9392"/>
                  <a:pt x="19768" y="9323"/>
                  <a:pt x="19720" y="9260"/>
                </a:cubicBezTo>
                <a:close/>
                <a:moveTo>
                  <a:pt x="21603" y="20594"/>
                </a:moveTo>
                <a:cubicBezTo>
                  <a:pt x="21595" y="20611"/>
                  <a:pt x="21585" y="20630"/>
                  <a:pt x="21575" y="20653"/>
                </a:cubicBezTo>
                <a:cubicBezTo>
                  <a:pt x="21541" y="20728"/>
                  <a:pt x="21523" y="20769"/>
                  <a:pt x="21516" y="20787"/>
                </a:cubicBezTo>
                <a:lnTo>
                  <a:pt x="21516" y="20787"/>
                </a:lnTo>
                <a:cubicBezTo>
                  <a:pt x="21532" y="20753"/>
                  <a:pt x="21548" y="20720"/>
                  <a:pt x="21563" y="20688"/>
                </a:cubicBezTo>
                <a:cubicBezTo>
                  <a:pt x="21569" y="20672"/>
                  <a:pt x="21579" y="20650"/>
                  <a:pt x="21590" y="20627"/>
                </a:cubicBezTo>
                <a:lnTo>
                  <a:pt x="21590" y="20627"/>
                </a:lnTo>
                <a:cubicBezTo>
                  <a:pt x="21595" y="20615"/>
                  <a:pt x="21599" y="20604"/>
                  <a:pt x="21603" y="20594"/>
                </a:cubicBezTo>
                <a:close/>
                <a:moveTo>
                  <a:pt x="21281" y="28961"/>
                </a:moveTo>
                <a:cubicBezTo>
                  <a:pt x="21394" y="28994"/>
                  <a:pt x="21451" y="29005"/>
                  <a:pt x="21471" y="29005"/>
                </a:cubicBezTo>
                <a:lnTo>
                  <a:pt x="21471" y="29005"/>
                </a:lnTo>
                <a:cubicBezTo>
                  <a:pt x="21409" y="28992"/>
                  <a:pt x="21348" y="28978"/>
                  <a:pt x="21287" y="28962"/>
                </a:cubicBezTo>
                <a:lnTo>
                  <a:pt x="21287" y="28962"/>
                </a:lnTo>
                <a:cubicBezTo>
                  <a:pt x="21285" y="28962"/>
                  <a:pt x="21283" y="28962"/>
                  <a:pt x="21281" y="28961"/>
                </a:cubicBezTo>
                <a:close/>
                <a:moveTo>
                  <a:pt x="19787" y="28967"/>
                </a:moveTo>
                <a:cubicBezTo>
                  <a:pt x="19664" y="29005"/>
                  <a:pt x="19600" y="29017"/>
                  <a:pt x="19576" y="29017"/>
                </a:cubicBezTo>
                <a:cubicBezTo>
                  <a:pt x="19573" y="29017"/>
                  <a:pt x="19570" y="29017"/>
                  <a:pt x="19569" y="29017"/>
                </a:cubicBezTo>
                <a:lnTo>
                  <a:pt x="19569" y="29017"/>
                </a:lnTo>
                <a:cubicBezTo>
                  <a:pt x="19637" y="29002"/>
                  <a:pt x="19706" y="28986"/>
                  <a:pt x="19773" y="28968"/>
                </a:cubicBezTo>
                <a:lnTo>
                  <a:pt x="19773" y="28968"/>
                </a:lnTo>
                <a:cubicBezTo>
                  <a:pt x="19778" y="28968"/>
                  <a:pt x="19782" y="28967"/>
                  <a:pt x="19787" y="28967"/>
                </a:cubicBezTo>
                <a:close/>
                <a:moveTo>
                  <a:pt x="23146" y="29678"/>
                </a:moveTo>
                <a:cubicBezTo>
                  <a:pt x="23177" y="29693"/>
                  <a:pt x="23267" y="29763"/>
                  <a:pt x="23263" y="29763"/>
                </a:cubicBezTo>
                <a:cubicBezTo>
                  <a:pt x="23261" y="29763"/>
                  <a:pt x="23231" y="29741"/>
                  <a:pt x="23146" y="29678"/>
                </a:cubicBezTo>
                <a:close/>
                <a:moveTo>
                  <a:pt x="24384" y="34083"/>
                </a:moveTo>
                <a:cubicBezTo>
                  <a:pt x="24384" y="34084"/>
                  <a:pt x="24383" y="34086"/>
                  <a:pt x="24383" y="34087"/>
                </a:cubicBezTo>
                <a:lnTo>
                  <a:pt x="24383" y="34087"/>
                </a:lnTo>
                <a:cubicBezTo>
                  <a:pt x="24383" y="34086"/>
                  <a:pt x="24384" y="34084"/>
                  <a:pt x="24384" y="34083"/>
                </a:cubicBezTo>
                <a:close/>
                <a:moveTo>
                  <a:pt x="23328" y="37740"/>
                </a:moveTo>
                <a:cubicBezTo>
                  <a:pt x="23321" y="37756"/>
                  <a:pt x="23318" y="37763"/>
                  <a:pt x="23318" y="37763"/>
                </a:cubicBezTo>
                <a:cubicBezTo>
                  <a:pt x="23318" y="37763"/>
                  <a:pt x="23322" y="37755"/>
                  <a:pt x="23328" y="37740"/>
                </a:cubicBezTo>
                <a:close/>
                <a:moveTo>
                  <a:pt x="21265" y="41298"/>
                </a:moveTo>
                <a:lnTo>
                  <a:pt x="21265" y="41298"/>
                </a:lnTo>
                <a:cubicBezTo>
                  <a:pt x="21259" y="41304"/>
                  <a:pt x="21252" y="41311"/>
                  <a:pt x="21246" y="41318"/>
                </a:cubicBezTo>
                <a:lnTo>
                  <a:pt x="21246" y="41318"/>
                </a:lnTo>
                <a:cubicBezTo>
                  <a:pt x="21255" y="41307"/>
                  <a:pt x="21262" y="41300"/>
                  <a:pt x="21265" y="41298"/>
                </a:cubicBezTo>
                <a:close/>
                <a:moveTo>
                  <a:pt x="21175" y="41407"/>
                </a:moveTo>
                <a:cubicBezTo>
                  <a:pt x="21173" y="41410"/>
                  <a:pt x="21171" y="41414"/>
                  <a:pt x="21170" y="41417"/>
                </a:cubicBezTo>
                <a:cubicBezTo>
                  <a:pt x="21113" y="41493"/>
                  <a:pt x="21091" y="41521"/>
                  <a:pt x="21091" y="41521"/>
                </a:cubicBezTo>
                <a:cubicBezTo>
                  <a:pt x="21090" y="41521"/>
                  <a:pt x="21132" y="41464"/>
                  <a:pt x="21175" y="41407"/>
                </a:cubicBezTo>
                <a:close/>
                <a:moveTo>
                  <a:pt x="8718" y="1"/>
                </a:moveTo>
                <a:cubicBezTo>
                  <a:pt x="6373" y="1"/>
                  <a:pt x="4023" y="413"/>
                  <a:pt x="1846" y="1234"/>
                </a:cubicBezTo>
                <a:cubicBezTo>
                  <a:pt x="822" y="1627"/>
                  <a:pt x="0" y="2674"/>
                  <a:pt x="370" y="3841"/>
                </a:cubicBezTo>
                <a:cubicBezTo>
                  <a:pt x="685" y="4648"/>
                  <a:pt x="1529" y="5399"/>
                  <a:pt x="2438" y="5399"/>
                </a:cubicBezTo>
                <a:cubicBezTo>
                  <a:pt x="2628" y="5399"/>
                  <a:pt x="2821" y="5366"/>
                  <a:pt x="3013" y="5294"/>
                </a:cubicBezTo>
                <a:cubicBezTo>
                  <a:pt x="3787" y="4996"/>
                  <a:pt x="4572" y="4758"/>
                  <a:pt x="5394" y="4579"/>
                </a:cubicBezTo>
                <a:cubicBezTo>
                  <a:pt x="5763" y="4496"/>
                  <a:pt x="6132" y="4436"/>
                  <a:pt x="6501" y="4365"/>
                </a:cubicBezTo>
                <a:cubicBezTo>
                  <a:pt x="6528" y="4365"/>
                  <a:pt x="6632" y="4339"/>
                  <a:pt x="6721" y="4320"/>
                </a:cubicBezTo>
                <a:lnTo>
                  <a:pt x="6721" y="4320"/>
                </a:lnTo>
                <a:cubicBezTo>
                  <a:pt x="6649" y="4328"/>
                  <a:pt x="6575" y="4336"/>
                  <a:pt x="6571" y="4336"/>
                </a:cubicBezTo>
                <a:cubicBezTo>
                  <a:pt x="6568" y="4336"/>
                  <a:pt x="6608" y="4331"/>
                  <a:pt x="6727" y="4317"/>
                </a:cubicBezTo>
                <a:cubicBezTo>
                  <a:pt x="6731" y="4317"/>
                  <a:pt x="6735" y="4317"/>
                  <a:pt x="6738" y="4317"/>
                </a:cubicBezTo>
                <a:lnTo>
                  <a:pt x="6738" y="4317"/>
                </a:lnTo>
                <a:cubicBezTo>
                  <a:pt x="6733" y="4318"/>
                  <a:pt x="6727" y="4319"/>
                  <a:pt x="6721" y="4320"/>
                </a:cubicBezTo>
                <a:lnTo>
                  <a:pt x="6721" y="4320"/>
                </a:lnTo>
                <a:cubicBezTo>
                  <a:pt x="6741" y="4318"/>
                  <a:pt x="6761" y="4316"/>
                  <a:pt x="6779" y="4314"/>
                </a:cubicBezTo>
                <a:lnTo>
                  <a:pt x="6779" y="4314"/>
                </a:lnTo>
                <a:cubicBezTo>
                  <a:pt x="6766" y="4315"/>
                  <a:pt x="6752" y="4316"/>
                  <a:pt x="6738" y="4317"/>
                </a:cubicBezTo>
                <a:lnTo>
                  <a:pt x="6738" y="4317"/>
                </a:lnTo>
                <a:cubicBezTo>
                  <a:pt x="6782" y="4308"/>
                  <a:pt x="6820" y="4301"/>
                  <a:pt x="6842" y="4301"/>
                </a:cubicBezTo>
                <a:cubicBezTo>
                  <a:pt x="6851" y="4301"/>
                  <a:pt x="6857" y="4302"/>
                  <a:pt x="6858" y="4305"/>
                </a:cubicBezTo>
                <a:cubicBezTo>
                  <a:pt x="6858" y="4305"/>
                  <a:pt x="6824" y="4309"/>
                  <a:pt x="6779" y="4314"/>
                </a:cubicBezTo>
                <a:lnTo>
                  <a:pt x="6779" y="4314"/>
                </a:lnTo>
                <a:cubicBezTo>
                  <a:pt x="6975" y="4300"/>
                  <a:pt x="7162" y="4269"/>
                  <a:pt x="7370" y="4258"/>
                </a:cubicBezTo>
                <a:cubicBezTo>
                  <a:pt x="7884" y="4221"/>
                  <a:pt x="8402" y="4202"/>
                  <a:pt x="8922" y="4202"/>
                </a:cubicBezTo>
                <a:cubicBezTo>
                  <a:pt x="9234" y="4202"/>
                  <a:pt x="9546" y="4209"/>
                  <a:pt x="9859" y="4222"/>
                </a:cubicBezTo>
                <a:cubicBezTo>
                  <a:pt x="9924" y="4222"/>
                  <a:pt x="10432" y="4267"/>
                  <a:pt x="10745" y="4299"/>
                </a:cubicBezTo>
                <a:lnTo>
                  <a:pt x="10745" y="4299"/>
                </a:lnTo>
                <a:cubicBezTo>
                  <a:pt x="10762" y="4302"/>
                  <a:pt x="10794" y="4308"/>
                  <a:pt x="10847" y="4317"/>
                </a:cubicBezTo>
                <a:cubicBezTo>
                  <a:pt x="10942" y="4329"/>
                  <a:pt x="11026" y="4341"/>
                  <a:pt x="11133" y="4365"/>
                </a:cubicBezTo>
                <a:cubicBezTo>
                  <a:pt x="11371" y="4401"/>
                  <a:pt x="11597" y="4436"/>
                  <a:pt x="11835" y="4496"/>
                </a:cubicBezTo>
                <a:cubicBezTo>
                  <a:pt x="12621" y="4663"/>
                  <a:pt x="13383" y="4877"/>
                  <a:pt x="14133" y="5151"/>
                </a:cubicBezTo>
                <a:cubicBezTo>
                  <a:pt x="14240" y="5186"/>
                  <a:pt x="14597" y="5270"/>
                  <a:pt x="14657" y="5353"/>
                </a:cubicBezTo>
                <a:cubicBezTo>
                  <a:pt x="14643" y="5348"/>
                  <a:pt x="14628" y="5343"/>
                  <a:pt x="14613" y="5336"/>
                </a:cubicBezTo>
                <a:lnTo>
                  <a:pt x="14613" y="5336"/>
                </a:lnTo>
                <a:cubicBezTo>
                  <a:pt x="14616" y="5338"/>
                  <a:pt x="14618" y="5340"/>
                  <a:pt x="14621" y="5341"/>
                </a:cubicBezTo>
                <a:cubicBezTo>
                  <a:pt x="14705" y="5389"/>
                  <a:pt x="14776" y="5413"/>
                  <a:pt x="14871" y="5460"/>
                </a:cubicBezTo>
                <a:cubicBezTo>
                  <a:pt x="15252" y="5639"/>
                  <a:pt x="15621" y="5829"/>
                  <a:pt x="16002" y="6044"/>
                </a:cubicBezTo>
                <a:cubicBezTo>
                  <a:pt x="16348" y="6234"/>
                  <a:pt x="16681" y="6437"/>
                  <a:pt x="17014" y="6663"/>
                </a:cubicBezTo>
                <a:cubicBezTo>
                  <a:pt x="17124" y="6745"/>
                  <a:pt x="17226" y="6827"/>
                  <a:pt x="17337" y="6898"/>
                </a:cubicBezTo>
                <a:lnTo>
                  <a:pt x="17337" y="6898"/>
                </a:lnTo>
                <a:cubicBezTo>
                  <a:pt x="17333" y="6891"/>
                  <a:pt x="17328" y="6884"/>
                  <a:pt x="17324" y="6877"/>
                </a:cubicBezTo>
                <a:lnTo>
                  <a:pt x="17324" y="6877"/>
                </a:lnTo>
                <a:cubicBezTo>
                  <a:pt x="17330" y="6886"/>
                  <a:pt x="17337" y="6894"/>
                  <a:pt x="17345" y="6903"/>
                </a:cubicBezTo>
                <a:lnTo>
                  <a:pt x="17345" y="6903"/>
                </a:lnTo>
                <a:cubicBezTo>
                  <a:pt x="17343" y="6901"/>
                  <a:pt x="17340" y="6900"/>
                  <a:pt x="17337" y="6898"/>
                </a:cubicBezTo>
                <a:lnTo>
                  <a:pt x="17337" y="6898"/>
                </a:lnTo>
                <a:cubicBezTo>
                  <a:pt x="17408" y="7004"/>
                  <a:pt x="17488" y="7050"/>
                  <a:pt x="17516" y="7050"/>
                </a:cubicBezTo>
                <a:cubicBezTo>
                  <a:pt x="17524" y="7050"/>
                  <a:pt x="17527" y="7047"/>
                  <a:pt x="17526" y="7040"/>
                </a:cubicBezTo>
                <a:lnTo>
                  <a:pt x="17526" y="7040"/>
                </a:lnTo>
                <a:cubicBezTo>
                  <a:pt x="17468" y="6997"/>
                  <a:pt x="17390" y="6950"/>
                  <a:pt x="17345" y="6903"/>
                </a:cubicBezTo>
                <a:lnTo>
                  <a:pt x="17345" y="6903"/>
                </a:lnTo>
                <a:cubicBezTo>
                  <a:pt x="17377" y="6923"/>
                  <a:pt x="17409" y="6942"/>
                  <a:pt x="17443" y="6961"/>
                </a:cubicBezTo>
                <a:cubicBezTo>
                  <a:pt x="17499" y="6999"/>
                  <a:pt x="17523" y="7026"/>
                  <a:pt x="17526" y="7040"/>
                </a:cubicBezTo>
                <a:lnTo>
                  <a:pt x="17526" y="7040"/>
                </a:lnTo>
                <a:cubicBezTo>
                  <a:pt x="17545" y="7053"/>
                  <a:pt x="17561" y="7067"/>
                  <a:pt x="17574" y="7080"/>
                </a:cubicBezTo>
                <a:cubicBezTo>
                  <a:pt x="18169" y="7568"/>
                  <a:pt x="18717" y="8104"/>
                  <a:pt x="19229" y="8675"/>
                </a:cubicBezTo>
                <a:cubicBezTo>
                  <a:pt x="19348" y="8806"/>
                  <a:pt x="19455" y="8937"/>
                  <a:pt x="19574" y="9080"/>
                </a:cubicBezTo>
                <a:cubicBezTo>
                  <a:pt x="19610" y="9123"/>
                  <a:pt x="19638" y="9162"/>
                  <a:pt x="19670" y="9202"/>
                </a:cubicBezTo>
                <a:lnTo>
                  <a:pt x="19670" y="9202"/>
                </a:lnTo>
                <a:cubicBezTo>
                  <a:pt x="19868" y="9521"/>
                  <a:pt x="20118" y="9819"/>
                  <a:pt x="20312" y="10139"/>
                </a:cubicBezTo>
                <a:cubicBezTo>
                  <a:pt x="20695" y="10725"/>
                  <a:pt x="21025" y="11353"/>
                  <a:pt x="21321" y="11993"/>
                </a:cubicBezTo>
                <a:lnTo>
                  <a:pt x="21321" y="11993"/>
                </a:lnTo>
                <a:cubicBezTo>
                  <a:pt x="21346" y="12085"/>
                  <a:pt x="21411" y="12175"/>
                  <a:pt x="21432" y="12247"/>
                </a:cubicBezTo>
                <a:lnTo>
                  <a:pt x="21610" y="12735"/>
                </a:lnTo>
                <a:cubicBezTo>
                  <a:pt x="21741" y="13116"/>
                  <a:pt x="21848" y="13485"/>
                  <a:pt x="21956" y="13866"/>
                </a:cubicBezTo>
                <a:cubicBezTo>
                  <a:pt x="22039" y="14223"/>
                  <a:pt x="22134" y="14581"/>
                  <a:pt x="22194" y="14962"/>
                </a:cubicBezTo>
                <a:cubicBezTo>
                  <a:pt x="22209" y="15085"/>
                  <a:pt x="22224" y="15347"/>
                  <a:pt x="22227" y="15347"/>
                </a:cubicBezTo>
                <a:cubicBezTo>
                  <a:pt x="22228" y="15347"/>
                  <a:pt x="22227" y="15291"/>
                  <a:pt x="22221" y="15141"/>
                </a:cubicBezTo>
                <a:lnTo>
                  <a:pt x="22221" y="15141"/>
                </a:lnTo>
                <a:cubicBezTo>
                  <a:pt x="22232" y="15303"/>
                  <a:pt x="22267" y="15470"/>
                  <a:pt x="22277" y="15628"/>
                </a:cubicBezTo>
                <a:cubicBezTo>
                  <a:pt x="22337" y="16390"/>
                  <a:pt x="22337" y="17140"/>
                  <a:pt x="22277" y="17902"/>
                </a:cubicBezTo>
                <a:cubicBezTo>
                  <a:pt x="22271" y="17951"/>
                  <a:pt x="22268" y="17997"/>
                  <a:pt x="22265" y="18042"/>
                </a:cubicBezTo>
                <a:lnTo>
                  <a:pt x="22265" y="18042"/>
                </a:lnTo>
                <a:cubicBezTo>
                  <a:pt x="22262" y="18050"/>
                  <a:pt x="22259" y="18059"/>
                  <a:pt x="22257" y="18067"/>
                </a:cubicBezTo>
                <a:lnTo>
                  <a:pt x="22257" y="18067"/>
                </a:lnTo>
                <a:cubicBezTo>
                  <a:pt x="22259" y="18060"/>
                  <a:pt x="22262" y="18052"/>
                  <a:pt x="22265" y="18044"/>
                </a:cubicBezTo>
                <a:lnTo>
                  <a:pt x="22265" y="18044"/>
                </a:lnTo>
                <a:cubicBezTo>
                  <a:pt x="22262" y="18085"/>
                  <a:pt x="22259" y="18125"/>
                  <a:pt x="22253" y="18164"/>
                </a:cubicBezTo>
                <a:cubicBezTo>
                  <a:pt x="22249" y="18239"/>
                  <a:pt x="22229" y="18292"/>
                  <a:pt x="22216" y="18305"/>
                </a:cubicBezTo>
                <a:lnTo>
                  <a:pt x="22216" y="18305"/>
                </a:lnTo>
                <a:cubicBezTo>
                  <a:pt x="22224" y="18222"/>
                  <a:pt x="22235" y="18140"/>
                  <a:pt x="22257" y="18067"/>
                </a:cubicBezTo>
                <a:lnTo>
                  <a:pt x="22257" y="18067"/>
                </a:lnTo>
                <a:cubicBezTo>
                  <a:pt x="22198" y="18240"/>
                  <a:pt x="22197" y="18308"/>
                  <a:pt x="22210" y="18308"/>
                </a:cubicBezTo>
                <a:cubicBezTo>
                  <a:pt x="22212" y="18308"/>
                  <a:pt x="22214" y="18307"/>
                  <a:pt x="22216" y="18305"/>
                </a:cubicBezTo>
                <a:lnTo>
                  <a:pt x="22216" y="18305"/>
                </a:lnTo>
                <a:cubicBezTo>
                  <a:pt x="22209" y="18374"/>
                  <a:pt x="22203" y="18444"/>
                  <a:pt x="22194" y="18510"/>
                </a:cubicBezTo>
                <a:cubicBezTo>
                  <a:pt x="22122" y="18879"/>
                  <a:pt x="22027" y="19236"/>
                  <a:pt x="21920" y="19617"/>
                </a:cubicBezTo>
                <a:cubicBezTo>
                  <a:pt x="21836" y="19938"/>
                  <a:pt x="21729" y="20248"/>
                  <a:pt x="21610" y="20569"/>
                </a:cubicBezTo>
                <a:cubicBezTo>
                  <a:pt x="21609" y="20575"/>
                  <a:pt x="21606" y="20584"/>
                  <a:pt x="21603" y="20594"/>
                </a:cubicBezTo>
                <a:lnTo>
                  <a:pt x="21603" y="20594"/>
                </a:lnTo>
                <a:cubicBezTo>
                  <a:pt x="21632" y="20533"/>
                  <a:pt x="21643" y="20511"/>
                  <a:pt x="21643" y="20511"/>
                </a:cubicBezTo>
                <a:lnTo>
                  <a:pt x="21643" y="20511"/>
                </a:lnTo>
                <a:cubicBezTo>
                  <a:pt x="21644" y="20511"/>
                  <a:pt x="21615" y="20572"/>
                  <a:pt x="21590" y="20627"/>
                </a:cubicBezTo>
                <a:lnTo>
                  <a:pt x="21590" y="20627"/>
                </a:lnTo>
                <a:cubicBezTo>
                  <a:pt x="21561" y="20697"/>
                  <a:pt x="21514" y="20798"/>
                  <a:pt x="21512" y="20798"/>
                </a:cubicBezTo>
                <a:cubicBezTo>
                  <a:pt x="21511" y="20798"/>
                  <a:pt x="21513" y="20795"/>
                  <a:pt x="21516" y="20787"/>
                </a:cubicBezTo>
                <a:lnTo>
                  <a:pt x="21516" y="20787"/>
                </a:lnTo>
                <a:cubicBezTo>
                  <a:pt x="21453" y="20916"/>
                  <a:pt x="21381" y="21056"/>
                  <a:pt x="21325" y="21188"/>
                </a:cubicBezTo>
                <a:cubicBezTo>
                  <a:pt x="21003" y="21843"/>
                  <a:pt x="20610" y="22474"/>
                  <a:pt x="20182" y="23046"/>
                </a:cubicBezTo>
                <a:cubicBezTo>
                  <a:pt x="20150" y="23085"/>
                  <a:pt x="20062" y="23202"/>
                  <a:pt x="20060" y="23202"/>
                </a:cubicBezTo>
                <a:cubicBezTo>
                  <a:pt x="20059" y="23202"/>
                  <a:pt x="20081" y="23171"/>
                  <a:pt x="20146" y="23082"/>
                </a:cubicBezTo>
                <a:cubicBezTo>
                  <a:pt x="20217" y="22992"/>
                  <a:pt x="20242" y="22960"/>
                  <a:pt x="20241" y="22960"/>
                </a:cubicBezTo>
                <a:lnTo>
                  <a:pt x="20241" y="22960"/>
                </a:lnTo>
                <a:cubicBezTo>
                  <a:pt x="20240" y="22960"/>
                  <a:pt x="20115" y="23112"/>
                  <a:pt x="20074" y="23153"/>
                </a:cubicBezTo>
                <a:cubicBezTo>
                  <a:pt x="19943" y="23320"/>
                  <a:pt x="19812" y="23486"/>
                  <a:pt x="19670" y="23629"/>
                </a:cubicBezTo>
                <a:cubicBezTo>
                  <a:pt x="19396" y="23951"/>
                  <a:pt x="19110" y="24248"/>
                  <a:pt x="18800" y="24522"/>
                </a:cubicBezTo>
                <a:cubicBezTo>
                  <a:pt x="18669" y="24653"/>
                  <a:pt x="18515" y="24784"/>
                  <a:pt x="18384" y="24903"/>
                </a:cubicBezTo>
                <a:cubicBezTo>
                  <a:pt x="18370" y="24914"/>
                  <a:pt x="18357" y="24924"/>
                  <a:pt x="18343" y="24935"/>
                </a:cubicBezTo>
                <a:lnTo>
                  <a:pt x="18343" y="24935"/>
                </a:lnTo>
                <a:cubicBezTo>
                  <a:pt x="16239" y="25345"/>
                  <a:pt x="14287" y="26362"/>
                  <a:pt x="12395" y="27344"/>
                </a:cubicBezTo>
                <a:cubicBezTo>
                  <a:pt x="11609" y="27761"/>
                  <a:pt x="11145" y="28868"/>
                  <a:pt x="11430" y="29725"/>
                </a:cubicBezTo>
                <a:cubicBezTo>
                  <a:pt x="11690" y="30492"/>
                  <a:pt x="12451" y="31280"/>
                  <a:pt x="13320" y="31280"/>
                </a:cubicBezTo>
                <a:cubicBezTo>
                  <a:pt x="13369" y="31280"/>
                  <a:pt x="13417" y="31278"/>
                  <a:pt x="13466" y="31273"/>
                </a:cubicBezTo>
                <a:cubicBezTo>
                  <a:pt x="15799" y="31036"/>
                  <a:pt x="18021" y="30231"/>
                  <a:pt x="19945" y="28947"/>
                </a:cubicBezTo>
                <a:lnTo>
                  <a:pt x="19945" y="28947"/>
                </a:lnTo>
                <a:cubicBezTo>
                  <a:pt x="19956" y="28945"/>
                  <a:pt x="19968" y="28942"/>
                  <a:pt x="19979" y="28939"/>
                </a:cubicBezTo>
                <a:cubicBezTo>
                  <a:pt x="20122" y="28931"/>
                  <a:pt x="20259" y="28923"/>
                  <a:pt x="20403" y="28923"/>
                </a:cubicBezTo>
                <a:cubicBezTo>
                  <a:pt x="20463" y="28923"/>
                  <a:pt x="20524" y="28924"/>
                  <a:pt x="20586" y="28928"/>
                </a:cubicBezTo>
                <a:cubicBezTo>
                  <a:pt x="20753" y="28928"/>
                  <a:pt x="20896" y="28928"/>
                  <a:pt x="21063" y="28939"/>
                </a:cubicBezTo>
                <a:cubicBezTo>
                  <a:pt x="21132" y="28939"/>
                  <a:pt x="21209" y="28956"/>
                  <a:pt x="21281" y="28961"/>
                </a:cubicBezTo>
                <a:lnTo>
                  <a:pt x="21281" y="28961"/>
                </a:lnTo>
                <a:cubicBezTo>
                  <a:pt x="21257" y="28954"/>
                  <a:pt x="21231" y="28947"/>
                  <a:pt x="21202" y="28938"/>
                </a:cubicBezTo>
                <a:lnTo>
                  <a:pt x="21202" y="28938"/>
                </a:lnTo>
                <a:cubicBezTo>
                  <a:pt x="21230" y="28946"/>
                  <a:pt x="21259" y="28954"/>
                  <a:pt x="21287" y="28962"/>
                </a:cubicBezTo>
                <a:lnTo>
                  <a:pt x="21287" y="28962"/>
                </a:lnTo>
                <a:cubicBezTo>
                  <a:pt x="21300" y="28963"/>
                  <a:pt x="21312" y="28963"/>
                  <a:pt x="21325" y="28963"/>
                </a:cubicBezTo>
                <a:cubicBezTo>
                  <a:pt x="21422" y="28970"/>
                  <a:pt x="21506" y="29005"/>
                  <a:pt x="21471" y="29005"/>
                </a:cubicBezTo>
                <a:cubicBezTo>
                  <a:pt x="21471" y="29005"/>
                  <a:pt x="21471" y="29005"/>
                  <a:pt x="21471" y="29005"/>
                </a:cubicBezTo>
                <a:lnTo>
                  <a:pt x="21471" y="29005"/>
                </a:lnTo>
                <a:cubicBezTo>
                  <a:pt x="21714" y="29057"/>
                  <a:pt x="21966" y="29094"/>
                  <a:pt x="22217" y="29178"/>
                </a:cubicBezTo>
                <a:cubicBezTo>
                  <a:pt x="22242" y="29188"/>
                  <a:pt x="22301" y="29211"/>
                  <a:pt x="22366" y="29234"/>
                </a:cubicBezTo>
                <a:lnTo>
                  <a:pt x="22366" y="29234"/>
                </a:lnTo>
                <a:cubicBezTo>
                  <a:pt x="22353" y="29237"/>
                  <a:pt x="22630" y="29356"/>
                  <a:pt x="22694" y="29392"/>
                </a:cubicBezTo>
                <a:cubicBezTo>
                  <a:pt x="22847" y="29468"/>
                  <a:pt x="22969" y="29555"/>
                  <a:pt x="23108" y="29651"/>
                </a:cubicBezTo>
                <a:lnTo>
                  <a:pt x="23108" y="29651"/>
                </a:lnTo>
                <a:cubicBezTo>
                  <a:pt x="23157" y="29692"/>
                  <a:pt x="23215" y="29742"/>
                  <a:pt x="23230" y="29761"/>
                </a:cubicBezTo>
                <a:cubicBezTo>
                  <a:pt x="23372" y="29880"/>
                  <a:pt x="23491" y="29999"/>
                  <a:pt x="23587" y="30130"/>
                </a:cubicBezTo>
                <a:cubicBezTo>
                  <a:pt x="23596" y="30139"/>
                  <a:pt x="23605" y="30148"/>
                  <a:pt x="23613" y="30158"/>
                </a:cubicBezTo>
                <a:lnTo>
                  <a:pt x="23613" y="30158"/>
                </a:lnTo>
                <a:cubicBezTo>
                  <a:pt x="23769" y="30397"/>
                  <a:pt x="23907" y="30637"/>
                  <a:pt x="24043" y="30893"/>
                </a:cubicBezTo>
                <a:lnTo>
                  <a:pt x="24043" y="30893"/>
                </a:lnTo>
                <a:cubicBezTo>
                  <a:pt x="24055" y="30933"/>
                  <a:pt x="24071" y="30972"/>
                  <a:pt x="24087" y="31011"/>
                </a:cubicBezTo>
                <a:cubicBezTo>
                  <a:pt x="24146" y="31178"/>
                  <a:pt x="24182" y="31333"/>
                  <a:pt x="24230" y="31487"/>
                </a:cubicBezTo>
                <a:cubicBezTo>
                  <a:pt x="24277" y="31642"/>
                  <a:pt x="24301" y="31773"/>
                  <a:pt x="24337" y="31928"/>
                </a:cubicBezTo>
                <a:cubicBezTo>
                  <a:pt x="24344" y="31981"/>
                  <a:pt x="24352" y="32029"/>
                  <a:pt x="24363" y="32082"/>
                </a:cubicBezTo>
                <a:lnTo>
                  <a:pt x="24363" y="32082"/>
                </a:lnTo>
                <a:cubicBezTo>
                  <a:pt x="24421" y="32741"/>
                  <a:pt x="24443" y="33400"/>
                  <a:pt x="24361" y="34071"/>
                </a:cubicBezTo>
                <a:cubicBezTo>
                  <a:pt x="24361" y="34107"/>
                  <a:pt x="24356" y="34147"/>
                  <a:pt x="24353" y="34186"/>
                </a:cubicBezTo>
                <a:lnTo>
                  <a:pt x="24353" y="34186"/>
                </a:lnTo>
                <a:cubicBezTo>
                  <a:pt x="24323" y="34317"/>
                  <a:pt x="24317" y="34477"/>
                  <a:pt x="24289" y="34607"/>
                </a:cubicBezTo>
                <a:cubicBezTo>
                  <a:pt x="24230" y="34940"/>
                  <a:pt x="24158" y="35274"/>
                  <a:pt x="24063" y="35619"/>
                </a:cubicBezTo>
                <a:cubicBezTo>
                  <a:pt x="23896" y="36226"/>
                  <a:pt x="23706" y="36821"/>
                  <a:pt x="23468" y="37417"/>
                </a:cubicBezTo>
                <a:cubicBezTo>
                  <a:pt x="23442" y="37487"/>
                  <a:pt x="23358" y="37673"/>
                  <a:pt x="23328" y="37740"/>
                </a:cubicBezTo>
                <a:lnTo>
                  <a:pt x="23328" y="37740"/>
                </a:lnTo>
                <a:cubicBezTo>
                  <a:pt x="23345" y="37704"/>
                  <a:pt x="23380" y="37627"/>
                  <a:pt x="23444" y="37488"/>
                </a:cubicBezTo>
                <a:lnTo>
                  <a:pt x="23444" y="37488"/>
                </a:lnTo>
                <a:lnTo>
                  <a:pt x="23265" y="37893"/>
                </a:lnTo>
                <a:cubicBezTo>
                  <a:pt x="23134" y="38202"/>
                  <a:pt x="22979" y="38500"/>
                  <a:pt x="22813" y="38798"/>
                </a:cubicBezTo>
                <a:cubicBezTo>
                  <a:pt x="22515" y="39381"/>
                  <a:pt x="22170" y="39941"/>
                  <a:pt x="21825" y="40477"/>
                </a:cubicBezTo>
                <a:cubicBezTo>
                  <a:pt x="21658" y="40738"/>
                  <a:pt x="21491" y="40977"/>
                  <a:pt x="21313" y="41215"/>
                </a:cubicBezTo>
                <a:cubicBezTo>
                  <a:pt x="21275" y="41271"/>
                  <a:pt x="21230" y="41320"/>
                  <a:pt x="21195" y="41374"/>
                </a:cubicBezTo>
                <a:lnTo>
                  <a:pt x="21195" y="41374"/>
                </a:lnTo>
                <a:cubicBezTo>
                  <a:pt x="21094" y="41490"/>
                  <a:pt x="21005" y="41624"/>
                  <a:pt x="20908" y="41751"/>
                </a:cubicBezTo>
                <a:cubicBezTo>
                  <a:pt x="20491" y="42251"/>
                  <a:pt x="20062" y="42727"/>
                  <a:pt x="19586" y="43191"/>
                </a:cubicBezTo>
                <a:cubicBezTo>
                  <a:pt x="19146" y="43632"/>
                  <a:pt x="18669" y="44072"/>
                  <a:pt x="18193" y="44465"/>
                </a:cubicBezTo>
                <a:cubicBezTo>
                  <a:pt x="18064" y="44562"/>
                  <a:pt x="17945" y="44658"/>
                  <a:pt x="17836" y="44755"/>
                </a:cubicBezTo>
                <a:lnTo>
                  <a:pt x="17836" y="44755"/>
                </a:lnTo>
                <a:cubicBezTo>
                  <a:pt x="17816" y="44770"/>
                  <a:pt x="17797" y="44785"/>
                  <a:pt x="17776" y="44799"/>
                </a:cubicBezTo>
                <a:cubicBezTo>
                  <a:pt x="17503" y="44989"/>
                  <a:pt x="17217" y="45180"/>
                  <a:pt x="16943" y="45382"/>
                </a:cubicBezTo>
                <a:cubicBezTo>
                  <a:pt x="16324" y="45775"/>
                  <a:pt x="15693" y="46168"/>
                  <a:pt x="15038" y="46489"/>
                </a:cubicBezTo>
                <a:cubicBezTo>
                  <a:pt x="14717" y="46656"/>
                  <a:pt x="14395" y="46811"/>
                  <a:pt x="14062" y="46954"/>
                </a:cubicBezTo>
                <a:cubicBezTo>
                  <a:pt x="14002" y="46989"/>
                  <a:pt x="13943" y="47001"/>
                  <a:pt x="13883" y="47025"/>
                </a:cubicBezTo>
                <a:cubicBezTo>
                  <a:pt x="13866" y="47033"/>
                  <a:pt x="13852" y="47040"/>
                  <a:pt x="13839" y="47047"/>
                </a:cubicBezTo>
                <a:lnTo>
                  <a:pt x="13839" y="47047"/>
                </a:lnTo>
                <a:cubicBezTo>
                  <a:pt x="13710" y="47095"/>
                  <a:pt x="13590" y="47143"/>
                  <a:pt x="13454" y="47192"/>
                </a:cubicBezTo>
                <a:cubicBezTo>
                  <a:pt x="12788" y="47442"/>
                  <a:pt x="12097" y="47656"/>
                  <a:pt x="11419" y="47835"/>
                </a:cubicBezTo>
                <a:cubicBezTo>
                  <a:pt x="11049" y="47918"/>
                  <a:pt x="10668" y="48013"/>
                  <a:pt x="10299" y="48073"/>
                </a:cubicBezTo>
                <a:lnTo>
                  <a:pt x="9811" y="48156"/>
                </a:lnTo>
                <a:cubicBezTo>
                  <a:pt x="9740" y="48180"/>
                  <a:pt x="9644" y="48180"/>
                  <a:pt x="9561" y="48192"/>
                </a:cubicBezTo>
                <a:lnTo>
                  <a:pt x="9871" y="48144"/>
                </a:lnTo>
                <a:lnTo>
                  <a:pt x="9871" y="48144"/>
                </a:lnTo>
                <a:cubicBezTo>
                  <a:pt x="9775" y="48156"/>
                  <a:pt x="9704" y="48156"/>
                  <a:pt x="9621" y="48180"/>
                </a:cubicBezTo>
                <a:cubicBezTo>
                  <a:pt x="9037" y="48239"/>
                  <a:pt x="8549" y="48370"/>
                  <a:pt x="8132" y="48799"/>
                </a:cubicBezTo>
                <a:cubicBezTo>
                  <a:pt x="7751" y="49168"/>
                  <a:pt x="7489" y="49763"/>
                  <a:pt x="7501" y="50287"/>
                </a:cubicBezTo>
                <a:cubicBezTo>
                  <a:pt x="7547" y="51282"/>
                  <a:pt x="8354" y="52416"/>
                  <a:pt x="9444" y="52416"/>
                </a:cubicBezTo>
                <a:cubicBezTo>
                  <a:pt x="9502" y="52416"/>
                  <a:pt x="9561" y="52413"/>
                  <a:pt x="9621" y="52407"/>
                </a:cubicBezTo>
                <a:cubicBezTo>
                  <a:pt x="12728" y="52049"/>
                  <a:pt x="15705" y="51073"/>
                  <a:pt x="18384" y="49454"/>
                </a:cubicBezTo>
                <a:cubicBezTo>
                  <a:pt x="21051" y="47835"/>
                  <a:pt x="23313" y="45680"/>
                  <a:pt x="25111" y="43132"/>
                </a:cubicBezTo>
                <a:cubicBezTo>
                  <a:pt x="26920" y="40572"/>
                  <a:pt x="28147" y="37560"/>
                  <a:pt x="28528" y="34440"/>
                </a:cubicBezTo>
                <a:cubicBezTo>
                  <a:pt x="28945" y="31071"/>
                  <a:pt x="27837" y="27284"/>
                  <a:pt x="24599" y="25653"/>
                </a:cubicBezTo>
                <a:cubicBezTo>
                  <a:pt x="24306" y="25506"/>
                  <a:pt x="24010" y="25378"/>
                  <a:pt x="23709" y="25267"/>
                </a:cubicBezTo>
                <a:lnTo>
                  <a:pt x="23709" y="25267"/>
                </a:lnTo>
                <a:cubicBezTo>
                  <a:pt x="25429" y="22855"/>
                  <a:pt x="26444" y="20003"/>
                  <a:pt x="26504" y="17009"/>
                </a:cubicBezTo>
                <a:cubicBezTo>
                  <a:pt x="26587" y="13533"/>
                  <a:pt x="25396" y="9937"/>
                  <a:pt x="23313" y="7163"/>
                </a:cubicBezTo>
                <a:cubicBezTo>
                  <a:pt x="21027" y="4091"/>
                  <a:pt x="17919" y="1877"/>
                  <a:pt x="14240" y="793"/>
                </a:cubicBezTo>
                <a:cubicBezTo>
                  <a:pt x="12463" y="264"/>
                  <a:pt x="10592" y="1"/>
                  <a:pt x="871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0"/>
          <p:cNvSpPr/>
          <p:nvPr/>
        </p:nvSpPr>
        <p:spPr>
          <a:xfrm flipH="1">
            <a:off x="8653175" y="4404225"/>
            <a:ext cx="142200" cy="14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0"/>
          <p:cNvSpPr/>
          <p:nvPr/>
        </p:nvSpPr>
        <p:spPr>
          <a:xfrm flipH="1">
            <a:off x="8235075" y="262121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0"/>
          <p:cNvSpPr/>
          <p:nvPr/>
        </p:nvSpPr>
        <p:spPr>
          <a:xfrm flipH="1">
            <a:off x="8237000" y="4786200"/>
            <a:ext cx="231000" cy="231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●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○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■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●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○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■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●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○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anjari"/>
              <a:buChar char="■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1"/>
          <p:cNvSpPr/>
          <p:nvPr/>
        </p:nvSpPr>
        <p:spPr>
          <a:xfrm>
            <a:off x="1796963" y="2731175"/>
            <a:ext cx="5550063" cy="106617"/>
          </a:xfrm>
          <a:custGeom>
            <a:rect b="b" l="l" r="r" t="t"/>
            <a:pathLst>
              <a:path extrusionOk="0" h="8555" w="256680">
                <a:moveTo>
                  <a:pt x="0" y="8555"/>
                </a:moveTo>
                <a:cubicBezTo>
                  <a:pt x="55116" y="-2474"/>
                  <a:pt x="112220" y="382"/>
                  <a:pt x="168429" y="382"/>
                </a:cubicBezTo>
                <a:cubicBezTo>
                  <a:pt x="186916" y="382"/>
                  <a:pt x="205442" y="580"/>
                  <a:pt x="223862" y="2159"/>
                </a:cubicBezTo>
                <a:cubicBezTo>
                  <a:pt x="230370" y="2717"/>
                  <a:pt x="236885" y="3197"/>
                  <a:pt x="243405" y="3580"/>
                </a:cubicBezTo>
                <a:cubicBezTo>
                  <a:pt x="246724" y="3775"/>
                  <a:pt x="256680" y="4291"/>
                  <a:pt x="253355" y="4291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6" name="Google Shape;386;p31"/>
          <p:cNvSpPr txBox="1"/>
          <p:nvPr>
            <p:ph type="ctrTitle"/>
          </p:nvPr>
        </p:nvSpPr>
        <p:spPr>
          <a:xfrm>
            <a:off x="1495050" y="1708387"/>
            <a:ext cx="6153900" cy="21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Microsoft Word</a:t>
            </a:r>
            <a:endParaRPr sz="6000"/>
          </a:p>
        </p:txBody>
      </p:sp>
      <p:sp>
        <p:nvSpPr>
          <p:cNvPr id="387" name="Google Shape;387;p31"/>
          <p:cNvSpPr/>
          <p:nvPr/>
        </p:nvSpPr>
        <p:spPr>
          <a:xfrm>
            <a:off x="8032425" y="4346400"/>
            <a:ext cx="142200" cy="14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1"/>
          <p:cNvSpPr txBox="1"/>
          <p:nvPr>
            <p:ph idx="1" type="subTitle"/>
          </p:nvPr>
        </p:nvSpPr>
        <p:spPr>
          <a:xfrm>
            <a:off x="1301825" y="2982100"/>
            <a:ext cx="67305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 1B-1F     |     Informatica      |   Prof.ssa Fabretti     |     a.s. 2023/24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0"/>
          <p:cNvSpPr txBox="1"/>
          <p:nvPr>
            <p:ph type="title"/>
          </p:nvPr>
        </p:nvSpPr>
        <p:spPr>
          <a:xfrm>
            <a:off x="720000" y="394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Primo esercizio - sillabazione automatica</a:t>
            </a:r>
            <a:endParaRPr sz="3000"/>
          </a:p>
        </p:txBody>
      </p:sp>
      <p:graphicFrame>
        <p:nvGraphicFramePr>
          <p:cNvPr id="453" name="Google Shape;453;p40"/>
          <p:cNvGraphicFramePr/>
          <p:nvPr/>
        </p:nvGraphicFramePr>
        <p:xfrm>
          <a:off x="490125" y="11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{B1C27968-6682-4FBA-B00A-0BE44ACA05B0}</a:tableStyleId>
              </a:tblPr>
              <a:tblGrid>
                <a:gridCol w="2108925"/>
                <a:gridCol w="382850"/>
                <a:gridCol w="3794775"/>
                <a:gridCol w="1877200"/>
              </a:tblGrid>
              <a:tr h="5528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Operazione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Come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Shortcut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13. </a:t>
                      </a: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Usare la sillabazione automatica sul testo</a:t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Layout→Sillabazione→Automatica</a:t>
                      </a:r>
                      <a:endParaRPr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x</a:t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454" name="Google Shape;45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2125" y="2524825"/>
            <a:ext cx="3628350" cy="188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1"/>
          <p:cNvSpPr txBox="1"/>
          <p:nvPr>
            <p:ph type="title"/>
          </p:nvPr>
        </p:nvSpPr>
        <p:spPr>
          <a:xfrm>
            <a:off x="720000" y="394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Checkpoint 1</a:t>
            </a:r>
            <a:endParaRPr/>
          </a:p>
        </p:txBody>
      </p:sp>
      <p:sp>
        <p:nvSpPr>
          <p:cNvPr id="460" name="Google Shape;460;p41"/>
          <p:cNvSpPr txBox="1"/>
          <p:nvPr/>
        </p:nvSpPr>
        <p:spPr>
          <a:xfrm>
            <a:off x="791525" y="1464975"/>
            <a:ext cx="7861500" cy="26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rPr>
              <a:t>SALVARE LE MODIFICHE!!!</a:t>
            </a:r>
            <a:endParaRPr>
              <a:solidFill>
                <a:schemeClr val="dk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pic>
        <p:nvPicPr>
          <p:cNvPr id="461" name="Google Shape;46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8089" y="1143000"/>
            <a:ext cx="5767836" cy="3853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2"/>
          <p:cNvSpPr txBox="1"/>
          <p:nvPr>
            <p:ph type="title"/>
          </p:nvPr>
        </p:nvSpPr>
        <p:spPr>
          <a:xfrm>
            <a:off x="720000" y="394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Primo esercizio - scelta del font</a:t>
            </a:r>
            <a:endParaRPr/>
          </a:p>
        </p:txBody>
      </p:sp>
      <p:graphicFrame>
        <p:nvGraphicFramePr>
          <p:cNvPr id="467" name="Google Shape;467;p42"/>
          <p:cNvGraphicFramePr/>
          <p:nvPr/>
        </p:nvGraphicFramePr>
        <p:xfrm>
          <a:off x="490125" y="11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{B1C27968-6682-4FBA-B00A-0BE44ACA05B0}</a:tableStyleId>
              </a:tblPr>
              <a:tblGrid>
                <a:gridCol w="2108925"/>
                <a:gridCol w="382850"/>
                <a:gridCol w="3794775"/>
                <a:gridCol w="1877200"/>
              </a:tblGrid>
              <a:tr h="5528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Operazione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Come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Shortcut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14</a:t>
                      </a: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. Selezionare tutto il corpo e impostare il carattere Courier New</a:t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x</a:t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468" name="Google Shape;46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3000" y="1874550"/>
            <a:ext cx="4089750" cy="335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3"/>
          <p:cNvSpPr txBox="1"/>
          <p:nvPr>
            <p:ph type="title"/>
          </p:nvPr>
        </p:nvSpPr>
        <p:spPr>
          <a:xfrm>
            <a:off x="720000" y="394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Primo esercizio - formattazione</a:t>
            </a:r>
            <a:endParaRPr/>
          </a:p>
        </p:txBody>
      </p:sp>
      <p:graphicFrame>
        <p:nvGraphicFramePr>
          <p:cNvPr id="474" name="Google Shape;474;p43"/>
          <p:cNvGraphicFramePr/>
          <p:nvPr/>
        </p:nvGraphicFramePr>
        <p:xfrm>
          <a:off x="490125" y="11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{B1C27968-6682-4FBA-B00A-0BE44ACA05B0}</a:tableStyleId>
              </a:tblPr>
              <a:tblGrid>
                <a:gridCol w="2108925"/>
                <a:gridCol w="1802475"/>
                <a:gridCol w="2375150"/>
                <a:gridCol w="1877200"/>
              </a:tblGrid>
              <a:tr h="5528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Operazione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Come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Shortcut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15</a:t>
                      </a: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. Selezionare nel secondo paragrafo la parola “post-industriale” e sottolinearla</a:t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Font → Premere sulla S</a:t>
                      </a:r>
                      <a:endParaRPr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CTRL+S</a:t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16. Sostituire “Tecnologie dell’informazione” con “tecnologie informatiche”, metterla in grassetto e farla diventare del colore del titolo</a:t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Font → Premere sulla G</a:t>
                      </a:r>
                      <a:endParaRPr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Poi premere la A colorata e scegliere il colore del titolo</a:t>
                      </a:r>
                      <a:endParaRPr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CTRL+G</a:t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x</a:t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475" name="Google Shape;47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6663" y="3478488"/>
            <a:ext cx="2790825" cy="13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43"/>
          <p:cNvSpPr/>
          <p:nvPr/>
        </p:nvSpPr>
        <p:spPr>
          <a:xfrm>
            <a:off x="7580825" y="3909438"/>
            <a:ext cx="743100" cy="6813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4"/>
          <p:cNvSpPr txBox="1"/>
          <p:nvPr>
            <p:ph type="title"/>
          </p:nvPr>
        </p:nvSpPr>
        <p:spPr>
          <a:xfrm>
            <a:off x="720000" y="394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Primo esercizio - pié di pagina</a:t>
            </a:r>
            <a:endParaRPr/>
          </a:p>
        </p:txBody>
      </p:sp>
      <p:graphicFrame>
        <p:nvGraphicFramePr>
          <p:cNvPr id="482" name="Google Shape;482;p44"/>
          <p:cNvGraphicFramePr/>
          <p:nvPr/>
        </p:nvGraphicFramePr>
        <p:xfrm>
          <a:off x="490125" y="11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{B1C27968-6682-4FBA-B00A-0BE44ACA05B0}</a:tableStyleId>
              </a:tblPr>
              <a:tblGrid>
                <a:gridCol w="2108925"/>
                <a:gridCol w="382850"/>
                <a:gridCol w="4785550"/>
                <a:gridCol w="886425"/>
              </a:tblGrid>
              <a:tr h="5528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Operazione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Come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Shortcut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17. Inserire “La società dell’informazione” a pié di pagina</a:t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-3492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900"/>
                        <a:buFont typeface="Manjari"/>
                        <a:buChar char="●"/>
                      </a:pPr>
                      <a:r>
                        <a:rPr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Fare doppio click sul fondo del foglio; dovrebbe apparire una linea tratteggiata</a:t>
                      </a:r>
                      <a:endParaRPr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-3492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900"/>
                        <a:buFont typeface="Manjari"/>
                        <a:buChar char="●"/>
                      </a:pPr>
                      <a:r>
                        <a:rPr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Digitare</a:t>
                      </a:r>
                      <a:endParaRPr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-3492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900"/>
                        <a:buFont typeface="Manjari"/>
                        <a:buChar char="●"/>
                      </a:pPr>
                      <a:r>
                        <a:rPr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Cliccare su “Chiudi intestazione e piè di pagina”</a:t>
                      </a:r>
                      <a:endParaRPr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x</a:t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483" name="Google Shape;48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25" y="4110863"/>
            <a:ext cx="5499248" cy="98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4375" y="3648063"/>
            <a:ext cx="3048000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5"/>
          <p:cNvSpPr txBox="1"/>
          <p:nvPr>
            <p:ph type="title"/>
          </p:nvPr>
        </p:nvSpPr>
        <p:spPr>
          <a:xfrm>
            <a:off x="720000" y="394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Primo esercizio - inserire un’immagine</a:t>
            </a:r>
            <a:endParaRPr sz="3200"/>
          </a:p>
        </p:txBody>
      </p:sp>
      <p:graphicFrame>
        <p:nvGraphicFramePr>
          <p:cNvPr id="490" name="Google Shape;490;p45"/>
          <p:cNvGraphicFramePr/>
          <p:nvPr/>
        </p:nvGraphicFramePr>
        <p:xfrm>
          <a:off x="490125" y="11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{B1C27968-6682-4FBA-B00A-0BE44ACA05B0}</a:tableStyleId>
              </a:tblPr>
              <a:tblGrid>
                <a:gridCol w="2314300"/>
                <a:gridCol w="382850"/>
                <a:gridCol w="5606000"/>
              </a:tblGrid>
              <a:tr h="5528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Operazione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Come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18. </a:t>
                      </a: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Inserire alla fine del documento un‘immagine, presa da internet, relativa all’informazione</a:t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-3365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700"/>
                        <a:buFont typeface="Manjari"/>
                        <a:buChar char="●"/>
                      </a:pPr>
                      <a:r>
                        <a:rPr lang="en" sz="17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Andare su Google Immagini e cercare un’immagine</a:t>
                      </a:r>
                      <a:endParaRPr sz="17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-3365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700"/>
                        <a:buFont typeface="Manjari"/>
                        <a:buChar char="●"/>
                      </a:pPr>
                      <a:r>
                        <a:rPr lang="en" sz="17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Cliccare col tasto sinistro sull’immagine scelta</a:t>
                      </a:r>
                      <a:endParaRPr sz="17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-3365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700"/>
                        <a:buFont typeface="Manjari"/>
                        <a:buChar char="●"/>
                      </a:pPr>
                      <a:r>
                        <a:rPr lang="en" sz="17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Cliccare col tasto destro sull’immagine scelta e selezionare “Copia immagine”</a:t>
                      </a:r>
                      <a:endParaRPr sz="17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-3365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700"/>
                        <a:buFont typeface="Manjari"/>
                        <a:buChar char="●"/>
                      </a:pPr>
                      <a:r>
                        <a:rPr lang="en" sz="17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Tornare su Word, cliccare il fondo del foglio col tasto destro e selezionare l’icona “incolla” (oppure premere CTRL+V)</a:t>
                      </a:r>
                      <a:endParaRPr sz="17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-3365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1700"/>
                        <a:buFont typeface="Manjari"/>
                        <a:buChar char="●"/>
                      </a:pPr>
                      <a:r>
                        <a:rPr lang="en" sz="17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Ridimensionare l’immagine affinché c’entri in una pagina</a:t>
                      </a:r>
                      <a:endParaRPr sz="17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6"/>
          <p:cNvSpPr txBox="1"/>
          <p:nvPr>
            <p:ph type="title"/>
          </p:nvPr>
        </p:nvSpPr>
        <p:spPr>
          <a:xfrm>
            <a:off x="720000" y="394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Checkpoint 2</a:t>
            </a:r>
            <a:endParaRPr/>
          </a:p>
        </p:txBody>
      </p:sp>
      <p:pic>
        <p:nvPicPr>
          <p:cNvPr id="496" name="Google Shape;49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0700" y="1119200"/>
            <a:ext cx="3016400" cy="385795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" name="Google Shape;501;p47"/>
          <p:cNvGraphicFramePr/>
          <p:nvPr/>
        </p:nvGraphicFramePr>
        <p:xfrm>
          <a:off x="490125" y="11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{B1C27968-6682-4FBA-B00A-0BE44ACA05B0}</a:tableStyleId>
              </a:tblPr>
              <a:tblGrid>
                <a:gridCol w="1381525"/>
                <a:gridCol w="1471425"/>
                <a:gridCol w="3861425"/>
                <a:gridCol w="1588750"/>
              </a:tblGrid>
              <a:tr h="5528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Operazione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Come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Shortcut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19. Posizionare il cursore subito dopo l’immagine e inserire un’interruzione di pagina</a:t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CTRL+Invio</a:t>
                      </a:r>
                      <a:endParaRPr sz="17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502" name="Google Shape;50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4975" y="1728413"/>
            <a:ext cx="3819525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" name="Google Shape;507;p48"/>
          <p:cNvGraphicFramePr/>
          <p:nvPr/>
        </p:nvGraphicFramePr>
        <p:xfrm>
          <a:off x="490125" y="11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{B1C27968-6682-4FBA-B00A-0BE44ACA05B0}</a:tableStyleId>
              </a:tblPr>
              <a:tblGrid>
                <a:gridCol w="1381525"/>
                <a:gridCol w="1471425"/>
                <a:gridCol w="3861425"/>
                <a:gridCol w="1588750"/>
              </a:tblGrid>
              <a:tr h="5528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Operazione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Come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Shortcut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20. Nella nuova pagina inserire una tabella con 3 righe e 2 colonne</a:t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508" name="Google Shape;50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4749" y="379600"/>
            <a:ext cx="3701988" cy="460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3" name="Google Shape;513;p49"/>
          <p:cNvGraphicFramePr/>
          <p:nvPr/>
        </p:nvGraphicFramePr>
        <p:xfrm>
          <a:off x="490125" y="11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{B1C27968-6682-4FBA-B00A-0BE44ACA05B0}</a:tableStyleId>
              </a:tblPr>
              <a:tblGrid>
                <a:gridCol w="1381525"/>
                <a:gridCol w="1471425"/>
                <a:gridCol w="3861425"/>
                <a:gridCol w="1588750"/>
              </a:tblGrid>
              <a:tr h="5528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Operazione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Come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Shortcut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21. Nelle celle inserire: Dato, Informazione, Elaborazione, Rappresentazione, Insiemi di dati, Processo.</a:t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Cliccare sulla cella e digitare…</a:t>
                      </a:r>
                      <a:endParaRPr sz="17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2"/>
          <p:cNvSpPr txBox="1"/>
          <p:nvPr>
            <p:ph type="title"/>
          </p:nvPr>
        </p:nvSpPr>
        <p:spPr>
          <a:xfrm>
            <a:off x="720000" y="394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Primo esercizio - formattare il testo</a:t>
            </a:r>
            <a:endParaRPr/>
          </a:p>
        </p:txBody>
      </p:sp>
      <p:graphicFrame>
        <p:nvGraphicFramePr>
          <p:cNvPr id="394" name="Google Shape;394;p32"/>
          <p:cNvGraphicFramePr/>
          <p:nvPr/>
        </p:nvGraphicFramePr>
        <p:xfrm>
          <a:off x="490125" y="11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{B1C27968-6682-4FBA-B00A-0BE44ACA05B0}</a:tableStyleId>
              </a:tblPr>
              <a:tblGrid>
                <a:gridCol w="2108925"/>
                <a:gridCol w="382850"/>
                <a:gridCol w="3794775"/>
                <a:gridCol w="1877200"/>
              </a:tblGrid>
              <a:tr h="5528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Operazione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Come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Shortcut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6. Impostare il titolo a grassetto, corsivo, colore carattere a scelta e dimensione 20 pt.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Grassetto: </a:t>
                      </a:r>
                      <a:r>
                        <a:rPr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CTRL+G</a:t>
                      </a:r>
                      <a:endParaRPr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Corsivo: </a:t>
                      </a:r>
                      <a:r>
                        <a:rPr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CTRL+I</a:t>
                      </a:r>
                      <a:endParaRPr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95" name="Google Shape;39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2100" y="1799925"/>
            <a:ext cx="3471975" cy="327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8" name="Google Shape;518;p50"/>
          <p:cNvGraphicFramePr/>
          <p:nvPr/>
        </p:nvGraphicFramePr>
        <p:xfrm>
          <a:off x="490125" y="11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{B1C27968-6682-4FBA-B00A-0BE44ACA05B0}</a:tableStyleId>
              </a:tblPr>
              <a:tblGrid>
                <a:gridCol w="1381525"/>
                <a:gridCol w="1471425"/>
                <a:gridCol w="3861425"/>
                <a:gridCol w="1588750"/>
              </a:tblGrid>
              <a:tr h="5528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Operazione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Come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Shortcut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22. Modificare la larghezza delle colonne riducendola del 50 %, circa</a:t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Cliccare sulla colonna quando compare un simboletto diverso dallo standard, e trascinarla</a:t>
                      </a:r>
                      <a:endParaRPr sz="17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3" name="Google Shape;523;p51"/>
          <p:cNvGraphicFramePr/>
          <p:nvPr/>
        </p:nvGraphicFramePr>
        <p:xfrm>
          <a:off x="490125" y="11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{B1C27968-6682-4FBA-B00A-0BE44ACA05B0}</a:tableStyleId>
              </a:tblPr>
              <a:tblGrid>
                <a:gridCol w="1381525"/>
                <a:gridCol w="1471425"/>
                <a:gridCol w="3861425"/>
                <a:gridCol w="1588750"/>
              </a:tblGrid>
              <a:tr h="5528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Operazione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Come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Shortcut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23. Selezionare tutta la tabella e centrarla nella pagina</a:t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524" name="Google Shape;52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3675" y="2076450"/>
            <a:ext cx="1285875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5100" y="2076450"/>
            <a:ext cx="3048000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0" name="Google Shape;530;p52"/>
          <p:cNvGraphicFramePr/>
          <p:nvPr/>
        </p:nvGraphicFramePr>
        <p:xfrm>
          <a:off x="490125" y="11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{B1C27968-6682-4FBA-B00A-0BE44ACA05B0}</a:tableStyleId>
              </a:tblPr>
              <a:tblGrid>
                <a:gridCol w="1381525"/>
                <a:gridCol w="1471425"/>
                <a:gridCol w="3861425"/>
                <a:gridCol w="1588750"/>
              </a:tblGrid>
              <a:tr h="5528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Operazione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Come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Shortcut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24. Selezionare la prima riga della tabella e impostare uno sfondo di colore a piacere</a:t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531" name="Google Shape;53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3075" y="869388"/>
            <a:ext cx="5597374" cy="340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6" name="Google Shape;536;p53"/>
          <p:cNvGraphicFramePr/>
          <p:nvPr/>
        </p:nvGraphicFramePr>
        <p:xfrm>
          <a:off x="490125" y="11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{B1C27968-6682-4FBA-B00A-0BE44ACA05B0}</a:tableStyleId>
              </a:tblPr>
              <a:tblGrid>
                <a:gridCol w="1381525"/>
                <a:gridCol w="1471425"/>
                <a:gridCol w="1890575"/>
                <a:gridCol w="3559600"/>
              </a:tblGrid>
              <a:tr h="5528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Operazione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Come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Shortcut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25. Impostare il bordo di tutta la tabella con un colore a piacere e uno spessore di 1 e 1/2</a:t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en"/>
                        <a:t>Selezionare tutta la tabella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en"/>
                        <a:t>Nella tab “stile tabella”, scegliere il formato deiderato dei bordi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en"/>
                        <a:t>Cliccare su “bordi” e selezionare “tutti”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537" name="Google Shape;53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3648" y="1226204"/>
            <a:ext cx="3724600" cy="3194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" name="Google Shape;542;p54"/>
          <p:cNvGraphicFramePr/>
          <p:nvPr/>
        </p:nvGraphicFramePr>
        <p:xfrm>
          <a:off x="490125" y="11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{B1C27968-6682-4FBA-B00A-0BE44ACA05B0}</a:tableStyleId>
              </a:tblPr>
              <a:tblGrid>
                <a:gridCol w="1381525"/>
                <a:gridCol w="1471425"/>
                <a:gridCol w="1890575"/>
                <a:gridCol w="3559600"/>
              </a:tblGrid>
              <a:tr h="5528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Operazione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Come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Shortcut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26. Modificare l’orientamento della pagina a orizzontale</a:t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543" name="Google Shape;54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4275" y="1543788"/>
            <a:ext cx="6629400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3"/>
          <p:cNvSpPr txBox="1"/>
          <p:nvPr>
            <p:ph type="title"/>
          </p:nvPr>
        </p:nvSpPr>
        <p:spPr>
          <a:xfrm>
            <a:off x="720000" y="394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Primo esercizio - formattare il testo</a:t>
            </a:r>
            <a:endParaRPr/>
          </a:p>
        </p:txBody>
      </p:sp>
      <p:graphicFrame>
        <p:nvGraphicFramePr>
          <p:cNvPr id="401" name="Google Shape;401;p33"/>
          <p:cNvGraphicFramePr/>
          <p:nvPr/>
        </p:nvGraphicFramePr>
        <p:xfrm>
          <a:off x="490125" y="11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{B1C27968-6682-4FBA-B00A-0BE44ACA05B0}</a:tableStyleId>
              </a:tblPr>
              <a:tblGrid>
                <a:gridCol w="2108925"/>
                <a:gridCol w="382850"/>
                <a:gridCol w="3794775"/>
                <a:gridCol w="1877200"/>
              </a:tblGrid>
              <a:tr h="5528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Operazione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Come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Shortcut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8</a:t>
                      </a: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.</a:t>
                      </a: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Trasformare il titolo tutto in maiuscolo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CTRL+E</a:t>
                      </a:r>
                      <a:endParaRPr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402" name="Google Shape;4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6651" y="1841850"/>
            <a:ext cx="4100018" cy="169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4"/>
          <p:cNvSpPr txBox="1"/>
          <p:nvPr>
            <p:ph type="title"/>
          </p:nvPr>
        </p:nvSpPr>
        <p:spPr>
          <a:xfrm>
            <a:off x="720000" y="394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Primo esercizio - formattare i paragrafi</a:t>
            </a:r>
            <a:endParaRPr sz="3200"/>
          </a:p>
        </p:txBody>
      </p:sp>
      <p:graphicFrame>
        <p:nvGraphicFramePr>
          <p:cNvPr id="408" name="Google Shape;408;p34"/>
          <p:cNvGraphicFramePr/>
          <p:nvPr/>
        </p:nvGraphicFramePr>
        <p:xfrm>
          <a:off x="490125" y="11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{B1C27968-6682-4FBA-B00A-0BE44ACA05B0}</a:tableStyleId>
              </a:tblPr>
              <a:tblGrid>
                <a:gridCol w="2108925"/>
                <a:gridCol w="382850"/>
                <a:gridCol w="3794775"/>
                <a:gridCol w="1877200"/>
              </a:tblGrid>
              <a:tr h="5528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Operazione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Come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Shortcut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8</a:t>
                      </a: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. </a:t>
                      </a: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Mettere un bordo nero intorno al titolo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x</a:t>
                      </a:r>
                      <a:endParaRPr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409" name="Google Shape;40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6725" y="1102900"/>
            <a:ext cx="3386600" cy="404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5"/>
          <p:cNvSpPr txBox="1"/>
          <p:nvPr>
            <p:ph type="title"/>
          </p:nvPr>
        </p:nvSpPr>
        <p:spPr>
          <a:xfrm>
            <a:off x="720000" y="394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Primo esercizio - digitazione</a:t>
            </a:r>
            <a:endParaRPr/>
          </a:p>
        </p:txBody>
      </p:sp>
      <p:graphicFrame>
        <p:nvGraphicFramePr>
          <p:cNvPr id="415" name="Google Shape;415;p35"/>
          <p:cNvGraphicFramePr/>
          <p:nvPr/>
        </p:nvGraphicFramePr>
        <p:xfrm>
          <a:off x="490125" y="11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{B1C27968-6682-4FBA-B00A-0BE44ACA05B0}</a:tableStyleId>
              </a:tblPr>
              <a:tblGrid>
                <a:gridCol w="2108925"/>
                <a:gridCol w="382850"/>
                <a:gridCol w="3794775"/>
                <a:gridCol w="1877200"/>
              </a:tblGrid>
              <a:tr h="5528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Operazione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Come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Shortcut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9. </a:t>
                      </a: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Inserire due righe vuote fra titolo e testo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Spostare il cursore fra titolo e testo e premere invio 2 volte</a:t>
                      </a:r>
                      <a:endParaRPr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x</a:t>
                      </a:r>
                      <a:endParaRPr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"/>
          <p:cNvSpPr txBox="1"/>
          <p:nvPr>
            <p:ph type="title"/>
          </p:nvPr>
        </p:nvSpPr>
        <p:spPr>
          <a:xfrm>
            <a:off x="720000" y="394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Primo esercizio - selezione</a:t>
            </a:r>
            <a:endParaRPr/>
          </a:p>
        </p:txBody>
      </p:sp>
      <p:graphicFrame>
        <p:nvGraphicFramePr>
          <p:cNvPr id="421" name="Google Shape;421;p36"/>
          <p:cNvGraphicFramePr/>
          <p:nvPr/>
        </p:nvGraphicFramePr>
        <p:xfrm>
          <a:off x="490125" y="11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{B1C27968-6682-4FBA-B00A-0BE44ACA05B0}</a:tableStyleId>
              </a:tblPr>
              <a:tblGrid>
                <a:gridCol w="2108925"/>
                <a:gridCol w="382850"/>
                <a:gridCol w="3794775"/>
                <a:gridCol w="1877200"/>
              </a:tblGrid>
              <a:tr h="5528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Operazione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Come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Shortcut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10</a:t>
                      </a: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. </a:t>
                      </a: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Selezionare tutto il testo tranne il titolo →→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Trascinare il cursore da subito dopo il titolo alla fine del testo</a:t>
                      </a:r>
                      <a:endParaRPr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x</a:t>
                      </a:r>
                      <a:endParaRPr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7"/>
          <p:cNvSpPr txBox="1"/>
          <p:nvPr>
            <p:ph type="title"/>
          </p:nvPr>
        </p:nvSpPr>
        <p:spPr>
          <a:xfrm>
            <a:off x="720000" y="394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Primo esercizio - opzioni interlinea</a:t>
            </a:r>
            <a:endParaRPr/>
          </a:p>
        </p:txBody>
      </p:sp>
      <p:graphicFrame>
        <p:nvGraphicFramePr>
          <p:cNvPr id="427" name="Google Shape;427;p37"/>
          <p:cNvGraphicFramePr/>
          <p:nvPr/>
        </p:nvGraphicFramePr>
        <p:xfrm>
          <a:off x="490125" y="11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{B1C27968-6682-4FBA-B00A-0BE44ACA05B0}</a:tableStyleId>
              </a:tblPr>
              <a:tblGrid>
                <a:gridCol w="2108925"/>
                <a:gridCol w="382850"/>
                <a:gridCol w="3794775"/>
                <a:gridCol w="1877200"/>
              </a:tblGrid>
              <a:tr h="5528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Operazione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Come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Shortcut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10. Impostare una spaziatura dopo ogni paragrafo di 18 pt</a:t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428" name="Google Shape;42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5551" y="1820400"/>
            <a:ext cx="4600556" cy="257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1363" y="2103075"/>
            <a:ext cx="2581275" cy="1304925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37"/>
          <p:cNvSpPr/>
          <p:nvPr/>
        </p:nvSpPr>
        <p:spPr>
          <a:xfrm>
            <a:off x="4335250" y="2657825"/>
            <a:ext cx="986700" cy="43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8"/>
          <p:cNvSpPr txBox="1"/>
          <p:nvPr>
            <p:ph type="title"/>
          </p:nvPr>
        </p:nvSpPr>
        <p:spPr>
          <a:xfrm>
            <a:off x="720000" y="394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Primo esercizio - rientro paragrafo</a:t>
            </a:r>
            <a:endParaRPr/>
          </a:p>
        </p:txBody>
      </p:sp>
      <p:graphicFrame>
        <p:nvGraphicFramePr>
          <p:cNvPr id="436" name="Google Shape;436;p38"/>
          <p:cNvGraphicFramePr/>
          <p:nvPr/>
        </p:nvGraphicFramePr>
        <p:xfrm>
          <a:off x="490125" y="11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{B1C27968-6682-4FBA-B00A-0BE44ACA05B0}</a:tableStyleId>
              </a:tblPr>
              <a:tblGrid>
                <a:gridCol w="2108925"/>
                <a:gridCol w="382850"/>
                <a:gridCol w="3794775"/>
                <a:gridCol w="1877200"/>
              </a:tblGrid>
              <a:tr h="5528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Operazione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Come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Shortcut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11. Rientrare di 1 cm le prime righe di ogni paragrafo.</a:t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437" name="Google Shape;43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447" y="2866799"/>
            <a:ext cx="2412909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1900" y="2987961"/>
            <a:ext cx="6365098" cy="169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9"/>
          <p:cNvSpPr txBox="1"/>
          <p:nvPr>
            <p:ph type="title"/>
          </p:nvPr>
        </p:nvSpPr>
        <p:spPr>
          <a:xfrm>
            <a:off x="720000" y="394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Primo esercizio - formattazione testo</a:t>
            </a:r>
            <a:endParaRPr sz="3100"/>
          </a:p>
        </p:txBody>
      </p:sp>
      <p:graphicFrame>
        <p:nvGraphicFramePr>
          <p:cNvPr id="444" name="Google Shape;444;p39"/>
          <p:cNvGraphicFramePr/>
          <p:nvPr/>
        </p:nvGraphicFramePr>
        <p:xfrm>
          <a:off x="490125" y="11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{B1C27968-6682-4FBA-B00A-0BE44ACA05B0}</a:tableStyleId>
              </a:tblPr>
              <a:tblGrid>
                <a:gridCol w="2108925"/>
                <a:gridCol w="382850"/>
                <a:gridCol w="3794775"/>
                <a:gridCol w="1877200"/>
              </a:tblGrid>
              <a:tr h="5528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Operazione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Come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highlight>
                            <a:schemeClr val="lt2"/>
                          </a:highlight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Shortcut</a:t>
                      </a:r>
                      <a:endParaRPr b="1" sz="1900">
                        <a:solidFill>
                          <a:srgbClr val="434343"/>
                        </a:solidFill>
                        <a:highlight>
                          <a:schemeClr val="lt2"/>
                        </a:highlight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12. </a:t>
                      </a: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Mettere in grassetto le parole DATO, INFORMAZIONI, E SISTEMA INFORMATIVO</a:t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! Per trovare le parole:</a:t>
                      </a:r>
                      <a:endParaRPr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Selezionare le parole e premere “G” nel pannello carattere</a:t>
                      </a:r>
                      <a:endParaRPr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434343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CTRL+G</a:t>
                      </a:r>
                      <a:endParaRPr b="1" sz="1900">
                        <a:solidFill>
                          <a:srgbClr val="434343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445" name="Google Shape;44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9700" y="2486949"/>
            <a:ext cx="3403900" cy="117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9050" y="3740088"/>
            <a:ext cx="4332706" cy="1728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7" name="Google Shape;447;p39"/>
          <p:cNvCxnSpPr/>
          <p:nvPr/>
        </p:nvCxnSpPr>
        <p:spPr>
          <a:xfrm flipH="1" rot="10800000">
            <a:off x="1811100" y="4282225"/>
            <a:ext cx="3260100" cy="429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yperglycemia in an Elderly Patient Clinical Case by Slidesgo">
  <a:themeElements>
    <a:clrScheme name="Simple Light">
      <a:dk1>
        <a:srgbClr val="FF9999"/>
      </a:dk1>
      <a:lt1>
        <a:srgbClr val="FFFFFF"/>
      </a:lt1>
      <a:dk2>
        <a:srgbClr val="191919"/>
      </a:dk2>
      <a:lt2>
        <a:srgbClr val="FFEBEB"/>
      </a:lt2>
      <a:accent1>
        <a:srgbClr val="C3A2A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