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Manjari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1699AE-497F-4256-8208-E5AF16EBA459}">
  <a:tblStyle styleId="{4A1699AE-497F-4256-8208-E5AF16EBA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46" Type="http://schemas.openxmlformats.org/officeDocument/2006/relationships/font" Target="fonts/Manjari-regular.fntdata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anjari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2887d633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2887d633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2887d63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2887d63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2887d633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c2887d63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2887d633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2887d633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2887d633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c2887d63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2887d633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c2887d633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2887d63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c2887d63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2887d633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2887d63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2887d63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c2887d63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c2887d633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c2887d633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c2887d633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c2887d63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2887d633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c2887d633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2887d633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c2887d633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2887d633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c2887d633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c2887d633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c2887d633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2887d633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2887d633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2887d633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2887d633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2887d633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c2887d633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c2887d633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c2887d633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2887d633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2887d633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c2887d633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c2887d633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c2887d633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c2887d633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2887d63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c2887d63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2887d63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c2887d63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2887d63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c2887d63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2887d63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c2887d63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2887d63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c2887d63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2887d63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2887d63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formarsi.net/elaborare-testo-wor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formarsi.net/elaborare-testo-word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Word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40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di fatto fare un’operazione sul CARATTERE. Quindi, nella sezione “carattere”, digita “Arial”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61" name="Google Shape;46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6. Cambia il tipo di carattere del titolo ad Arial</a:t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750" y="1381650"/>
            <a:ext cx="4961539" cy="2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/>
          <p:nvPr/>
        </p:nvSpPr>
        <p:spPr>
          <a:xfrm rot="9836512">
            <a:off x="4675623" y="998944"/>
            <a:ext cx="1214696" cy="9521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4937748" y="2100525"/>
            <a:ext cx="3393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Posiziona il cursore subito dopo il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Premi due volte invio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70" name="Google Shape;47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7. Inserisci due spazi tra il titolo e la prima riga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325" y="1310688"/>
            <a:ext cx="5499875" cy="252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42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871500"/>
                <a:gridCol w="199327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 tutto tranne il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!!! NON EVIDENZIARE LO SPAZIO VUOTO DOPO IL TITOLO!!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di fatto fare un’operazione avanzata sui paragrafi. Quindi clicchiamo il bottone “altre opzioni” dei paragrafi, e lì inseriamo “12” su “Spaziatura dopo”. Premiamo OK.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77" name="Google Shape;47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8. 8. Seleziona tutto il testo tranne il titolo e Imposta una spaziatura di </a:t>
            </a:r>
            <a:r>
              <a:rPr b="0" lang="en" sz="2100">
                <a:solidFill>
                  <a:srgbClr val="191919"/>
                </a:solidFill>
              </a:rPr>
              <a:t>12 punti dopo</a:t>
            </a:r>
            <a:r>
              <a:rPr lang="en" sz="2100">
                <a:solidFill>
                  <a:srgbClr val="191919"/>
                </a:solidFill>
              </a:rPr>
              <a:t> per ogni paragrafo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478" name="Google Shape;4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00" y="1242338"/>
            <a:ext cx="3101749" cy="37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50" y="1411025"/>
            <a:ext cx="2024575" cy="9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2"/>
          <p:cNvSpPr/>
          <p:nvPr/>
        </p:nvSpPr>
        <p:spPr>
          <a:xfrm rot="2882597">
            <a:off x="4686001" y="1146059"/>
            <a:ext cx="1214684" cy="9523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1" name="Google Shape;481;p42"/>
          <p:cNvSpPr/>
          <p:nvPr/>
        </p:nvSpPr>
        <p:spPr>
          <a:xfrm rot="3191542">
            <a:off x="5867482" y="2503073"/>
            <a:ext cx="1214761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2" name="Google Shape;482;p42"/>
          <p:cNvSpPr/>
          <p:nvPr/>
        </p:nvSpPr>
        <p:spPr>
          <a:xfrm rot="823846">
            <a:off x="6392011" y="4128049"/>
            <a:ext cx="1214611" cy="9520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4753307" y="2100550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5824207" y="3434850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5824207" y="3090963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246" y="780763"/>
            <a:ext cx="3551229" cy="43627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43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871500"/>
                <a:gridCol w="199327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 tutto tranne il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!!! NON EVIDENZIARE LO SPAZIO VUOTO DOPO IL TITOLO!!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di fatto fare un’operazione avanzata sui paragrafi. Quindi clicchiamo il bottone “altre opzioni” dei paragrafi, e lì inseriamo “1.5” su “Interlinea”. Premiamo OK.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92" name="Google Shape;49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9. Porta l’interlinea del testo selezionato a 1.5 righe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493" name="Google Shape;4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50" y="1411025"/>
            <a:ext cx="2024575" cy="9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3"/>
          <p:cNvSpPr/>
          <p:nvPr/>
        </p:nvSpPr>
        <p:spPr>
          <a:xfrm rot="2882597">
            <a:off x="4686001" y="1146059"/>
            <a:ext cx="1214684" cy="9523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5" name="Google Shape;495;p43"/>
          <p:cNvSpPr/>
          <p:nvPr/>
        </p:nvSpPr>
        <p:spPr>
          <a:xfrm rot="3191542">
            <a:off x="6369457" y="2396048"/>
            <a:ext cx="1214761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6" name="Google Shape;496;p43"/>
          <p:cNvSpPr/>
          <p:nvPr/>
        </p:nvSpPr>
        <p:spPr>
          <a:xfrm rot="823846">
            <a:off x="6392011" y="4128049"/>
            <a:ext cx="1214611" cy="9520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4753307" y="2100550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7367257" y="3069088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5653707" y="2858175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Risultato per ora: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505" name="Google Shape;5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50" y="1071650"/>
            <a:ext cx="32578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45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3873075"/>
                <a:gridCol w="412510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l’intestazione. Quindi nel nastro in alto andiamo su “inserisci” e poi intestazione, scegliamo la prima e ci digitiamo la data.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11" name="Google Shape;51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10. Aggiungi la data nell’intestazione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50" y="2768502"/>
            <a:ext cx="6886526" cy="19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5"/>
          <p:cNvSpPr/>
          <p:nvPr/>
        </p:nvSpPr>
        <p:spPr>
          <a:xfrm rot="571508">
            <a:off x="4346741" y="32519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4" name="Google Shape;514;p45"/>
          <p:cNvSpPr/>
          <p:nvPr/>
        </p:nvSpPr>
        <p:spPr>
          <a:xfrm>
            <a:off x="1524925" y="2889250"/>
            <a:ext cx="578100" cy="343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5" name="Google Shape;515;p45"/>
          <p:cNvSpPr/>
          <p:nvPr/>
        </p:nvSpPr>
        <p:spPr>
          <a:xfrm>
            <a:off x="5463825" y="2975250"/>
            <a:ext cx="578100" cy="636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46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486775"/>
                <a:gridCol w="158350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Selezioniamo il testo richiesto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Trasformiamolo in un elenco numerato. E’ un’operazione sul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paragrafo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quindi andiamo su “Paragrafo” e pigiamo l’icona dell’elenco numerato.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21" name="Google Shape;5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11. Seleziona i titoli dei sette moduli dell’ECDL (da Concetti teorici di base a reti informatiche) e Imposta l’elenco numerato sul testo appena selezionato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22" name="Google Shape;5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800" y="1170125"/>
            <a:ext cx="483256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 rot="571508">
            <a:off x="5276941" y="106076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4" name="Google Shape;524;p46"/>
          <p:cNvSpPr/>
          <p:nvPr/>
        </p:nvSpPr>
        <p:spPr>
          <a:xfrm rot="-1482238">
            <a:off x="6042214" y="2200560"/>
            <a:ext cx="1214557" cy="9525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p47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486775"/>
                <a:gridCol w="158350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Selezioniamo il testo richiesto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Trasformiamolo in un elenco numerato. E’ un’operazione sul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paragrafo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quindi andiamo su “Paragrafo” e pigiamo l’icona dell’elenco numerato.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30" name="Google Shape;53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11. Seleziona i titoli dei sette moduli dell’ECDL (da Concetti teorici di base a reti informatiche) e Imposta l’elenco numerato sul testo appena selezionato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31" name="Google Shape;5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800" y="1170125"/>
            <a:ext cx="483256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7"/>
          <p:cNvSpPr/>
          <p:nvPr/>
        </p:nvSpPr>
        <p:spPr>
          <a:xfrm rot="571508">
            <a:off x="5276941" y="106076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3" name="Google Shape;533;p47"/>
          <p:cNvSpPr/>
          <p:nvPr/>
        </p:nvSpPr>
        <p:spPr>
          <a:xfrm rot="-1482238">
            <a:off x="6042214" y="2200560"/>
            <a:ext cx="1214557" cy="9525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(((</a:t>
            </a:r>
            <a:r>
              <a:rPr lang="en" sz="1600">
                <a:solidFill>
                  <a:srgbClr val="191919"/>
                </a:solidFill>
              </a:rPr>
              <a:t>SALVA LE MODIFICHE)))</a:t>
            </a:r>
            <a:endParaRPr sz="1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12. Scarica il nuovo file e aprilo come hai fatto prima.</a:t>
            </a:r>
            <a:endParaRPr sz="1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</a:rPr>
              <a:t>CONSEGNA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https://www.informarsi.net/elaborare-testo-word/</a:t>
            </a:r>
            <a:r>
              <a:rPr lang="en" sz="1600">
                <a:solidFill>
                  <a:srgbClr val="FF0000"/>
                </a:solidFill>
              </a:rPr>
              <a:t> 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8" name="Google Shape;548;p50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624075"/>
                <a:gridCol w="172975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Selezioniamo il testo richiesto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CLICK DESTRO DEL MOUSE → COPIA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Torna (o riapri) il file di prima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Vai in fondo al testo e premi invio per creare uno spazio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CLICK DESTRO DEL MOUSE IN FONDO AL TESTO → INCOLLA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49" name="Google Shape;54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13. Seleziona tutto il testo Aggiungi tutto il testo del documento Patente 2 in coda al testo Patente, prima della data, con i comandi copia e incolla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25" y="1090950"/>
            <a:ext cx="3556751" cy="21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804" y="1993150"/>
            <a:ext cx="3353825" cy="29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/>
          <p:nvPr/>
        </p:nvSpPr>
        <p:spPr>
          <a:xfrm rot="571508">
            <a:off x="3482191" y="129056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53" name="Google Shape;553;p50"/>
          <p:cNvSpPr/>
          <p:nvPr/>
        </p:nvSpPr>
        <p:spPr>
          <a:xfrm rot="571508">
            <a:off x="5943691" y="25170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Google Shape;558;p51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624075"/>
                <a:gridCol w="172975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…pigia la x…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59" name="Google Shape;55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14. Chiudi patente2 (non serve salvare, se venisse chiesto)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60" name="Google Shape;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50" y="1170125"/>
            <a:ext cx="4995250" cy="213351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1"/>
          <p:cNvSpPr/>
          <p:nvPr/>
        </p:nvSpPr>
        <p:spPr>
          <a:xfrm rot="571508">
            <a:off x="7498491" y="7215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6" name="Google Shape;566;p52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624075"/>
                <a:gridCol w="1729750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 per l’elenco numerato, ma pigiamo l’icona dell’elenco puntato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67" name="Google Shape;56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15. Imposta come elenco puntato i compiti dell’AICA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68" name="Google Shape;5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50" y="1170125"/>
            <a:ext cx="4995249" cy="335429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2"/>
          <p:cNvSpPr/>
          <p:nvPr/>
        </p:nvSpPr>
        <p:spPr>
          <a:xfrm rot="571508">
            <a:off x="5725616" y="120303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53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93125"/>
                <a:gridCol w="148377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cambiare i margini della pagina, che sono una cosa che riguarda tutto il layout. Quindi, andiamo su “Layout”--&gt;”margini”--&gt; “margini personalizzati” e scegliamo 4 per il margine superiore.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75" name="Google Shape;57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16. Porta a 4 cm il margine superiore della pagina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76" name="Google Shape;5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75" y="907225"/>
            <a:ext cx="287691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375" y="1017725"/>
            <a:ext cx="2667325" cy="35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3"/>
          <p:cNvSpPr/>
          <p:nvPr/>
        </p:nvSpPr>
        <p:spPr>
          <a:xfrm rot="571508">
            <a:off x="2577941" y="10011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79" name="Google Shape;579;p53"/>
          <p:cNvSpPr/>
          <p:nvPr/>
        </p:nvSpPr>
        <p:spPr>
          <a:xfrm rot="571508">
            <a:off x="2640966" y="39669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80" name="Google Shape;580;p53"/>
          <p:cNvSpPr/>
          <p:nvPr/>
        </p:nvSpPr>
        <p:spPr>
          <a:xfrm rot="571508">
            <a:off x="5911241" y="117023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81" name="Google Shape;581;p53"/>
          <p:cNvSpPr/>
          <p:nvPr/>
        </p:nvSpPr>
        <p:spPr>
          <a:xfrm rot="571508">
            <a:off x="6798416" y="38043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Google Shape;586;p54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127225"/>
                <a:gridCol w="120057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Apriamo la funzione sostituzione; si trova a destra, nella tab “Home”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Digitiamo il testo da cercare e con cosa sostituirlo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Premiamo “Sostituisci tutte”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87" name="Google Shape;58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17. Sostituisci la parola WWW con World Wide Web; usa la funzione sostituzione.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88" name="Google Shape;5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375" y="1153753"/>
            <a:ext cx="6520623" cy="9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4"/>
          <p:cNvSpPr/>
          <p:nvPr/>
        </p:nvSpPr>
        <p:spPr>
          <a:xfrm rot="571508">
            <a:off x="7139116" y="10313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90" name="Google Shape;5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325" y="2230051"/>
            <a:ext cx="4687326" cy="1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4"/>
          <p:cNvSpPr/>
          <p:nvPr/>
        </p:nvSpPr>
        <p:spPr>
          <a:xfrm rot="571508">
            <a:off x="4282841" y="3176052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92" name="Google Shape;59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200" y="3640175"/>
            <a:ext cx="2676025" cy="1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Google Shape;597;p55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127225"/>
                <a:gridCol w="120057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Apriamo la funzione sostituzione; si trova a destra, nella tab “Home”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Digitiamo il testo da cercare e con cosa sostituirlo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Premiamo “Sostituisci tutte”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98" name="Google Shape;59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17. Sostituisci la parola WWW con World Wide Web; usa la funzione sostituzione.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599" name="Google Shape;5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375" y="1153753"/>
            <a:ext cx="6520623" cy="9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5"/>
          <p:cNvSpPr/>
          <p:nvPr/>
        </p:nvSpPr>
        <p:spPr>
          <a:xfrm rot="571508">
            <a:off x="7139116" y="10313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01" name="Google Shape;60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325" y="2230051"/>
            <a:ext cx="4687326" cy="1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5"/>
          <p:cNvSpPr/>
          <p:nvPr/>
        </p:nvSpPr>
        <p:spPr>
          <a:xfrm rot="571508">
            <a:off x="4282841" y="3176052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03" name="Google Shape;60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200" y="3640175"/>
            <a:ext cx="2676025" cy="1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" name="Google Shape;608;p56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3841950"/>
                <a:gridCol w="4091925"/>
              </a:tblGrid>
              <a:tr h="657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84375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 per l’intestazione, andiamo su inserisci, numero di pagina e scegliete quello che vi piace di più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609" name="Google Shape;60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18.   Aggiungi il numero di pagina nel piè di pagina.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610" name="Google Shape;6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6020"/>
            <a:ext cx="9144001" cy="235371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6"/>
          <p:cNvSpPr/>
          <p:nvPr/>
        </p:nvSpPr>
        <p:spPr>
          <a:xfrm rot="571508">
            <a:off x="-228609" y="246116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12" name="Google Shape;612;p56"/>
          <p:cNvSpPr/>
          <p:nvPr/>
        </p:nvSpPr>
        <p:spPr>
          <a:xfrm rot="571508">
            <a:off x="6507091" y="27399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13" name="Google Shape;613;p56"/>
          <p:cNvSpPr/>
          <p:nvPr/>
        </p:nvSpPr>
        <p:spPr>
          <a:xfrm rot="571508">
            <a:off x="3184141" y="36977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14" name="Google Shape;614;p56"/>
          <p:cNvSpPr/>
          <p:nvPr/>
        </p:nvSpPr>
        <p:spPr>
          <a:xfrm rot="571508">
            <a:off x="6374991" y="349426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Risultato per ora!!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620" name="Google Shape;6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00" y="902025"/>
            <a:ext cx="60455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" name="Google Shape;625;p58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06525"/>
                <a:gridCol w="1391525"/>
              </a:tblGrid>
              <a:tr h="2637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139925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la tabella. Posizioniamo il cursore in fondo al testo.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Quindi andiamo su inserisci, tabella e sceglamo 3 righe x due colonne. Poi copiamo il testo.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626" name="Google Shape;62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19.  </a:t>
            </a:r>
            <a:r>
              <a:rPr lang="en" sz="1600">
                <a:solidFill>
                  <a:srgbClr val="191919"/>
                </a:solidFill>
              </a:rPr>
              <a:t>In fondo al testo crea la seguente tabella.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 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627" name="Google Shape;6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25" y="966800"/>
            <a:ext cx="25541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Google Shape;632;p59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978100"/>
                <a:gridCol w="1041750"/>
              </a:tblGrid>
              <a:tr h="2637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139925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la forma. Quindi andiamo su inserisci, forma. Scegliamo quella che ci piace; per crearla, trasciniamo sul foglio.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633" name="Google Shape;63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20. Inserisci alla fine del documento una forma a piacere e colorara del colore che vuoi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634" name="Google Shape;6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50" y="828125"/>
            <a:ext cx="3506051" cy="28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996" y="1756075"/>
            <a:ext cx="3939949" cy="30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9"/>
          <p:cNvSpPr/>
          <p:nvPr/>
        </p:nvSpPr>
        <p:spPr>
          <a:xfrm rot="571508">
            <a:off x="2243841" y="5389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37" name="Google Shape;637;p59"/>
          <p:cNvSpPr/>
          <p:nvPr/>
        </p:nvSpPr>
        <p:spPr>
          <a:xfrm rot="571508">
            <a:off x="3190616" y="922089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38" name="Google Shape;638;p59"/>
          <p:cNvSpPr/>
          <p:nvPr/>
        </p:nvSpPr>
        <p:spPr>
          <a:xfrm rot="571508">
            <a:off x="3190616" y="22496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39" name="Google Shape;639;p59"/>
          <p:cNvSpPr/>
          <p:nvPr/>
        </p:nvSpPr>
        <p:spPr>
          <a:xfrm rot="571508">
            <a:off x="6444491" y="2898514"/>
            <a:ext cx="1214646" cy="952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3955450"/>
                <a:gridCol w="4212825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Manjari"/>
                        <a:buChar char="-"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Andare al link </a:t>
                      </a:r>
                      <a:r>
                        <a:rPr b="1" lang="en" sz="1900" u="sng">
                          <a:solidFill>
                            <a:schemeClr val="hlink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  <a:hlinkClick r:id="rId3"/>
                        </a:rPr>
                        <a:t>https://www.informarsi.net/elaborare-testo-word/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e cliccare su “patente”</a:t>
                      </a:r>
                      <a:b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</a:b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-"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Salvare il file e aprirlo in Word, cliccando sul file appena scaricato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00" name="Google Shape;40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/>
              <a:t>Scarica e apri il file patente</a:t>
            </a:r>
            <a:endParaRPr/>
          </a:p>
        </p:txBody>
      </p:sp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50" y="3197172"/>
            <a:ext cx="4693426" cy="13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650" y="2410700"/>
            <a:ext cx="3675650" cy="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60"/>
          <p:cNvGraphicFramePr/>
          <p:nvPr/>
        </p:nvGraphicFramePr>
        <p:xfrm>
          <a:off x="490125" y="124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978100"/>
                <a:gridCol w="1041750"/>
              </a:tblGrid>
              <a:tr h="2637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139925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cambiare il  </a:t>
                      </a:r>
                      <a:r>
                        <a:rPr b="1" lang="en" sz="1600" u="sng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design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Quindi andiamo su “Desgin”, “Colore della pagina” e selezioniamo quello che vogliamo.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645" name="Google Shape;64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21. Cambia il colore del foglio come vuoi.</a:t>
            </a:r>
            <a:endParaRPr sz="1600">
              <a:solidFill>
                <a:srgbClr val="191919"/>
              </a:solidFill>
            </a:endParaRPr>
          </a:p>
        </p:txBody>
      </p:sp>
      <p:pic>
        <p:nvPicPr>
          <p:cNvPr id="646" name="Google Shape;6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25" y="1289300"/>
            <a:ext cx="6329227" cy="241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91919"/>
                </a:solidFill>
              </a:rPr>
              <a:t>SALVARE TUTTO E CARICARE SU CLASSROOM.</a:t>
            </a:r>
            <a:endParaRPr sz="1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3955450"/>
                <a:gridCol w="4212825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-"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 “ABILITA MODIFICA” NELLA RIGA GIALLA IN ALTO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-"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08" name="Google Shape;40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/>
              <a:t>Scarica e apri il file patente</a:t>
            </a:r>
            <a:endParaRPr/>
          </a:p>
        </p:txBody>
      </p:sp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50" y="2171440"/>
            <a:ext cx="6307326" cy="2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3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Salvate subito il file (dove volete) e chiamatelo “NOME COGNOME ES2”. 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su File→Salva con nome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Scegliete dove volete salvarlo (consiglio “Desktop”)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15" name="Google Shape;4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2600">
                <a:solidFill>
                  <a:srgbClr val="191919"/>
                </a:solidFill>
              </a:rPr>
              <a:t>Scarica</a:t>
            </a:r>
            <a:r>
              <a:rPr lang="en"/>
              <a:t> </a:t>
            </a:r>
            <a:r>
              <a:rPr lang="en" sz="2600">
                <a:solidFill>
                  <a:srgbClr val="191919"/>
                </a:solidFill>
              </a:rPr>
              <a:t>e apri il file patente</a:t>
            </a:r>
            <a:endParaRPr sz="2600">
              <a:solidFill>
                <a:srgbClr val="191919"/>
              </a:solidFill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00" y="1234488"/>
            <a:ext cx="5417099" cy="36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/>
          <p:nvPr/>
        </p:nvSpPr>
        <p:spPr>
          <a:xfrm>
            <a:off x="4861150" y="1175550"/>
            <a:ext cx="1214700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6414350" y="4191300"/>
            <a:ext cx="1214700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9" name="Google Shape;419;p35"/>
          <p:cNvSpPr/>
          <p:nvPr/>
        </p:nvSpPr>
        <p:spPr>
          <a:xfrm rot="9251283">
            <a:off x="5594426" y="2942945"/>
            <a:ext cx="1214692" cy="952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Google Shape;424;p36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 tutto il testo e 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Per giustificare il testo, vogliamo di fatto fare un’operazione sui PARAGRAFI. Quindi, nella sezione “paragrafo”, pigia il bottone “giustifica”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25" name="Google Shape;42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919"/>
                </a:solidFill>
              </a:rPr>
              <a:t>2. Seleziona tutto il testo e Giustifica il testo</a:t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</p:txBody>
      </p:sp>
      <p:pic>
        <p:nvPicPr>
          <p:cNvPr id="426" name="Google Shape;4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25" y="1175550"/>
            <a:ext cx="39129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/>
          <p:nvPr/>
        </p:nvSpPr>
        <p:spPr>
          <a:xfrm rot="-8825224">
            <a:off x="6087026" y="1315140"/>
            <a:ext cx="1214656" cy="9522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5802300" y="1613100"/>
            <a:ext cx="5034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3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Per mettere in grassetto il testo, vogliamo di fatto fare un’operazione sui CARATTERI. Quindi, nella sezione “caratteri”, pigia il bottone “G” (grassetto)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34" name="Google Shape;43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919"/>
                </a:solidFill>
              </a:rPr>
              <a:t>3. Seleziona il titolo e mettilo in grassettto</a:t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23" y="1083400"/>
            <a:ext cx="3520707" cy="37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/>
          <p:nvPr/>
        </p:nvSpPr>
        <p:spPr>
          <a:xfrm rot="-3599404">
            <a:off x="3580952" y="1463373"/>
            <a:ext cx="1214636" cy="9522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4769031" y="1520523"/>
            <a:ext cx="311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" name="Google Shape;442;p38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di fatto fare un’operazione sui CARATTERI. Quindi, nella sezione “caratteri”, digita “16” nella dimensione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43" name="Google Shape;44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91919"/>
                </a:solidFill>
              </a:rPr>
              <a:t>4. Aumenta le dimensioni dei caratteri del titolo a 16 punti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120" y="1255336"/>
            <a:ext cx="3934830" cy="278291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/>
          <p:nvPr/>
        </p:nvSpPr>
        <p:spPr>
          <a:xfrm rot="-7696252">
            <a:off x="5594820" y="1629866"/>
            <a:ext cx="1214763" cy="9522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5141106" y="2002048"/>
            <a:ext cx="311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39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{4A1699AE-497F-4256-8208-E5AF16EBA459}</a:tableStyleId>
              </a:tblPr>
              <a:tblGrid>
                <a:gridCol w="1379700"/>
                <a:gridCol w="14695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 e trascina sul titolo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600"/>
                        <a:buFont typeface="Manjari"/>
                        <a:buChar char="-"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Vogliamo di fatto fare un’operazione sul PARAGRAFO. Quindi, nella sezione “paragrado”, pigia il bottone “centrato”</a:t>
                      </a:r>
                      <a:endParaRPr b="1" sz="16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52" name="Google Shape;45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91919"/>
                </a:solidFill>
              </a:rPr>
              <a:t>5. Metti il titolo al centro della pagina</a:t>
            </a:r>
            <a:endParaRPr sz="2600">
              <a:solidFill>
                <a:srgbClr val="191919"/>
              </a:solidFill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975" y="1175558"/>
            <a:ext cx="4951875" cy="327100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/>
          <p:nvPr/>
        </p:nvSpPr>
        <p:spPr>
          <a:xfrm rot="9836512">
            <a:off x="6295298" y="1167144"/>
            <a:ext cx="1214696" cy="9521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6187295" y="2111475"/>
            <a:ext cx="578100" cy="207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