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  <p:embeddedFont>
      <p:font typeface="PT Sans"/>
      <p:regular r:id="rId48"/>
      <p:bold r:id="rId49"/>
      <p:italic r:id="rId50"/>
      <p:boldItalic r:id="rId51"/>
    </p:embeddedFont>
    <p:embeddedFont>
      <p:font typeface="Manjari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unito-regular.fntdata"/><Relationship Id="rId43" Type="http://schemas.openxmlformats.org/officeDocument/2006/relationships/slide" Target="slides/slide38.xml"/><Relationship Id="rId46" Type="http://schemas.openxmlformats.org/officeDocument/2006/relationships/font" Target="fonts/Nunito-italic.fntdata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regular.fntdata"/><Relationship Id="rId47" Type="http://schemas.openxmlformats.org/officeDocument/2006/relationships/font" Target="fonts/Nunito-boldItalic.fntdata"/><Relationship Id="rId49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53" Type="http://schemas.openxmlformats.org/officeDocument/2006/relationships/font" Target="fonts/Manjari-bold.fntdata"/><Relationship Id="rId52" Type="http://schemas.openxmlformats.org/officeDocument/2006/relationships/font" Target="fonts/Manjari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c47e1cce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c47e1cce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47e1cce9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47e1cce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47e1cce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47e1cce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47e1cce9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47e1cce9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c47e1cce9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c47e1cce9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47e1cce9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47e1cce9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47e1cce9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c47e1cce9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47e1cce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c47e1cce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47e1cce9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c47e1cce9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c47e1cce9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c47e1cce9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c47e1cce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c47e1cce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47e1cce9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47e1cce9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c47e1cce9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c47e1cce9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c47e1cce9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c47e1cce9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c47e1cce9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c47e1cce9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c47e1cce9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c47e1cce9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47e1cce9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c47e1cce9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c47e1cce9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c47e1cce9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c47e1cce9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c47e1cce9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c47e1cce9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c47e1cce9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47e1cce9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c47e1cce9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c47e1cce9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c47e1cce9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c47e1cce9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c47e1cce9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c47e1cce9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c47e1cce9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47e1cce9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47e1cce9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c47e1cce9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c47e1cce9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c47e1cce9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c47e1cce9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c47e1cce9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c47e1cce9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c47e1cce9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c47e1cce9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47e1cce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47e1cce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47e1cce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c47e1cce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47e1cce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c47e1cce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47e1cce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c47e1cce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47e1cce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47e1cce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47e1cce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47e1cce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Word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Seleziona i sottotitoli (ELENCO DEI RUOLI E FORMAZIONE, TITOLI DI STUDIO, ESPERIENZE ALL’ESTERO) e imposta il carattere in corsivo, dimensione 13, colore a piacere, con una linea inferiore.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7" name="Google Shape;4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75" y="2089400"/>
            <a:ext cx="7439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diverso!)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325" y="1017725"/>
            <a:ext cx="27547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Sostituiamo il primo paragrafo dopo il titolo con una tabella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1129400" y="1061500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AutoNum type="alphaUcPeriod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Ci posizioniamo dove vogliamo creare una tabella (quindi, subito dopo il titolo) con il cursore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80" name="Google Shape;4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1700"/>
            <a:ext cx="8839201" cy="230917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/>
          <p:nvPr/>
        </p:nvSpPr>
        <p:spPr>
          <a:xfrm rot="1070335">
            <a:off x="841904" y="26941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375" y="1017725"/>
            <a:ext cx="316633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Sostituiamo il primo paragrafo dopo il titolo con una tabella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1129400" y="1061500"/>
            <a:ext cx="2133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B. Creiamo una tabella della dimensione che ci serve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89" name="Google Shape;489;p43"/>
          <p:cNvSpPr/>
          <p:nvPr/>
        </p:nvSpPr>
        <p:spPr>
          <a:xfrm rot="1070335">
            <a:off x="5394454" y="11729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0" name="Google Shape;490;p43"/>
          <p:cNvSpPr/>
          <p:nvPr/>
        </p:nvSpPr>
        <p:spPr>
          <a:xfrm rot="1070335">
            <a:off x="5864204" y="17797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91" name="Google Shape;491;p43"/>
          <p:cNvSpPr/>
          <p:nvPr/>
        </p:nvSpPr>
        <p:spPr>
          <a:xfrm rot="1070335">
            <a:off x="5931754" y="28295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. Sostituiamo il primo paragrafo dopo il titolo con una tabella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1129400" y="1061500"/>
            <a:ext cx="3491100" cy="32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C. Copiamo il testo del primo paragrafo dentro la tabella. 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Potete scegliere se: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Copiarlo a mano (bleah!)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Fare copia e incolla, come abbiamo visto la volta scorsa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Fare TAGLIA e incolla, il che vi permette di cancellare automaticamente la posizione precedente del testo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Selezionare il testo e SPOSTARLO DIRETTAMENTE, trascinandolo là dove volete metterlo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98" name="Google Shape;4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825" y="1777250"/>
            <a:ext cx="4681151" cy="1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689849"/>
            <a:ext cx="8081724" cy="26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7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Cambiamo lo stile della tabella, scegliendo quello che preferiamo fra uno degli stili predefiniti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05" name="Google Shape;5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4" y="1499250"/>
            <a:ext cx="4446601" cy="119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6" name="Google Shape;506;p45"/>
          <p:cNvSpPr txBox="1"/>
          <p:nvPr/>
        </p:nvSpPr>
        <p:spPr>
          <a:xfrm>
            <a:off x="0" y="1181925"/>
            <a:ext cx="34911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Selezioniamo la tabella cliccando qui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07" name="Google Shape;507;p45"/>
          <p:cNvSpPr/>
          <p:nvPr/>
        </p:nvSpPr>
        <p:spPr>
          <a:xfrm rot="1070335">
            <a:off x="665229" y="16107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08" name="Google Shape;508;p45"/>
          <p:cNvSpPr/>
          <p:nvPr/>
        </p:nvSpPr>
        <p:spPr>
          <a:xfrm rot="1070335">
            <a:off x="6639629" y="27474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09" name="Google Shape;509;p45"/>
          <p:cNvSpPr/>
          <p:nvPr/>
        </p:nvSpPr>
        <p:spPr>
          <a:xfrm rot="1070335">
            <a:off x="5938429" y="34914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0" name="Google Shape;510;p45"/>
          <p:cNvSpPr/>
          <p:nvPr/>
        </p:nvSpPr>
        <p:spPr>
          <a:xfrm rot="1070335">
            <a:off x="378254" y="29823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615450" y="4059275"/>
            <a:ext cx="23307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Dato che la nostra tabella non ha la riga di intestazione, togliamo la spunta da riga di intestazione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diverso!)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17" name="Google Shape;5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725" y="1126350"/>
            <a:ext cx="41358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375" y="1017725"/>
            <a:ext cx="316633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Trasformiamo anche tutta la sezione seguente in una tabella, mettendo a sinistra le date e a destra il lavoro.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24" name="Google Shape;524;p47"/>
          <p:cNvSpPr txBox="1"/>
          <p:nvPr/>
        </p:nvSpPr>
        <p:spPr>
          <a:xfrm>
            <a:off x="1129400" y="1061500"/>
            <a:ext cx="2133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B. Creiamo una tabella della dimensione che ci serve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5" name="Google Shape;525;p47"/>
          <p:cNvSpPr/>
          <p:nvPr/>
        </p:nvSpPr>
        <p:spPr>
          <a:xfrm rot="1070335">
            <a:off x="5394454" y="11729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6" name="Google Shape;526;p47"/>
          <p:cNvSpPr/>
          <p:nvPr/>
        </p:nvSpPr>
        <p:spPr>
          <a:xfrm rot="1070335">
            <a:off x="5864204" y="17797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27" name="Google Shape;527;p47"/>
          <p:cNvSpPr/>
          <p:nvPr/>
        </p:nvSpPr>
        <p:spPr>
          <a:xfrm rot="1070335">
            <a:off x="5931754" y="28295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Trasformiamo anche tutta la sezione seguente in una tabella, mettendo a sinistra le date e a destra il lavoro.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910525" y="1838500"/>
            <a:ext cx="2133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A</a:t>
            </a: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. Creo uno spazio dopo il titoletto (clicco subito prima di “ottobre 2018” e premo invio, poi clicco sulla riga vuota che ho creato)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34" name="Google Shape;5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25" y="1159050"/>
            <a:ext cx="5391704" cy="29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Trasformiamo anche tutta la sezione seguente in una tabella, mettendo a sinistra le date e a destra il lavoro.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40" name="Google Shape;540;p49"/>
          <p:cNvSpPr txBox="1"/>
          <p:nvPr/>
        </p:nvSpPr>
        <p:spPr>
          <a:xfrm>
            <a:off x="910525" y="1838500"/>
            <a:ext cx="2133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B. creo la tabella della dimensione che mi serve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41" name="Google Shape;5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825" y="1170125"/>
            <a:ext cx="49001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Impariamo facendo.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1625350" y="1215750"/>
            <a:ext cx="58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A FINE LEZIONE, OGNI VOLTA CHE SPEGNETE IL PC, CARICATE I VOSTRI LAVORI SUL VOSTRO GOOGLE DRIVE.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8. Trasformiamo anche tutta la sezione seguente in una tabella, mettendo a sinistra le date e a destra il lavoro.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47" name="Google Shape;547;p50"/>
          <p:cNvSpPr txBox="1"/>
          <p:nvPr/>
        </p:nvSpPr>
        <p:spPr>
          <a:xfrm>
            <a:off x="910525" y="1838500"/>
            <a:ext cx="21339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</a:t>
            </a: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. Come prima, copio o sposto i dati dentro la tabella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48" name="Google Shape;5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275" y="1651625"/>
            <a:ext cx="5794775" cy="240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9</a:t>
            </a:r>
            <a:r>
              <a:rPr lang="en" sz="2000">
                <a:solidFill>
                  <a:schemeClr val="dk2"/>
                </a:solidFill>
              </a:rPr>
              <a:t>. </a:t>
            </a:r>
            <a:r>
              <a:rPr lang="en" sz="2000">
                <a:solidFill>
                  <a:schemeClr val="dk2"/>
                </a:solidFill>
              </a:rPr>
              <a:t>Rimpiccioliamo la prima colonna della tabella appena creata.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54" name="Google Shape;554;p51"/>
          <p:cNvSpPr txBox="1"/>
          <p:nvPr/>
        </p:nvSpPr>
        <p:spPr>
          <a:xfrm>
            <a:off x="1310950" y="1186525"/>
            <a:ext cx="2133900" cy="18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Posizionare il mouse sulla riga verticale di destra della colonna da rimpicciolire, finché la freccetta diventa l’icona a destra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55" name="Google Shape;5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125" y="1268500"/>
            <a:ext cx="38862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255425" y="3297825"/>
            <a:ext cx="2133900" cy="11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Char char="-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Trascinare la riga verso sinistra, rimpicciolendo la colonna.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57" name="Google Shape;5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124" y="3173525"/>
            <a:ext cx="4081475" cy="15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50" y="1553150"/>
            <a:ext cx="1838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10</a:t>
            </a:r>
            <a:r>
              <a:rPr lang="en" sz="2000">
                <a:solidFill>
                  <a:schemeClr val="dk2"/>
                </a:solidFill>
              </a:rPr>
              <a:t>.Anche qui cambiamo lo stile della tabella, scegliendo quello che preferiamo fra uno degli stili predefiniti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64" name="Google Shape;56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300" y="2718124"/>
            <a:ext cx="7271251" cy="23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2"/>
          <p:cNvSpPr txBox="1"/>
          <p:nvPr/>
        </p:nvSpPr>
        <p:spPr>
          <a:xfrm>
            <a:off x="0" y="1181925"/>
            <a:ext cx="34911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Selezioniamo la tabella cliccando qui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6" name="Google Shape;566;p52"/>
          <p:cNvSpPr/>
          <p:nvPr/>
        </p:nvSpPr>
        <p:spPr>
          <a:xfrm rot="1070335">
            <a:off x="665229" y="16107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7" name="Google Shape;567;p52"/>
          <p:cNvSpPr/>
          <p:nvPr/>
        </p:nvSpPr>
        <p:spPr>
          <a:xfrm rot="1070335">
            <a:off x="6289429" y="28960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68" name="Google Shape;568;p52"/>
          <p:cNvSpPr/>
          <p:nvPr/>
        </p:nvSpPr>
        <p:spPr>
          <a:xfrm rot="1070335">
            <a:off x="5938429" y="34914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11. Nei paragrafi successivo, cancelliamo i punti (•)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74" name="Google Shape;5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75" y="1580250"/>
            <a:ext cx="6189200" cy="28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3"/>
          <p:cNvSpPr/>
          <p:nvPr/>
        </p:nvSpPr>
        <p:spPr>
          <a:xfrm rot="1070335">
            <a:off x="1092029" y="19390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76" name="Google Shape;576;p53"/>
          <p:cNvSpPr/>
          <p:nvPr/>
        </p:nvSpPr>
        <p:spPr>
          <a:xfrm rot="1070335">
            <a:off x="1092029" y="30216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551" y="1372487"/>
            <a:ext cx="3507448" cy="2398536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12. Selezioniamo tutta la sezione TITOLI DI STUDIO (titolo escluso) e creiamo un elenco puntato.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83" name="Google Shape;5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75" y="1690500"/>
            <a:ext cx="4686876" cy="2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4"/>
          <p:cNvSpPr/>
          <p:nvPr/>
        </p:nvSpPr>
        <p:spPr>
          <a:xfrm rot="1070335">
            <a:off x="5381529" y="12389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85" name="Google Shape;585;p54"/>
          <p:cNvSpPr/>
          <p:nvPr/>
        </p:nvSpPr>
        <p:spPr>
          <a:xfrm rot="1070335">
            <a:off x="5686329" y="19117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13. Mettere in grassetto “Laurea in informatica” e “Dottorato di ricerca in Ingegneria Informatica e Automatica (XIV ciclo)”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91" name="Google Shape;5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5" y="1239650"/>
            <a:ext cx="78105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14. Selezionare i punti dell’elenco NON in grassetto, e spostarli a destra premendo “tab” sulla tastiera oppure con il bottone apposito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597" name="Google Shape;5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5325"/>
            <a:ext cx="6597199" cy="20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625" y="2578450"/>
            <a:ext cx="5558849" cy="23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6"/>
          <p:cNvSpPr/>
          <p:nvPr/>
        </p:nvSpPr>
        <p:spPr>
          <a:xfrm rot="1070335">
            <a:off x="178504" y="18894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00" name="Google Shape;600;p56"/>
          <p:cNvSpPr/>
          <p:nvPr/>
        </p:nvSpPr>
        <p:spPr>
          <a:xfrm rot="1070335">
            <a:off x="5871579" y="30287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01" name="Google Shape;601;p56"/>
          <p:cNvSpPr txBox="1"/>
          <p:nvPr/>
        </p:nvSpPr>
        <p:spPr>
          <a:xfrm>
            <a:off x="5560550" y="2578450"/>
            <a:ext cx="18192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Bottone appostito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diverso!)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07" name="Google Shape;6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613" y="1017725"/>
            <a:ext cx="421077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15</a:t>
            </a:r>
            <a:r>
              <a:rPr lang="en" sz="2000">
                <a:solidFill>
                  <a:schemeClr val="dk2"/>
                </a:solidFill>
              </a:rPr>
              <a:t>. Selezionare tutto il paragrafo appena modificato e impostare l’interlinea a 1,5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13" name="Google Shape;6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450" y="1279350"/>
            <a:ext cx="37228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8"/>
          <p:cNvSpPr/>
          <p:nvPr/>
        </p:nvSpPr>
        <p:spPr>
          <a:xfrm rot="1070335">
            <a:off x="3597704" y="14499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15" name="Google Shape;615;p58"/>
          <p:cNvSpPr/>
          <p:nvPr/>
        </p:nvSpPr>
        <p:spPr>
          <a:xfrm rot="1070335">
            <a:off x="3740179" y="18605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16. Alla fine del file, inserire una WordArt con scritto Elisa Quintarelli.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21" name="Google Shape;6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5200" y="1140325"/>
            <a:ext cx="8839200" cy="207629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9"/>
          <p:cNvSpPr/>
          <p:nvPr/>
        </p:nvSpPr>
        <p:spPr>
          <a:xfrm rot="1070335">
            <a:off x="-115946" y="11979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23" name="Google Shape;623;p59"/>
          <p:cNvSpPr/>
          <p:nvPr/>
        </p:nvSpPr>
        <p:spPr>
          <a:xfrm rot="1070335">
            <a:off x="5567204" y="13503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24" name="Google Shape;624;p59"/>
          <p:cNvSpPr/>
          <p:nvPr/>
        </p:nvSpPr>
        <p:spPr>
          <a:xfrm rot="1070335">
            <a:off x="5888429" y="24658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25" name="Google Shape;6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512" y="3339216"/>
            <a:ext cx="4037767" cy="162208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9"/>
          <p:cNvSpPr/>
          <p:nvPr/>
        </p:nvSpPr>
        <p:spPr>
          <a:xfrm rot="1070335">
            <a:off x="2181229" y="38823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>
                <a:solidFill>
                  <a:schemeClr val="dk2"/>
                </a:solidFill>
              </a:rPr>
              <a:t>Vai su classroom e scarica il file di partenza “Esercizio 4.docx” dalla relativa pagina di consegna del compito. Apri il documento su Word, ricordandoti di selezionare “Abilita modifica”.</a:t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17. Spostare la word art in basso a destra nel foglio, trascinandola col mouse, e ruotarla un po’ trascinando l’icona apposita.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32" name="Google Shape;6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825" y="1249575"/>
            <a:ext cx="48823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0"/>
          <p:cNvSpPr/>
          <p:nvPr/>
        </p:nvSpPr>
        <p:spPr>
          <a:xfrm rot="1070335">
            <a:off x="4789229" y="366044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34" name="Google Shape;634;p60"/>
          <p:cNvSpPr txBox="1"/>
          <p:nvPr/>
        </p:nvSpPr>
        <p:spPr>
          <a:xfrm>
            <a:off x="4696675" y="3114625"/>
            <a:ext cx="1819200" cy="4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Icona per ruotare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40" name="Google Shape;640;p61"/>
          <p:cNvSpPr txBox="1"/>
          <p:nvPr/>
        </p:nvSpPr>
        <p:spPr>
          <a:xfrm>
            <a:off x="1340725" y="2229125"/>
            <a:ext cx="2133900" cy="18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AutoNum type="arabicPeriod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Apriamo Google Immagini, cerchiamo una foto di profilo di professoressa e facciamo click col destro → “Copia immagine”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41" name="Google Shape;64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300" y="1910425"/>
            <a:ext cx="3155675" cy="29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47" name="Google Shape;647;p62"/>
          <p:cNvSpPr txBox="1"/>
          <p:nvPr/>
        </p:nvSpPr>
        <p:spPr>
          <a:xfrm>
            <a:off x="1340725" y="2229125"/>
            <a:ext cx="2133900" cy="18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2. Torniamo su Word, andiamo in fondo al file, click col destro → “Incolla immagine”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48" name="Google Shape;64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00" y="1573775"/>
            <a:ext cx="2704095" cy="3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62"/>
          <p:cNvSpPr/>
          <p:nvPr/>
        </p:nvSpPr>
        <p:spPr>
          <a:xfrm rot="1070335">
            <a:off x="5246004" y="25284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diverso!)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55" name="Google Shape;6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25" y="1017725"/>
            <a:ext cx="63971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25" y="1679799"/>
            <a:ext cx="2605826" cy="31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62" name="Google Shape;662;p64"/>
          <p:cNvSpPr txBox="1"/>
          <p:nvPr/>
        </p:nvSpPr>
        <p:spPr>
          <a:xfrm>
            <a:off x="1022975" y="1881600"/>
            <a:ext cx="2133900" cy="22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3. Impostiamo l’immagine come NON in linea con il testo, ovvero in modo da poterla spostare ovunque nel foglio. Click destro sull’immagine e scegliamo “quadrato” o “stretto” o “attraverso”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63" name="Google Shape;663;p64"/>
          <p:cNvSpPr/>
          <p:nvPr/>
        </p:nvSpPr>
        <p:spPr>
          <a:xfrm rot="1070335">
            <a:off x="4123979" y="33923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64" name="Google Shape;664;p64"/>
          <p:cNvSpPr/>
          <p:nvPr/>
        </p:nvSpPr>
        <p:spPr>
          <a:xfrm rot="1070335">
            <a:off x="5328904" y="3316392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70" name="Google Shape;670;p65"/>
          <p:cNvSpPr txBox="1"/>
          <p:nvPr/>
        </p:nvSpPr>
        <p:spPr>
          <a:xfrm>
            <a:off x="1022975" y="1881600"/>
            <a:ext cx="2133900" cy="22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4. Rimpiccioliamo la tabella in cima al foglio come abbiamo visto al punto 9.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71" name="Google Shape;6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00" y="2202800"/>
            <a:ext cx="5682325" cy="229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77" name="Google Shape;677;p66"/>
          <p:cNvSpPr txBox="1"/>
          <p:nvPr/>
        </p:nvSpPr>
        <p:spPr>
          <a:xfrm>
            <a:off x="1022975" y="1881600"/>
            <a:ext cx="2133900" cy="22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5. Ridimensioniamo l’immagine rimpicciolendola, in modo tale che stia nel buco in prima pagina, trascinando verso l’interno uno degli angoli.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78" name="Google Shape;6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325" y="1775825"/>
            <a:ext cx="4276725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66"/>
          <p:cNvSpPr/>
          <p:nvPr/>
        </p:nvSpPr>
        <p:spPr>
          <a:xfrm rot="1070335">
            <a:off x="6586504" y="44548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18. Inserire la fotografia di una professoressa qualunque trovata su internet; impostarla come NON in linea con il testo e posizionarla in alto a destra (se necessario, rimpicciolisci le colonne della tabella come visto al punto 9 per fare spazio).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85" name="Google Shape;685;p67"/>
          <p:cNvSpPr txBox="1"/>
          <p:nvPr/>
        </p:nvSpPr>
        <p:spPr>
          <a:xfrm>
            <a:off x="1022975" y="1881600"/>
            <a:ext cx="2133900" cy="22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6. Finalmente, trasciniamo l’immagine fino a spostarla nel punto desiderato.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86" name="Google Shape;6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925" y="2093575"/>
            <a:ext cx="30890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diverso!)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92" name="Google Shape;69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463" y="966800"/>
            <a:ext cx="30890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2. Imposta i tutti i margini (superiore, inferiore, destra, sinistra) a 1cm.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925" y="1386000"/>
            <a:ext cx="2242700" cy="3757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176" y="1151775"/>
            <a:ext cx="3295724" cy="38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/>
          <p:nvPr/>
        </p:nvSpPr>
        <p:spPr>
          <a:xfrm>
            <a:off x="2541100" y="13860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1008175" y="177990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1094900" y="46565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3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4137175" y="1958950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4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5566188" y="46565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5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Risultato (più o meno, il mio Word è diverso!)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675" y="1071650"/>
            <a:ext cx="33338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3. Seleziona tutto il testo e imposta come font “Georgia”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75" y="907475"/>
            <a:ext cx="504987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89750" y="1613100"/>
            <a:ext cx="1663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1. </a:t>
            </a: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Trascina per selezionare tutto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075" y="1337250"/>
            <a:ext cx="3876300" cy="17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6"/>
          <p:cNvSpPr/>
          <p:nvPr/>
        </p:nvSpPr>
        <p:spPr>
          <a:xfrm>
            <a:off x="4292075" y="16595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4346775" y="2053425"/>
            <a:ext cx="1663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Qui scrivi Georgia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4. Seleziona il titolo (Elisa Quintarelli) e imposta il carattere in grassetto, dimensione 20 pt, centrato.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5220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/>
          <p:nvPr/>
        </p:nvSpPr>
        <p:spPr>
          <a:xfrm>
            <a:off x="1151250" y="182367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152400" y="221757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3458725" y="2161325"/>
            <a:ext cx="437700" cy="39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363300" y="2552325"/>
            <a:ext cx="1663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Grassetto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(Sul vostro Word sarà una G!!) 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1151250" y="1303950"/>
            <a:ext cx="1663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Dimensione del testo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3350100" y="2409250"/>
            <a:ext cx="1663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centrato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Seleziona i sottotitoli (ELENCO DEI RUOLI E FORMAZIONE, TITOLI DI STUDIO, ESPERIENZE ALL’ESTERO) e imposta il carattere in corsivo, dimensione 13, colore a piacere, con una linea inferiore.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45" name="Google Shape;4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900" y="1575025"/>
            <a:ext cx="32013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/>
          <p:nvPr/>
        </p:nvSpPr>
        <p:spPr>
          <a:xfrm>
            <a:off x="1129400" y="2039900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jari"/>
              <a:buAutoNum type="alphaLcPeriod"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Selezionare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(tip: potete fare la stessa procedura tre volte per ciascun sottotitolo, oppure selezionare tutti e tre i sottotitoli contemporaneamente tenendo premuto “CTRL” - questo vi permette di selezionare parti “lontane” nel testo contemporaneamente.)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5. Seleziona i sottotitoli (ELENCO DEI RUOLI E FORMAZIONE, TITOLI DI STUDIO, ESPERIENZE ALL’ESTERO) e imposta il carattere in corsivo, dimensione 13, colore a piacere, con una linea inferiore.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264875" y="1799125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B. stile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25" y="1509375"/>
            <a:ext cx="4503324" cy="350159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/>
          <p:nvPr/>
        </p:nvSpPr>
        <p:spPr>
          <a:xfrm rot="1070335">
            <a:off x="3993679" y="15669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1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5" name="Google Shape;455;p39"/>
          <p:cNvSpPr/>
          <p:nvPr/>
        </p:nvSpPr>
        <p:spPr>
          <a:xfrm rot="1070335">
            <a:off x="3533229" y="18567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6" name="Google Shape;456;p39"/>
          <p:cNvSpPr/>
          <p:nvPr/>
        </p:nvSpPr>
        <p:spPr>
          <a:xfrm rot="1070335">
            <a:off x="4790929" y="185671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7" name="Google Shape;457;p39"/>
          <p:cNvSpPr/>
          <p:nvPr/>
        </p:nvSpPr>
        <p:spPr>
          <a:xfrm rot="1070335">
            <a:off x="6136179" y="1801167"/>
            <a:ext cx="437746" cy="3939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2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2875800" y="2018475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Corsivo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(!! Sul vostro word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Sarà una C)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4020750" y="1370025"/>
            <a:ext cx="40710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Dimensione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4567125" y="2252675"/>
            <a:ext cx="114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Colore del testo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5945875" y="2101225"/>
            <a:ext cx="11475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191919"/>
                </a:highlight>
                <a:latin typeface="Manjari"/>
                <a:ea typeface="Manjari"/>
                <a:cs typeface="Manjari"/>
                <a:sym typeface="Manjari"/>
              </a:rPr>
              <a:t>Linea inferiore</a:t>
            </a:r>
            <a:endParaRPr>
              <a:solidFill>
                <a:schemeClr val="lt1"/>
              </a:solidFill>
              <a:highlight>
                <a:srgbClr val="191919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