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PT Sans"/>
      <p:regular r:id="rId38"/>
      <p:bold r:id="rId39"/>
      <p:italic r:id="rId40"/>
      <p:boldItalic r:id="rId41"/>
    </p:embeddedFont>
    <p:embeddedFont>
      <p:font typeface="Manjari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5.xml"/><Relationship Id="rId42" Type="http://schemas.openxmlformats.org/officeDocument/2006/relationships/font" Target="fonts/Manjari-regular.fntdata"/><Relationship Id="rId41" Type="http://schemas.openxmlformats.org/officeDocument/2006/relationships/font" Target="fonts/PT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anjari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PTSans-bold.fntdata"/><Relationship Id="rId16" Type="http://schemas.openxmlformats.org/officeDocument/2006/relationships/slide" Target="slides/slide11.xml"/><Relationship Id="rId38" Type="http://schemas.openxmlformats.org/officeDocument/2006/relationships/font" Target="fonts/PT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c47e1cce9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c47e1cce9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c47e1cce9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c47e1cce9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47e1cce9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47e1cce9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47e1cce9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c47e1cce9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c47e1cce9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c47e1cce9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47e1cce9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47e1cce9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c47e1cce9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c47e1cce9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47e1cce9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c47e1cce9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c47e1cce9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c47e1cce9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47e1cce9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47e1cce9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c47e1cce9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c47e1cce9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c47e1cce9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c47e1cce9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cae0ef94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cae0ef94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cae0ef94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cae0ef94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c47e1cce9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c47e1cce9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c47e1cce9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c47e1cce9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c47e1cce9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c47e1cce9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cae0ef94c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cae0ef94c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c47e1cce9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c47e1cce9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3c66ac3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3c66ac3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47e1cce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c47e1cce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c47e1cce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c47e1cce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47e1cce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c47e1cce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c47e1cce9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c47e1cce9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c47e1cce9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c47e1cce9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47e1cce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47e1cce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Google Docs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Sostituiamo il primo paragrafo dopo il titolo con una tabella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1129400" y="1061500"/>
            <a:ext cx="21339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B. Creiamo una tabella della dimensione che ci serve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69" name="Google Shape;4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525" y="1728250"/>
            <a:ext cx="5575899" cy="3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0"/>
          <p:cNvSpPr txBox="1"/>
          <p:nvPr/>
        </p:nvSpPr>
        <p:spPr>
          <a:xfrm>
            <a:off x="6144000" y="4203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</a:t>
            </a:r>
            <a:r>
              <a:rPr lang="en" sz="2000">
                <a:solidFill>
                  <a:schemeClr val="dk2"/>
                </a:solidFill>
              </a:rPr>
              <a:t>. Sostituiamo il primo paragrafo dopo il titolo con una tabella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264875" y="1138100"/>
            <a:ext cx="3491100" cy="32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C. Copiamo il testo del primo paragrafo dentro la tabella. 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Potete scegliere se: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Copiarlo a mano (bleah!)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Fare copia e incolla, come abbiamo visto la volta scorsa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Fare TAGLIA e incolla, il che vi permette di cancellare automaticamente la posizione precedente del testo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Selezionare il testo e SPOSTARLO DIRETTAMENTE, trascinandolo là dove volete metterlo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77" name="Google Shape;4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00" y="1531250"/>
            <a:ext cx="5083223" cy="2231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7</a:t>
            </a:r>
            <a:r>
              <a:rPr lang="en" sz="2000">
                <a:solidFill>
                  <a:schemeClr val="dk2"/>
                </a:solidFill>
              </a:rPr>
              <a:t>. </a:t>
            </a:r>
            <a:r>
              <a:rPr lang="en" sz="2000">
                <a:solidFill>
                  <a:schemeClr val="dk2"/>
                </a:solidFill>
              </a:rPr>
              <a:t>Cambiamo lo stile della tabella, scegliendo quello che preferiamo fra uno degli stili predefiniti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2681200" y="20902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</a:rPr>
              <a:t>G</a:t>
            </a:r>
            <a:r>
              <a:rPr lang="en" sz="1100">
                <a:solidFill>
                  <a:schemeClr val="hlink"/>
                </a:solidFill>
              </a:rPr>
              <a:t>oogle Docs non ha gli stili predefiniti 🙁</a:t>
            </a:r>
            <a:endParaRPr sz="11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8. Trasformiamo anche tutta la sezione seguente in una tabella, mettendo a sinistra le date e a destra il lavoro. Identico a prima!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9</a:t>
            </a:r>
            <a:r>
              <a:rPr lang="en" sz="2000">
                <a:solidFill>
                  <a:schemeClr val="dk2"/>
                </a:solidFill>
              </a:rPr>
              <a:t>. </a:t>
            </a:r>
            <a:r>
              <a:rPr lang="en" sz="2000">
                <a:solidFill>
                  <a:schemeClr val="dk2"/>
                </a:solidFill>
              </a:rPr>
              <a:t>Rimpiccioliamo la prima colonna della tabella appena creata.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94" name="Google Shape;494;p44"/>
          <p:cNvSpPr txBox="1"/>
          <p:nvPr/>
        </p:nvSpPr>
        <p:spPr>
          <a:xfrm>
            <a:off x="1310950" y="1186525"/>
            <a:ext cx="2133900" cy="18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Posizionare il mouse sulla riga verticale di destra della colonna da rimpicciolire, finché la freccetta diventa l’icona a destra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95" name="Google Shape;4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125" y="1268500"/>
            <a:ext cx="38862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/>
          <p:nvPr/>
        </p:nvSpPr>
        <p:spPr>
          <a:xfrm>
            <a:off x="1255425" y="3297825"/>
            <a:ext cx="2133900" cy="11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Trascinare la riga verso sinistra, rimpicciolendo la colonna.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97" name="Google Shape;4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250" y="3154450"/>
            <a:ext cx="3472809" cy="18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10</a:t>
            </a:r>
            <a:r>
              <a:rPr lang="en" sz="2000">
                <a:solidFill>
                  <a:schemeClr val="dk2"/>
                </a:solidFill>
              </a:rPr>
              <a:t>.Anche qui cambiamo lo stile della tabella, scegliendo quello che preferiamo fra uno degli stili predefiniti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03" name="Google Shape;503;p45"/>
          <p:cNvSpPr txBox="1"/>
          <p:nvPr/>
        </p:nvSpPr>
        <p:spPr>
          <a:xfrm>
            <a:off x="2681200" y="20902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</a:rPr>
              <a:t>Google Docs non ha gli stili predefiniti 🙁</a:t>
            </a:r>
            <a:endParaRPr sz="11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11. Nei paragrafi successivo, cancelliamo i punti (•)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09" name="Google Shape;5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575" y="1580250"/>
            <a:ext cx="6189200" cy="28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6"/>
          <p:cNvSpPr/>
          <p:nvPr/>
        </p:nvSpPr>
        <p:spPr>
          <a:xfrm rot="1070335">
            <a:off x="1092029" y="19390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1" name="Google Shape;511;p46"/>
          <p:cNvSpPr/>
          <p:nvPr/>
        </p:nvSpPr>
        <p:spPr>
          <a:xfrm rot="1070335">
            <a:off x="1092029" y="30216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12. Selezioniamo tutta la sezione TITOLI DI STUDIO (titolo escluso) e creiamo un elenco puntato.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17" name="Google Shape;5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375" y="1322525"/>
            <a:ext cx="58099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7"/>
          <p:cNvSpPr/>
          <p:nvPr/>
        </p:nvSpPr>
        <p:spPr>
          <a:xfrm rot="1070335">
            <a:off x="6279304" y="12933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13. Mettere in grassetto “Laurea in informatica” e “Dottorato di ricerca in Ingegneria Informatica e Automatica (XIV ciclo)”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24" name="Google Shape;5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5" y="1389050"/>
            <a:ext cx="8839201" cy="321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14. Selezionare i punti dell’elenco NON in grassetto, e spostarli a destra 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30" name="Google Shape;5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263" y="1467325"/>
            <a:ext cx="6789466" cy="31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9"/>
          <p:cNvSpPr/>
          <p:nvPr/>
        </p:nvSpPr>
        <p:spPr>
          <a:xfrm rot="1070335">
            <a:off x="6180804" y="152491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32" name="Google Shape;532;p49"/>
          <p:cNvSpPr/>
          <p:nvPr/>
        </p:nvSpPr>
        <p:spPr>
          <a:xfrm rot="-3986421">
            <a:off x="6639712" y="2158888"/>
            <a:ext cx="437574" cy="3940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15</a:t>
            </a:r>
            <a:r>
              <a:rPr lang="en" sz="2000">
                <a:solidFill>
                  <a:schemeClr val="dk2"/>
                </a:solidFill>
              </a:rPr>
              <a:t>. Selezionare tutto il paragrafo appena modificato e impostare l’interlinea a 1,5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38" name="Google Shape;5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425" y="1257675"/>
            <a:ext cx="635306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0"/>
          <p:cNvSpPr/>
          <p:nvPr/>
        </p:nvSpPr>
        <p:spPr>
          <a:xfrm rot="1070335">
            <a:off x="5524179" y="230191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40" name="Google Shape;540;p50"/>
          <p:cNvSpPr/>
          <p:nvPr/>
        </p:nvSpPr>
        <p:spPr>
          <a:xfrm rot="1070335">
            <a:off x="5348279" y="16335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16. Alla fine del file, inserire una WordArt con scritto Elisa Quintarelli.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46" name="Google Shape;5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288" y="1121825"/>
            <a:ext cx="5845725" cy="22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1"/>
          <p:cNvSpPr txBox="1"/>
          <p:nvPr/>
        </p:nvSpPr>
        <p:spPr>
          <a:xfrm>
            <a:off x="0" y="166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Inseriamo un disegno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16. Alla fine del file, inserire una WordArt con scritto Elisa Quintarelli.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53" name="Google Shape;5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523" y="1047738"/>
            <a:ext cx="3492147" cy="16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850" y="2955350"/>
            <a:ext cx="5486550" cy="29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2"/>
          <p:cNvSpPr txBox="1"/>
          <p:nvPr/>
        </p:nvSpPr>
        <p:spPr>
          <a:xfrm>
            <a:off x="0" y="166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Inseriamo la wordart</a:t>
            </a:r>
            <a:endParaRPr/>
          </a:p>
        </p:txBody>
      </p:sp>
      <p:sp>
        <p:nvSpPr>
          <p:cNvPr id="556" name="Google Shape;556;p52"/>
          <p:cNvSpPr/>
          <p:nvPr/>
        </p:nvSpPr>
        <p:spPr>
          <a:xfrm rot="1070335">
            <a:off x="4261354" y="102439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57" name="Google Shape;557;p52"/>
          <p:cNvSpPr/>
          <p:nvPr/>
        </p:nvSpPr>
        <p:spPr>
          <a:xfrm rot="1070335">
            <a:off x="4353129" y="20186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58" name="Google Shape;558;p52"/>
          <p:cNvSpPr/>
          <p:nvPr/>
        </p:nvSpPr>
        <p:spPr>
          <a:xfrm rot="1070335">
            <a:off x="3724054" y="337031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16. Alla fine del file, inserire una WordArt con scritto Elisa Quintarelli.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64" name="Google Shape;564;p53"/>
          <p:cNvSpPr txBox="1"/>
          <p:nvPr/>
        </p:nvSpPr>
        <p:spPr>
          <a:xfrm>
            <a:off x="0" y="16634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Impostiamo la wordart come “Testo a capo” e la spostiamo in fondo</a:t>
            </a:r>
            <a:endParaRPr/>
          </a:p>
        </p:txBody>
      </p:sp>
      <p:pic>
        <p:nvPicPr>
          <p:cNvPr id="565" name="Google Shape;5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46" y="1197628"/>
            <a:ext cx="6208653" cy="15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3"/>
          <p:cNvSpPr/>
          <p:nvPr/>
        </p:nvSpPr>
        <p:spPr>
          <a:xfrm rot="1070045">
            <a:off x="4542199" y="2204477"/>
            <a:ext cx="307580" cy="2766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17. Spostare la word art in basso a destra nel foglio, trascinandola col mouse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72" name="Google Shape;572;p54"/>
          <p:cNvSpPr/>
          <p:nvPr/>
        </p:nvSpPr>
        <p:spPr>
          <a:xfrm rot="1070335">
            <a:off x="4789229" y="36604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73" name="Google Shape;573;p54"/>
          <p:cNvSpPr txBox="1"/>
          <p:nvPr/>
        </p:nvSpPr>
        <p:spPr>
          <a:xfrm>
            <a:off x="4696675" y="3114625"/>
            <a:ext cx="18192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Icona per ruotare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74" name="Google Shape;5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825" y="1497175"/>
            <a:ext cx="4855226" cy="40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Inserire la fotografia di una professoressa qualunque trovata su internet; impostarla come NON in linea con il testo e posizionarla in alto a destra (se necessario, rimpicciolisci le colonne della tabella come visto al punto 9 per fare spazio).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80" name="Google Shape;580;p55"/>
          <p:cNvSpPr txBox="1"/>
          <p:nvPr/>
        </p:nvSpPr>
        <p:spPr>
          <a:xfrm>
            <a:off x="1340725" y="2229125"/>
            <a:ext cx="2133900" cy="18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AutoNum type="arabicPeriod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Apriamo Google Immagini, cerchiamo una foto di profilo di professoressa e facciamo click col destro → “Copia immagine”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81" name="Google Shape;5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300" y="1910425"/>
            <a:ext cx="3155675" cy="29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Inserire la fotografia di una professoressa qualunque trovata su internet; impostarla come  testo a capo e fissa posizione sulla pagina, poi spostarla a destra della tabella.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!! Ridimensionare la tabella in modo tale che ci sia spazio libero a destra!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87" name="Google Shape;5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75" y="2680375"/>
            <a:ext cx="7679435" cy="9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Inserire la fotografia di una professoressa qualunque trovata su internet; impostarla come NON in linea con il testo e posizionarla in alto a destra (se necessario, rimpicciolisci le colonne della tabella come visto al punto 9 per fare spazio).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93" name="Google Shape;593;p57"/>
          <p:cNvSpPr txBox="1"/>
          <p:nvPr/>
        </p:nvSpPr>
        <p:spPr>
          <a:xfrm>
            <a:off x="1340725" y="2229125"/>
            <a:ext cx="2133900" cy="18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2. Torniamo su Word, andiamo in fondo al file, click col destro → “Incolla immagine”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94" name="Google Shape;5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853" y="2062725"/>
            <a:ext cx="4654799" cy="27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00" name="Google Shape;6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225" y="783125"/>
            <a:ext cx="29755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Vai su classroom e scarica il file di partenza e creane una copia sul tuo Google Drive.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Imposta i tutti i margini (superiore, inferiore, destra, sinistra) a 1cm.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25" y="1202975"/>
            <a:ext cx="209973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659" y="1137300"/>
            <a:ext cx="351367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/>
          <p:nvPr/>
        </p:nvSpPr>
        <p:spPr>
          <a:xfrm>
            <a:off x="790125" y="427505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790125" y="108962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5277638" y="251150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5277650" y="2916513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5277650" y="332155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2" name="Google Shape;412;p34"/>
          <p:cNvSpPr/>
          <p:nvPr/>
        </p:nvSpPr>
        <p:spPr>
          <a:xfrm>
            <a:off x="5277650" y="372657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6038200" y="432490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3. Seleziona tutto il testo e imposta come font “Georgia”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9" name="Google Shape;4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625" y="1017725"/>
            <a:ext cx="253597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5"/>
          <p:cNvSpPr/>
          <p:nvPr/>
        </p:nvSpPr>
        <p:spPr>
          <a:xfrm>
            <a:off x="3930950" y="118810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4061450" y="390132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4. Seleziona il titolo (Elisa Quintarelli) e imposta il carattere in grassetto, dimensione 20 pt, centrato.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27" name="Google Shape;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0" y="1465600"/>
            <a:ext cx="8839199" cy="2643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6"/>
          <p:cNvSpPr/>
          <p:nvPr/>
        </p:nvSpPr>
        <p:spPr>
          <a:xfrm>
            <a:off x="3449425" y="188847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6983400" y="188847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4082550" y="188847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Seleziona i sottotitoli (ELENCO DEI RUOLI E FORMAZIONE, TITOLI DI STUDIO, ESPERIENZE ALL’ESTERO) e imposta il carattere in corsivo, dimensione 13, colore a piacere, con una linea inferiore.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1129400" y="2039900"/>
            <a:ext cx="4071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AutoNum type="alphaLcPeriod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Stile del testo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37" name="Google Shape;4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627" y="2356325"/>
            <a:ext cx="6148073" cy="24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7"/>
          <p:cNvSpPr/>
          <p:nvPr/>
        </p:nvSpPr>
        <p:spPr>
          <a:xfrm>
            <a:off x="4904925" y="261075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9" name="Google Shape;439;p37"/>
          <p:cNvSpPr/>
          <p:nvPr/>
        </p:nvSpPr>
        <p:spPr>
          <a:xfrm rot="3778705">
            <a:off x="5571398" y="2374772"/>
            <a:ext cx="437791" cy="39391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0" name="Google Shape;440;p37"/>
          <p:cNvSpPr/>
          <p:nvPr/>
        </p:nvSpPr>
        <p:spPr>
          <a:xfrm rot="4498954">
            <a:off x="5976423" y="2298214"/>
            <a:ext cx="437647" cy="3938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Seleziona i sottotitoli (ELENCO DEI RUOLI E FORMAZIONE, TITOLI DI STUDIO, ESPERIENZE ALL’ESTERO) e imposta il carattere in corsivo, dimensione 13, colore a piacere, con una linea inferiore.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264875" y="1799125"/>
            <a:ext cx="4071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B. righe inferiori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47" name="Google Shape;4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00" y="2268750"/>
            <a:ext cx="5351968" cy="2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0850" y="2170250"/>
            <a:ext cx="1980009" cy="22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8"/>
          <p:cNvSpPr/>
          <p:nvPr/>
        </p:nvSpPr>
        <p:spPr>
          <a:xfrm>
            <a:off x="790125" y="247942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790125" y="292730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2988175" y="292730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7386700" y="247942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7747025" y="392075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4" name="Google Shape;454;p38"/>
          <p:cNvSpPr/>
          <p:nvPr/>
        </p:nvSpPr>
        <p:spPr>
          <a:xfrm>
            <a:off x="5973350" y="3099188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Sostituiamo il primo paragrafo dopo il titolo con una tabella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1129400" y="1061500"/>
            <a:ext cx="4071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AutoNum type="alphaUcPeriod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Ci posizioniamo dove vogliamo creare una tabella (quindi, subito dopo il titolo) con il cursore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1700"/>
            <a:ext cx="8839201" cy="230917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9"/>
          <p:cNvSpPr/>
          <p:nvPr/>
        </p:nvSpPr>
        <p:spPr>
          <a:xfrm rot="1070335">
            <a:off x="841904" y="26941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