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Manjari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33" Type="http://schemas.openxmlformats.org/officeDocument/2006/relationships/font" Target="fonts/Manjari-regular.fntdata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njari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e4c7861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ce4c7861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ce4c7861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ce4c7861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e4c7861e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ce4c7861e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ce4c7861e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ce4c7861e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ce4c7861e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ce4c7861e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ce4c7861e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ce4c7861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ce4c7861e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ce4c7861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e4c7861e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ce4c7861e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ce4c7861e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ce4c7861e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e4c7861e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ce4c7861e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3c66ac3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3c66ac3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47e1cce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c47e1cce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e4c7861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ce4c7861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e4c7861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e4c7861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e4c7861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ce4c7861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ce4c7861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ce4c7861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ce4c7861e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ce4c7861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Excel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4. Imposta la cellona del titolo con il stile “20% colore 1”, testo centrato, Broadway, 16 pt, testo rosso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52" name="Google Shape;4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1322525"/>
            <a:ext cx="320006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867" y="1246325"/>
            <a:ext cx="38100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167" y="3084650"/>
            <a:ext cx="3055698" cy="20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/>
          <p:nvPr/>
        </p:nvSpPr>
        <p:spPr>
          <a:xfrm>
            <a:off x="211225" y="31467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6108350" y="14883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6378925" y="34422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411300" y="2067388"/>
            <a:ext cx="30000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Cambiare lo stile: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9" name="Google Shape;459;p40"/>
          <p:cNvSpPr txBox="1"/>
          <p:nvPr/>
        </p:nvSpPr>
        <p:spPr>
          <a:xfrm>
            <a:off x="5724925" y="2257063"/>
            <a:ext cx="30000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Testo centrato in verticale e orizzontale: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6108350" y="4112013"/>
            <a:ext cx="30000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Modifiche allo stile del testo: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4. Imposta la cellona del titolo con il stile “20% colore 1”, testo centrato, Broadway, 16 pt, testo rosso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66" name="Google Shape;4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75" y="1244675"/>
            <a:ext cx="56778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</a:t>
            </a:r>
            <a:r>
              <a:rPr lang="en" sz="2000">
                <a:solidFill>
                  <a:schemeClr val="dk2"/>
                </a:solidFill>
              </a:rPr>
              <a:t>. Imposta la le intestazioni di colonna come testo a capo, stile colore 1, 12 pt, grassetto, centrato orizzontalmente e verticalmente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72" name="Google Shape;4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00" y="1752600"/>
            <a:ext cx="5076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325" y="1170125"/>
            <a:ext cx="3237275" cy="374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Imposta la le intestazioni di colonna come testo a capo, stile colore 1, 12 pt, grassetto, centrato orizzontalmente e verticalmente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79" name="Google Shape;4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300" y="1530400"/>
            <a:ext cx="46850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6. Imposta le intestazioni di riga in grassetto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85" name="Google Shape;4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850" y="966800"/>
            <a:ext cx="47370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7</a:t>
            </a:r>
            <a:r>
              <a:rPr lang="en" sz="2000">
                <a:solidFill>
                  <a:schemeClr val="dk2"/>
                </a:solidFill>
              </a:rPr>
              <a:t>. Imposta un bordo della tabella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91" name="Google Shape;4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095575"/>
            <a:ext cx="39886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8</a:t>
            </a:r>
            <a:r>
              <a:rPr lang="en" sz="2000">
                <a:solidFill>
                  <a:schemeClr val="dk2"/>
                </a:solidFill>
              </a:rPr>
              <a:t>. Imposta i dati della tabella come “formato soldi” 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475" y="1017725"/>
            <a:ext cx="452159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6"/>
          <p:cNvSpPr/>
          <p:nvPr/>
        </p:nvSpPr>
        <p:spPr>
          <a:xfrm>
            <a:off x="5354725" y="11341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9</a:t>
            </a:r>
            <a:r>
              <a:rPr lang="en" sz="2000">
                <a:solidFill>
                  <a:schemeClr val="dk2"/>
                </a:solidFill>
              </a:rPr>
              <a:t>. Imposta la riga dei totali come stile “Colore 1”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04" name="Google Shape;5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75" y="1371700"/>
            <a:ext cx="5162251" cy="32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7"/>
          <p:cNvSpPr/>
          <p:nvPr/>
        </p:nvSpPr>
        <p:spPr>
          <a:xfrm>
            <a:off x="5478950" y="33828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10. Calcola l’importo bimestrale, che è la metà dell’importo annuale, con una formula.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11" name="Google Shape;5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1232250"/>
            <a:ext cx="4470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10. Calcola il totale delle due colonne con una formula.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17" name="Google Shape;5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000" y="966800"/>
            <a:ext cx="45737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Apri Excel e crea un nuovo file. Salvalo come “EXCEL-ESERCIZIO 1 NOME  COGNOME”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Inserisci i seguenti dati nel foglio.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75" y="1085850"/>
            <a:ext cx="60293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Modifica le dimensioni delle colonne e delle righe. Puoi farlo trascinandone i bordi, ma richiedo di impostare precisamente: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Riga 1 -&gt; 42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Riga 2-&gt;39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Riga 10-&gt;30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Tutte le altre-&gt;18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Colonna A-&gt;29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Colonne B e C -&gt; 12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1" name="Google Shape;4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25" y="1219825"/>
            <a:ext cx="28384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4538050" y="1572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1220850" y="3196275"/>
            <a:ext cx="3000000" cy="16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Clicca col destro sul numero della riga o sulla lettera della colonna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Seleziona “larghezza righe” o “larghezza colonne”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Inserisci la dimensione desiderata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5137700" y="36874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Modifica le dimensioni delle colonne e delle righe. Puoi farlo trascinandone i bordi, ma richiedo di impostare precisamente: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Riga 1 -&gt; 42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Riga 2-&gt;39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Riga 10-&gt;30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Tutte le altre-&gt;18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Colonna A-&gt;29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Colonne B e C -&gt; 12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25" y="1219825"/>
            <a:ext cx="28384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/>
          <p:nvPr/>
        </p:nvSpPr>
        <p:spPr>
          <a:xfrm>
            <a:off x="4538050" y="1572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1220850" y="3196275"/>
            <a:ext cx="3000000" cy="16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Clicca col destro sul numero della riga o sulla lettera della colonna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Seleziona “larghezza righe” o “larghezza colonne”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Inserisci la dimensione desiderata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5137700" y="36874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Modifica le dimensioni delle colonne e delle righe. Puoi farlo trascinandone i bordi, ma richiedo di impostare precisamente: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Riga 1 -&gt; 42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Riga 2-&gt;39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Riga 10-&gt;30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Tutte le altre-&gt;18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Colonna A-&gt;29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Colonne B e C -&gt; 12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1220850" y="3196275"/>
            <a:ext cx="3000000" cy="16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Clicca col destro sul numero della riga o sulla lettera della colonna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Seleziona “larghezza righe” o “larghezza colonne”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Inserisci la dimensione desiderata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0" name="Google Shape;4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825" y="1468300"/>
            <a:ext cx="4618350" cy="329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</a:t>
            </a:r>
            <a:r>
              <a:rPr lang="en" sz="2000">
                <a:solidFill>
                  <a:schemeClr val="dk2"/>
                </a:solidFill>
              </a:rPr>
              <a:t>. Unisci le celle A1:C1 e centra il testo.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36" name="Google Shape;4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88" y="966800"/>
            <a:ext cx="769502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8"/>
          <p:cNvSpPr/>
          <p:nvPr/>
        </p:nvSpPr>
        <p:spPr>
          <a:xfrm>
            <a:off x="489450" y="34107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6243450" y="20102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4475925" y="3772800"/>
            <a:ext cx="3000000" cy="8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Clicca sulla cella di partenza e trascina fino alla cella di arrivo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572525" y="1483463"/>
            <a:ext cx="30000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Clicca su questo simbolo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3. Unisci le celle A1:C1 e centra il testo.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46" name="Google Shape;4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900" y="1120425"/>
            <a:ext cx="436583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