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Manjari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njari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39" Type="http://schemas.openxmlformats.org/officeDocument/2006/relationships/font" Target="fonts/Manjari-regular.fntdata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2871a3e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2871a3e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2871a3ec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2871a3e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2871a3e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2871a3e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2871a3ec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2871a3ec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2871a3e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2871a3e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d2871a3ec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d2871a3e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d2871a3e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d2871a3e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2871a3ec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d2871a3e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d2871a3ec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d2871a3ec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2871a3e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2871a3e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d2871a3ec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d2871a3ec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2871a3ec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d2871a3ec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2871a3ec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2871a3ec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2871a3ec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2871a3ec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2871a3ec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d2871a3ec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d2871a3ec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d2871a3ec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e4c7861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e4c786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d2871a3e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d2871a3e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d2871a3e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d2871a3e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2871a3e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2871a3e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e4c7861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ce4c7861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2871a3e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d2871a3e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Excel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7. Prima della riga 7, aggiungi una nuova riga  e inserisci i seguenti dati: Aprile, 3150, 1870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0" y="1344050"/>
            <a:ext cx="405765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/>
          <p:nvPr/>
        </p:nvSpPr>
        <p:spPr>
          <a:xfrm>
            <a:off x="587250" y="19356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1034550" y="42249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700" y="1841025"/>
            <a:ext cx="4194301" cy="219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Sostituisci il valore della cella C5 con il nuovo valore 3150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3" name="Google Shape;4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343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9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Inserisci nella cella D4:D7 la formula corretta per calcolare il Saldo Mensile come differenza tra Entrate ed Uscite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9" name="Google Shape;4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1207400"/>
            <a:ext cx="72104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</a:t>
            </a:r>
            <a:r>
              <a:rPr lang="en" sz="2000">
                <a:solidFill>
                  <a:schemeClr val="dk2"/>
                </a:solidFill>
              </a:rPr>
              <a:t>. Inserisci nelle celle B8:C8 le formule che calcolano la media dei valori B3:B7 e C3:C7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246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11</a:t>
            </a:r>
            <a:r>
              <a:rPr lang="en" sz="2000">
                <a:solidFill>
                  <a:schemeClr val="dk2"/>
                </a:solidFill>
              </a:rPr>
              <a:t>. Inserisci nelle celle B9:C9 le formule che calcolano la somma dei valori B3:B7 e C3:C7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246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12. </a:t>
            </a:r>
            <a:r>
              <a:rPr lang="en" sz="2000">
                <a:solidFill>
                  <a:schemeClr val="dk2"/>
                </a:solidFill>
              </a:rPr>
              <a:t>Inserisci nella cella E4 la formula per sommare la Situazione di cassa al mese precedente e il Saldo mensile al mese corrente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87" name="Google Shape;4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5275"/>
            <a:ext cx="73818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13. Seleziona l’intervallo di celle da A1 a E9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Imposta Tutti i bordi alle celle selezionate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93" name="Google Shape;4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425" y="1667100"/>
            <a:ext cx="67246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14. Seleziona le celle da E3 a E7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Colora di grigio chiaro lo sfondo delle celle selezionate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99" name="Google Shape;4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00" y="1322525"/>
            <a:ext cx="4774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15. </a:t>
            </a:r>
            <a:r>
              <a:rPr lang="en" sz="2000">
                <a:solidFill>
                  <a:schemeClr val="dk2"/>
                </a:solidFill>
              </a:rPr>
              <a:t>Seleziona le celle da A2 a A9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Imposta le celle selezionate a grassetto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5" name="Google Shape;5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86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16. Seleziona l’intervallo di celle da B3 a E9 eFormatta il contenuto di tali celle utilizzando il formato valuta e nessuna cifra decimale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1" name="Google Shape;5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" y="1679525"/>
            <a:ext cx="74815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9"/>
          <p:cNvSpPr/>
          <p:nvPr/>
        </p:nvSpPr>
        <p:spPr>
          <a:xfrm>
            <a:off x="6162275" y="2015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3" name="Google Shape;513;p49"/>
          <p:cNvSpPr/>
          <p:nvPr/>
        </p:nvSpPr>
        <p:spPr>
          <a:xfrm>
            <a:off x="7234050" y="2015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50" y="1095600"/>
            <a:ext cx="324802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17. Rinomina Foglio1 in Cassa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2298450" y="42265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2624775" y="20896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Torna al foglio cassa e seleziona l’intervallo A2:C7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crea un grafico a linee con i dati selezionati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27" name="Google Shape;5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4875" y="1219800"/>
            <a:ext cx="59174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1"/>
          <p:cNvSpPr/>
          <p:nvPr/>
        </p:nvSpPr>
        <p:spPr>
          <a:xfrm>
            <a:off x="-133325" y="12198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9" name="Google Shape;529;p51"/>
          <p:cNvSpPr/>
          <p:nvPr/>
        </p:nvSpPr>
        <p:spPr>
          <a:xfrm>
            <a:off x="2230525" y="15338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2345650" y="189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703" y="1393750"/>
            <a:ext cx="3216598" cy="300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19. Dai al grafico il nome di BILANCIO 2021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37" name="Google Shape;5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4875" y="1219800"/>
            <a:ext cx="59174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2"/>
          <p:cNvSpPr/>
          <p:nvPr/>
        </p:nvSpPr>
        <p:spPr>
          <a:xfrm>
            <a:off x="-133325" y="12198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39" name="Google Shape;539;p52"/>
          <p:cNvSpPr/>
          <p:nvPr/>
        </p:nvSpPr>
        <p:spPr>
          <a:xfrm>
            <a:off x="2230525" y="15338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40" name="Google Shape;540;p52"/>
          <p:cNvSpPr/>
          <p:nvPr/>
        </p:nvSpPr>
        <p:spPr>
          <a:xfrm>
            <a:off x="2345650" y="189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41" name="Google Shape;54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703" y="1393750"/>
            <a:ext cx="3216598" cy="300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20. Modifica la selezione dei dati del grafico, nascondendo il riferimento alle celle vuote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47" name="Google Shape;5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9100" y="1302925"/>
            <a:ext cx="4236550" cy="3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325" y="1170125"/>
            <a:ext cx="3343275" cy="3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3"/>
          <p:cNvSpPr txBox="1"/>
          <p:nvPr/>
        </p:nvSpPr>
        <p:spPr>
          <a:xfrm>
            <a:off x="3270825" y="3480025"/>
            <a:ext cx="3000000" cy="12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Clicca su una delle righe del grafico e poi trascina il quadratino agli angoli delle caselle in uso per cambiare le caselle in uso, togliendo quelle vuote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53"/>
          <p:cNvSpPr/>
          <p:nvPr/>
        </p:nvSpPr>
        <p:spPr>
          <a:xfrm>
            <a:off x="4509238" y="23356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21. Seleziona i dati di saldo mensile e imposta la formattazione condizionale con barre, colore a scelta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56" name="Google Shape;5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7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22. Formatta la tabella “come tabella”, scegliendo lo stile che preferisci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62" name="Google Shape;5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1257100"/>
            <a:ext cx="8839197" cy="324735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/>
          <p:nvPr/>
        </p:nvSpPr>
        <p:spPr>
          <a:xfrm>
            <a:off x="5739213" y="13169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4" name="Google Shape;564;p55"/>
          <p:cNvSpPr/>
          <p:nvPr/>
        </p:nvSpPr>
        <p:spPr>
          <a:xfrm>
            <a:off x="7121588" y="21650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Scarica il file da Classroom e salvalo con titolo “Nome Cognome Esercizio 4”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350" y="1741625"/>
            <a:ext cx="4762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Seleziona le colonne A, B, C, D, E e Imposta la larghezza delle colonne selezionate a 14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1219825"/>
            <a:ext cx="2838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1222300" y="1994225"/>
            <a:ext cx="30000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5137700" y="368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Seleziona le righe 1 e 2 e imposta l’altezza a 30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5" name="Google Shape;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1219825"/>
            <a:ext cx="2838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1222300" y="1994225"/>
            <a:ext cx="30000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5137700" y="368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Result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174525"/>
            <a:ext cx="5950998" cy="27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</a:t>
            </a:r>
            <a:r>
              <a:rPr lang="en" sz="2000">
                <a:solidFill>
                  <a:schemeClr val="dk2"/>
                </a:solidFill>
              </a:rPr>
              <a:t>. Seleziona la colonna E e imposta il testo a capo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88" y="966800"/>
            <a:ext cx="76950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/>
          <p:nvPr/>
        </p:nvSpPr>
        <p:spPr>
          <a:xfrm>
            <a:off x="489450" y="34107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6168900" y="16871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4475925" y="3772800"/>
            <a:ext cx="30000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Clicca sulla cella di partenza e trascina fino alla cella di arrivo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Seleziona le righe 1 e 2 e imposta l’allineamento verticale al centro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40" name="Google Shape;440;p38"/>
          <p:cNvPicPr preferRelativeResize="0"/>
          <p:nvPr/>
        </p:nvPicPr>
        <p:blipFill rotWithShape="1">
          <a:blip r:embed="rId3">
            <a:alphaModFix/>
          </a:blip>
          <a:srcRect b="51644" l="0" r="0" t="0"/>
          <a:stretch/>
        </p:blipFill>
        <p:spPr>
          <a:xfrm>
            <a:off x="799050" y="2333425"/>
            <a:ext cx="7695000" cy="18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8"/>
          <p:cNvSpPr/>
          <p:nvPr/>
        </p:nvSpPr>
        <p:spPr>
          <a:xfrm>
            <a:off x="5050750" y="30413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Seleziona la cella A1 e metti in corsivo il contenuto della cella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47" name="Google Shape;447;p39"/>
          <p:cNvPicPr preferRelativeResize="0"/>
          <p:nvPr/>
        </p:nvPicPr>
        <p:blipFill rotWithShape="1">
          <a:blip r:embed="rId3">
            <a:alphaModFix/>
          </a:blip>
          <a:srcRect b="51644" l="0" r="0" t="0"/>
          <a:stretch/>
        </p:blipFill>
        <p:spPr>
          <a:xfrm>
            <a:off x="799050" y="2333425"/>
            <a:ext cx="7695000" cy="18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/>
          <p:nvPr/>
        </p:nvSpPr>
        <p:spPr>
          <a:xfrm>
            <a:off x="2503850" y="34141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