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Manjari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jar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njari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a7875fd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da7875fd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da7875fd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da7875fd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a7875fd7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da7875fd7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ce4c7861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ce4c7861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da7875fd7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da7875fd7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da7875fd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da7875fd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1b4e0d1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1b4e0d1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47e1cce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c47e1cce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a7875fd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a7875fd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a7875fd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a7875fd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da7875fd7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da7875fd7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d2871a3e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d2871a3e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d2871a3e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d2871a3e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da7875fd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da7875fd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stat.it/it/violenza-sulle-donne/il-fenomeno/violenza-dentro-e-fuori-la-famiglia/numero-delle-vittime-e-forme-di-violenz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Microsoft Excel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Osservazione: tutti i totali che abbiamo calcolato sono completamente falsi! Guarda i dati originali ISTAT: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43" name="Google Shape;443;p40"/>
          <p:cNvSpPr txBox="1"/>
          <p:nvPr/>
        </p:nvSpPr>
        <p:spPr>
          <a:xfrm>
            <a:off x="2967575" y="1365363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https://www.istat.it/it/violenza-sulle-donne/il-fenomeno/violenza-dentro-e-fuori-la-famiglia/numero-delle-vittime-e-forme-di-violenza</a:t>
            </a:r>
            <a:r>
              <a:rPr b="1" lang="en" sz="2000">
                <a:solidFill>
                  <a:schemeClr val="hlink"/>
                </a:solidFill>
              </a:rPr>
              <a:t> </a:t>
            </a:r>
            <a:endParaRPr/>
          </a:p>
        </p:txBody>
      </p:sp>
      <p:sp>
        <p:nvSpPr>
          <p:cNvPr id="444" name="Google Shape;444;p40"/>
          <p:cNvSpPr txBox="1"/>
          <p:nvPr>
            <p:ph type="title"/>
          </p:nvPr>
        </p:nvSpPr>
        <p:spPr>
          <a:xfrm>
            <a:off x="720000" y="3397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Riesci a immaginare dove abbiamo sbagliato? Discutiamone assieme in classe.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NB: Questa è una lezione importante. Fai attenzione a chi manipola i dati per chi vuole convincerti delle sue idee!!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Seleziona tutte le colonne dei totali che hai calcolato, e impostane la formattazione in rosso per sottolineare che sono sbagliati usando lo stile di cella “negativo”.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50" name="Google Shape;4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75" y="1556150"/>
            <a:ext cx="55548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Nella cella A11, scrivi un disclaimer che sottolinea che i dati dei totali sono sbagliati, e spiega a parole tue perché non vanno bene.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Imposta le intestazioni di riga e di colonna in grassetto.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61" name="Google Shape;4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5" y="1322525"/>
            <a:ext cx="84204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Imposta il titolo (donne dai….) con stile della cella Titolo.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67" name="Google Shape;4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850" y="1017725"/>
            <a:ext cx="75491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Imposta il sottotitolo titolo (per 100 donne con le stesse..) con stile della cella Spiegazione.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73" name="Google Shape;4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450" y="1596750"/>
            <a:ext cx="75491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Impariamo facendo.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625350" y="1215750"/>
            <a:ext cx="58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A FINE LEZIONE, OGNI VOLTA CHE SPEGNETE IL PC, CARICATE I VOSTRI LAVORI SUL VOSTRO GOOGLE DRIVE.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Scarica il file da Classroom e salvalo con titolo “Nome Cognome Esercizio 5”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350" y="1741625"/>
            <a:ext cx="47625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8. Nelle tabelle dei totali D e G, calcola i totali rispettivi di donne italiane e straniere usasndo una formula adatta.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06" name="Google Shape;4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00" y="2111050"/>
            <a:ext cx="84677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Nella colonna H, calcola per ogni tipo di violenza il totale di donne italiane che hanno subito quella violenza, che sia dal partner o non dal partner, con una formula adatta. Fai lo stesso per le donne straniere nella colonna I.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200" y="1725025"/>
            <a:ext cx="80962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Nella colonna J, calcola il totale dei due totali (italiane e straniere).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8" name="Google Shape;4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75" y="1459625"/>
            <a:ext cx="792684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Dividi tutti i dati per 100.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1222300" y="1267450"/>
            <a:ext cx="5829000" cy="147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1.. Scegli un punto vuoto del foglio, e calcola tutti i valori divisi per 100 usando una formula adatta.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Copia i valori ottenuti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 Incolla i valori ottenuti al posto di quelli originali, scegliando “INCOLLA COME VALORI”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4. Cancella le caselle che hai usato per calcolare i valori.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5" name="Google Shape;4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88" y="2994675"/>
            <a:ext cx="5566028" cy="2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Seleziona tutti i dati e imposta la formattazione dei valori come “percentuale”.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31" name="Google Shape;4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75" y="1459625"/>
            <a:ext cx="56916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Osservazione: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2967575" y="1365363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Hmm, il 77% delle donne ha subito stalking? Strano…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