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PT Sans"/>
      <p:regular r:id="rId26"/>
      <p:bold r:id="rId27"/>
      <p:italic r:id="rId28"/>
      <p:boldItalic r:id="rId29"/>
    </p:embeddedFont>
    <p:embeddedFont>
      <p:font typeface="Manjari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PTSans-italic.fntdata"/><Relationship Id="rId27" Type="http://schemas.openxmlformats.org/officeDocument/2006/relationships/font" Target="fonts/PT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njari-bold.fntdata"/><Relationship Id="rId30" Type="http://schemas.openxmlformats.org/officeDocument/2006/relationships/font" Target="fonts/Manjari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ac1429b7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ac1429b7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c1429b7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ac1429b7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ac1429b7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ac1429b7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c1429b75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ac1429b75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ac1429b75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ac1429b75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ac1429b75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ac1429b75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ac1429b75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ac1429b75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c09402d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c09402d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c1429b75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c1429b7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c1429b75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ac1429b7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ac09402d4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ac09402d4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c1429b75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ac1429b75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c1429b75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c1429b75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c1429b75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c1429b75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c09402d4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ac09402d4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5825" y="967888"/>
            <a:ext cx="6153900" cy="26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90125" y="3602188"/>
            <a:ext cx="6153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53175" y="3084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hasCustomPrompt="1" type="title"/>
          </p:nvPr>
        </p:nvSpPr>
        <p:spPr>
          <a:xfrm>
            <a:off x="1284000" y="1672814"/>
            <a:ext cx="6576000" cy="13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" name="Google Shape;107;p11"/>
          <p:cNvSpPr txBox="1"/>
          <p:nvPr>
            <p:ph idx="1" type="subTitle"/>
          </p:nvPr>
        </p:nvSpPr>
        <p:spPr>
          <a:xfrm>
            <a:off x="1284000" y="29735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>
            <p:ph type="title"/>
          </p:nvPr>
        </p:nvSpPr>
        <p:spPr>
          <a:xfrm>
            <a:off x="720000" y="969550"/>
            <a:ext cx="24780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2" type="title"/>
          </p:nvPr>
        </p:nvSpPr>
        <p:spPr>
          <a:xfrm>
            <a:off x="3419276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3419276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3" type="title"/>
          </p:nvPr>
        </p:nvSpPr>
        <p:spPr>
          <a:xfrm>
            <a:off x="6118548" y="13669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2" name="Google Shape;122;p13"/>
          <p:cNvSpPr txBox="1"/>
          <p:nvPr>
            <p:ph idx="4" type="subTitle"/>
          </p:nvPr>
        </p:nvSpPr>
        <p:spPr>
          <a:xfrm>
            <a:off x="6118545" y="179355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5" type="title"/>
          </p:nvPr>
        </p:nvSpPr>
        <p:spPr>
          <a:xfrm>
            <a:off x="341928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4" name="Google Shape;124;p13"/>
          <p:cNvSpPr txBox="1"/>
          <p:nvPr>
            <p:ph idx="6" type="subTitle"/>
          </p:nvPr>
        </p:nvSpPr>
        <p:spPr>
          <a:xfrm>
            <a:off x="3419276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7" type="title"/>
          </p:nvPr>
        </p:nvSpPr>
        <p:spPr>
          <a:xfrm>
            <a:off x="6118551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idx="8" type="subTitle"/>
          </p:nvPr>
        </p:nvSpPr>
        <p:spPr>
          <a:xfrm>
            <a:off x="6118545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9" type="title"/>
          </p:nvPr>
        </p:nvSpPr>
        <p:spPr>
          <a:xfrm>
            <a:off x="720005" y="3291775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8" name="Google Shape;128;p13"/>
          <p:cNvSpPr txBox="1"/>
          <p:nvPr>
            <p:ph idx="13" type="subTitle"/>
          </p:nvPr>
        </p:nvSpPr>
        <p:spPr>
          <a:xfrm>
            <a:off x="720000" y="3718400"/>
            <a:ext cx="2359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4" type="title"/>
          </p:nvPr>
        </p:nvSpPr>
        <p:spPr>
          <a:xfrm>
            <a:off x="720005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15" type="title"/>
          </p:nvPr>
        </p:nvSpPr>
        <p:spPr>
          <a:xfrm>
            <a:off x="341925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16" type="title"/>
          </p:nvPr>
        </p:nvSpPr>
        <p:spPr>
          <a:xfrm>
            <a:off x="341925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17" type="title"/>
          </p:nvPr>
        </p:nvSpPr>
        <p:spPr>
          <a:xfrm>
            <a:off x="6118500" y="94030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18" type="title"/>
          </p:nvPr>
        </p:nvSpPr>
        <p:spPr>
          <a:xfrm>
            <a:off x="6118500" y="2865150"/>
            <a:ext cx="23598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 rot="387207">
            <a:off x="-152994" y="233087"/>
            <a:ext cx="723652" cy="1310473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8885050" y="17347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>
            <a:off x="8654850" y="4786196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20600" y="159900"/>
            <a:ext cx="86700" cy="8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14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720000" y="4165225"/>
            <a:ext cx="106500" cy="106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15"/>
          <p:cNvSpPr/>
          <p:nvPr/>
        </p:nvSpPr>
        <p:spPr>
          <a:xfrm>
            <a:off x="-191550" y="34304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859800" y="-1095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 flipH="1">
            <a:off x="8158600" y="8132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 flipH="1">
            <a:off x="8367425" y="46041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>
            <a:off x="212375" y="43898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flipH="1">
            <a:off x="590100" y="4634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flipH="1">
            <a:off x="266900" y="896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>
            <a:off x="7550125" y="4797350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flipH="1">
            <a:off x="8392200" y="414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flipH="1">
            <a:off x="428900" y="3008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264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subTitle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8315400" y="4401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497500" y="26248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>
            <a:off x="-32550" y="-744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1582088"/>
            <a:ext cx="3338100" cy="1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0" y="2875650"/>
            <a:ext cx="33381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2979450" y="4716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871700" y="442695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4"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753075" y="1376475"/>
            <a:ext cx="3676200" cy="30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753075" y="698025"/>
            <a:ext cx="36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 flipH="1">
            <a:off x="8601123" y="47054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flipH="1">
            <a:off x="-82552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flipH="1">
            <a:off x="2288998" y="3894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>
            <a:off x="167248" y="18985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flipH="1" rot="435347">
            <a:off x="8651302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flipH="1">
            <a:off x="8743323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 flipH="1">
            <a:off x="7711201" y="411675"/>
            <a:ext cx="407700" cy="40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flipH="1">
            <a:off x="641850" y="4705475"/>
            <a:ext cx="275100" cy="2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flipH="1">
            <a:off x="7386223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713100" y="1874700"/>
            <a:ext cx="35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721100" y="2447400"/>
            <a:ext cx="3581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83800" y="4539425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900400" y="4773425"/>
            <a:ext cx="120300" cy="120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2274825" y="3261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38100" y="6677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7200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2" type="body"/>
          </p:nvPr>
        </p:nvSpPr>
        <p:spPr>
          <a:xfrm>
            <a:off x="4694500" y="2021100"/>
            <a:ext cx="3729600" cy="25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5" name="Google Shape;2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20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233075"/>
            <a:ext cx="4281900" cy="12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720000" y="1011775"/>
            <a:ext cx="4281900" cy="102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20000" y="3674275"/>
            <a:ext cx="42819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69250" y="460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627600" y="4204200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8359800" y="47283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-4500040">
            <a:off x="-193135" y="-40864"/>
            <a:ext cx="2133261" cy="1640276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7131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2" type="body"/>
          </p:nvPr>
        </p:nvSpPr>
        <p:spPr>
          <a:xfrm>
            <a:off x="4694500" y="1151000"/>
            <a:ext cx="3736500" cy="3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9" name="Google Shape;22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6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" type="subTitle"/>
          </p:nvPr>
        </p:nvSpPr>
        <p:spPr>
          <a:xfrm>
            <a:off x="1847988" y="3774799"/>
            <a:ext cx="22620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2" type="title"/>
          </p:nvPr>
        </p:nvSpPr>
        <p:spPr>
          <a:xfrm>
            <a:off x="1845138" y="3312421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3" type="subTitle"/>
          </p:nvPr>
        </p:nvSpPr>
        <p:spPr>
          <a:xfrm>
            <a:off x="5028287" y="3774799"/>
            <a:ext cx="2267700" cy="53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4" type="title"/>
          </p:nvPr>
        </p:nvSpPr>
        <p:spPr>
          <a:xfrm>
            <a:off x="5031149" y="3312421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3" name="Google Shape;243;p22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 flipH="1">
            <a:off x="-211575" y="-2688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51675" y="142355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501675" y="4249800"/>
            <a:ext cx="354300" cy="35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8509050" y="1125050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7131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2" type="title"/>
          </p:nvPr>
        </p:nvSpPr>
        <p:spPr>
          <a:xfrm>
            <a:off x="5394875" y="371962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" type="subTitle"/>
          </p:nvPr>
        </p:nvSpPr>
        <p:spPr>
          <a:xfrm>
            <a:off x="5394875" y="41526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title"/>
          </p:nvPr>
        </p:nvSpPr>
        <p:spPr>
          <a:xfrm>
            <a:off x="5394875" y="1379575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4" type="subTitle"/>
          </p:nvPr>
        </p:nvSpPr>
        <p:spPr>
          <a:xfrm>
            <a:off x="5394875" y="1812500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5" type="title"/>
          </p:nvPr>
        </p:nvSpPr>
        <p:spPr>
          <a:xfrm>
            <a:off x="5394875" y="2549613"/>
            <a:ext cx="2955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6" type="subTitle"/>
          </p:nvPr>
        </p:nvSpPr>
        <p:spPr>
          <a:xfrm>
            <a:off x="5394875" y="2982538"/>
            <a:ext cx="295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3"/>
          <p:cNvSpPr/>
          <p:nvPr/>
        </p:nvSpPr>
        <p:spPr>
          <a:xfrm>
            <a:off x="7874600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755091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-22487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23900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551275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642000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8892350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5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4"/>
          <p:cNvSpPr txBox="1"/>
          <p:nvPr>
            <p:ph idx="2" type="title"/>
          </p:nvPr>
        </p:nvSpPr>
        <p:spPr>
          <a:xfrm>
            <a:off x="6159001" y="2835346"/>
            <a:ext cx="22719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718750" y="3308875"/>
            <a:ext cx="22620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3" type="title"/>
          </p:nvPr>
        </p:nvSpPr>
        <p:spPr>
          <a:xfrm>
            <a:off x="713100" y="2835346"/>
            <a:ext cx="22620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4" type="subTitle"/>
          </p:nvPr>
        </p:nvSpPr>
        <p:spPr>
          <a:xfrm>
            <a:off x="3433175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5" type="title"/>
          </p:nvPr>
        </p:nvSpPr>
        <p:spPr>
          <a:xfrm>
            <a:off x="3433237" y="2835346"/>
            <a:ext cx="2267700" cy="3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6" type="subTitle"/>
          </p:nvPr>
        </p:nvSpPr>
        <p:spPr>
          <a:xfrm>
            <a:off x="6161100" y="3308875"/>
            <a:ext cx="22677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4"/>
          <p:cNvSpPr/>
          <p:nvPr/>
        </p:nvSpPr>
        <p:spPr>
          <a:xfrm>
            <a:off x="-245750" y="34172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1590125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2" type="title"/>
          </p:nvPr>
        </p:nvSpPr>
        <p:spPr>
          <a:xfrm>
            <a:off x="2125113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25"/>
          <p:cNvSpPr txBox="1"/>
          <p:nvPr>
            <p:ph idx="1" type="subTitle"/>
          </p:nvPr>
        </p:nvSpPr>
        <p:spPr>
          <a:xfrm>
            <a:off x="2125113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title"/>
          </p:nvPr>
        </p:nvSpPr>
        <p:spPr>
          <a:xfrm>
            <a:off x="5040691" y="199725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25"/>
          <p:cNvSpPr txBox="1"/>
          <p:nvPr>
            <p:ph idx="4" type="subTitle"/>
          </p:nvPr>
        </p:nvSpPr>
        <p:spPr>
          <a:xfrm>
            <a:off x="5040689" y="2337550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5" type="title"/>
          </p:nvPr>
        </p:nvSpPr>
        <p:spPr>
          <a:xfrm>
            <a:off x="2125113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1" name="Google Shape;291;p25"/>
          <p:cNvSpPr txBox="1"/>
          <p:nvPr>
            <p:ph idx="6" type="subTitle"/>
          </p:nvPr>
        </p:nvSpPr>
        <p:spPr>
          <a:xfrm>
            <a:off x="2125113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7" type="title"/>
          </p:nvPr>
        </p:nvSpPr>
        <p:spPr>
          <a:xfrm>
            <a:off x="5040691" y="3643200"/>
            <a:ext cx="1978200" cy="3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25"/>
          <p:cNvSpPr txBox="1"/>
          <p:nvPr>
            <p:ph idx="8" type="subTitle"/>
          </p:nvPr>
        </p:nvSpPr>
        <p:spPr>
          <a:xfrm>
            <a:off x="5040689" y="3983425"/>
            <a:ext cx="197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/>
          <p:nvPr/>
        </p:nvSpPr>
        <p:spPr>
          <a:xfrm flipH="1">
            <a:off x="7364400" y="466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5"/>
          <p:cNvSpPr/>
          <p:nvPr/>
        </p:nvSpPr>
        <p:spPr>
          <a:xfrm flipH="1">
            <a:off x="374025" y="242185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0117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7" name="Google Shape;307;p26"/>
          <p:cNvSpPr txBox="1"/>
          <p:nvPr>
            <p:ph idx="1" type="subTitle"/>
          </p:nvPr>
        </p:nvSpPr>
        <p:spPr>
          <a:xfrm>
            <a:off x="1101175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3" type="title"/>
          </p:nvPr>
        </p:nvSpPr>
        <p:spPr>
          <a:xfrm>
            <a:off x="3578947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9" name="Google Shape;309;p26"/>
          <p:cNvSpPr txBox="1"/>
          <p:nvPr>
            <p:ph idx="4" type="subTitle"/>
          </p:nvPr>
        </p:nvSpPr>
        <p:spPr>
          <a:xfrm>
            <a:off x="3578998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6"/>
          <p:cNvSpPr txBox="1"/>
          <p:nvPr>
            <p:ph idx="5" type="title"/>
          </p:nvPr>
        </p:nvSpPr>
        <p:spPr>
          <a:xfrm>
            <a:off x="110117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1" name="Google Shape;311;p26"/>
          <p:cNvSpPr txBox="1"/>
          <p:nvPr>
            <p:ph idx="6" type="subTitle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6"/>
          <p:cNvSpPr txBox="1"/>
          <p:nvPr>
            <p:ph idx="7" type="title"/>
          </p:nvPr>
        </p:nvSpPr>
        <p:spPr>
          <a:xfrm>
            <a:off x="3578947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3" name="Google Shape;313;p26"/>
          <p:cNvSpPr txBox="1"/>
          <p:nvPr>
            <p:ph idx="8" type="subTitle"/>
          </p:nvPr>
        </p:nvSpPr>
        <p:spPr>
          <a:xfrm>
            <a:off x="3578998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6"/>
          <p:cNvSpPr txBox="1"/>
          <p:nvPr>
            <p:ph idx="9" type="title"/>
          </p:nvPr>
        </p:nvSpPr>
        <p:spPr>
          <a:xfrm>
            <a:off x="6056725" y="2076500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5" name="Google Shape;315;p26"/>
          <p:cNvSpPr txBox="1"/>
          <p:nvPr>
            <p:ph idx="13" type="subTitle"/>
          </p:nvPr>
        </p:nvSpPr>
        <p:spPr>
          <a:xfrm>
            <a:off x="6056727" y="249955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6"/>
          <p:cNvSpPr txBox="1"/>
          <p:nvPr>
            <p:ph idx="14" type="title"/>
          </p:nvPr>
        </p:nvSpPr>
        <p:spPr>
          <a:xfrm>
            <a:off x="6056725" y="3696275"/>
            <a:ext cx="19860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7" name="Google Shape;317;p26"/>
          <p:cNvSpPr txBox="1"/>
          <p:nvPr>
            <p:ph idx="15" type="subTitle"/>
          </p:nvPr>
        </p:nvSpPr>
        <p:spPr>
          <a:xfrm>
            <a:off x="6056827" y="411930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hasCustomPrompt="1" type="title"/>
          </p:nvPr>
        </p:nvSpPr>
        <p:spPr>
          <a:xfrm>
            <a:off x="2223600" y="692350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2223600" y="146125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hasCustomPrompt="1" idx="2" type="title"/>
          </p:nvPr>
        </p:nvSpPr>
        <p:spPr>
          <a:xfrm>
            <a:off x="2223600" y="199007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27"/>
          <p:cNvSpPr txBox="1"/>
          <p:nvPr>
            <p:ph idx="3" type="subTitle"/>
          </p:nvPr>
        </p:nvSpPr>
        <p:spPr>
          <a:xfrm>
            <a:off x="2223600" y="2758960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hasCustomPrompt="1" idx="4" type="title"/>
          </p:nvPr>
        </p:nvSpPr>
        <p:spPr>
          <a:xfrm>
            <a:off x="2223600" y="3287763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4" name="Google Shape;334;p27"/>
          <p:cNvSpPr txBox="1"/>
          <p:nvPr>
            <p:ph idx="5" type="subTitle"/>
          </p:nvPr>
        </p:nvSpPr>
        <p:spPr>
          <a:xfrm>
            <a:off x="2223600" y="4056646"/>
            <a:ext cx="46968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35" name="Google Shape;335;p27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558403" y="940625"/>
            <a:ext cx="394500" cy="39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64692" y="22467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4658764" y="375275"/>
            <a:ext cx="37653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4651200" y="1357950"/>
            <a:ext cx="3765300" cy="13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28"/>
          <p:cNvSpPr txBox="1"/>
          <p:nvPr/>
        </p:nvSpPr>
        <p:spPr>
          <a:xfrm>
            <a:off x="4658100" y="349645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,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rPr>
              <a:t>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1510200" y="44886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84100" y="470547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475775" y="323334"/>
            <a:ext cx="142200" cy="14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 flipH="1">
            <a:off x="-245750" y="-51712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8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"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>
            <a:off x="1528175" y="460410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3575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7076650" y="-54250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8313750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8590200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688975" y="695109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33575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 flipH="1">
            <a:off x="-32550" y="-1453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" name="Google Shape;37;p4"/>
          <p:cNvSpPr/>
          <p:nvPr/>
        </p:nvSpPr>
        <p:spPr>
          <a:xfrm rot="-435347">
            <a:off x="-234134" y="2768394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66500" y="4632150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760000" y="30932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266500" y="26579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656225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745472" y="25026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745475" y="30616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655925" y="3061597"/>
            <a:ext cx="27432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>
            <a:off x="8488450" y="439972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-353562" y="-88787"/>
            <a:ext cx="2133325" cy="1640325"/>
          </a:xfrm>
          <a:custGeom>
            <a:rect b="b" l="l" r="r" t="t"/>
            <a:pathLst>
              <a:path extrusionOk="0" h="65613" w="85333">
                <a:moveTo>
                  <a:pt x="6813" y="3793"/>
                </a:moveTo>
                <a:cubicBezTo>
                  <a:pt x="6771" y="3832"/>
                  <a:pt x="6723" y="3872"/>
                  <a:pt x="6670" y="3911"/>
                </a:cubicBezTo>
                <a:lnTo>
                  <a:pt x="6670" y="3911"/>
                </a:lnTo>
                <a:cubicBezTo>
                  <a:pt x="6699" y="3882"/>
                  <a:pt x="6736" y="3848"/>
                  <a:pt x="6775" y="3820"/>
                </a:cubicBezTo>
                <a:cubicBezTo>
                  <a:pt x="6788" y="3811"/>
                  <a:pt x="6801" y="3802"/>
                  <a:pt x="6813" y="3793"/>
                </a:cubicBezTo>
                <a:close/>
                <a:moveTo>
                  <a:pt x="5946" y="4661"/>
                </a:moveTo>
                <a:cubicBezTo>
                  <a:pt x="5893" y="4730"/>
                  <a:pt x="5836" y="4801"/>
                  <a:pt x="5787" y="4880"/>
                </a:cubicBezTo>
                <a:cubicBezTo>
                  <a:pt x="5783" y="4886"/>
                  <a:pt x="5779" y="4892"/>
                  <a:pt x="5775" y="4898"/>
                </a:cubicBezTo>
                <a:lnTo>
                  <a:pt x="5775" y="4898"/>
                </a:lnTo>
                <a:cubicBezTo>
                  <a:pt x="5781" y="4875"/>
                  <a:pt x="5807" y="4825"/>
                  <a:pt x="5846" y="4773"/>
                </a:cubicBezTo>
                <a:cubicBezTo>
                  <a:pt x="5879" y="4736"/>
                  <a:pt x="5912" y="4699"/>
                  <a:pt x="5946" y="4661"/>
                </a:cubicBezTo>
                <a:close/>
                <a:moveTo>
                  <a:pt x="4726" y="7519"/>
                </a:moveTo>
                <a:cubicBezTo>
                  <a:pt x="4726" y="7522"/>
                  <a:pt x="4726" y="7524"/>
                  <a:pt x="4725" y="7526"/>
                </a:cubicBezTo>
                <a:lnTo>
                  <a:pt x="4725" y="7526"/>
                </a:lnTo>
                <a:cubicBezTo>
                  <a:pt x="4726" y="7524"/>
                  <a:pt x="4726" y="7522"/>
                  <a:pt x="4726" y="7519"/>
                </a:cubicBezTo>
                <a:close/>
                <a:moveTo>
                  <a:pt x="4750" y="9613"/>
                </a:moveTo>
                <a:cubicBezTo>
                  <a:pt x="4751" y="9616"/>
                  <a:pt x="4751" y="9618"/>
                  <a:pt x="4751" y="9619"/>
                </a:cubicBezTo>
                <a:cubicBezTo>
                  <a:pt x="4751" y="9617"/>
                  <a:pt x="4750" y="9615"/>
                  <a:pt x="4750" y="9613"/>
                </a:cubicBezTo>
                <a:close/>
                <a:moveTo>
                  <a:pt x="5081" y="10730"/>
                </a:moveTo>
                <a:lnTo>
                  <a:pt x="5081" y="10730"/>
                </a:lnTo>
                <a:cubicBezTo>
                  <a:pt x="5077" y="10730"/>
                  <a:pt x="5106" y="10830"/>
                  <a:pt x="5143" y="10914"/>
                </a:cubicBezTo>
                <a:lnTo>
                  <a:pt x="5143" y="10914"/>
                </a:lnTo>
                <a:cubicBezTo>
                  <a:pt x="5101" y="10779"/>
                  <a:pt x="5083" y="10730"/>
                  <a:pt x="5081" y="10730"/>
                </a:cubicBezTo>
                <a:close/>
                <a:moveTo>
                  <a:pt x="5710" y="11892"/>
                </a:moveTo>
                <a:lnTo>
                  <a:pt x="5710" y="11892"/>
                </a:lnTo>
                <a:cubicBezTo>
                  <a:pt x="5703" y="11892"/>
                  <a:pt x="5778" y="12021"/>
                  <a:pt x="5846" y="12095"/>
                </a:cubicBezTo>
                <a:cubicBezTo>
                  <a:pt x="5847" y="12096"/>
                  <a:pt x="5848" y="12097"/>
                  <a:pt x="5848" y="12098"/>
                </a:cubicBezTo>
                <a:lnTo>
                  <a:pt x="5848" y="12098"/>
                </a:lnTo>
                <a:cubicBezTo>
                  <a:pt x="5753" y="11945"/>
                  <a:pt x="5714" y="11892"/>
                  <a:pt x="5710" y="11892"/>
                </a:cubicBezTo>
                <a:close/>
                <a:moveTo>
                  <a:pt x="6656" y="12916"/>
                </a:moveTo>
                <a:cubicBezTo>
                  <a:pt x="6662" y="12916"/>
                  <a:pt x="6738" y="12983"/>
                  <a:pt x="6796" y="13034"/>
                </a:cubicBezTo>
                <a:lnTo>
                  <a:pt x="6796" y="13034"/>
                </a:lnTo>
                <a:cubicBezTo>
                  <a:pt x="6716" y="12978"/>
                  <a:pt x="6644" y="12923"/>
                  <a:pt x="6656" y="12917"/>
                </a:cubicBezTo>
                <a:cubicBezTo>
                  <a:pt x="6656" y="12917"/>
                  <a:pt x="6656" y="12916"/>
                  <a:pt x="6656" y="12916"/>
                </a:cubicBezTo>
                <a:close/>
                <a:moveTo>
                  <a:pt x="79569" y="60718"/>
                </a:moveTo>
                <a:cubicBezTo>
                  <a:pt x="79632" y="60741"/>
                  <a:pt x="79700" y="60763"/>
                  <a:pt x="79751" y="60798"/>
                </a:cubicBezTo>
                <a:lnTo>
                  <a:pt x="79751" y="60798"/>
                </a:lnTo>
                <a:cubicBezTo>
                  <a:pt x="79723" y="60788"/>
                  <a:pt x="79694" y="60778"/>
                  <a:pt x="79665" y="60768"/>
                </a:cubicBezTo>
                <a:cubicBezTo>
                  <a:pt x="79627" y="60752"/>
                  <a:pt x="79595" y="60735"/>
                  <a:pt x="79569" y="60718"/>
                </a:cubicBezTo>
                <a:close/>
                <a:moveTo>
                  <a:pt x="81624" y="61284"/>
                </a:moveTo>
                <a:cubicBezTo>
                  <a:pt x="81595" y="61284"/>
                  <a:pt x="81643" y="61307"/>
                  <a:pt x="81714" y="61323"/>
                </a:cubicBezTo>
                <a:lnTo>
                  <a:pt x="81714" y="61323"/>
                </a:lnTo>
                <a:cubicBezTo>
                  <a:pt x="81770" y="61328"/>
                  <a:pt x="81826" y="61333"/>
                  <a:pt x="81879" y="61345"/>
                </a:cubicBezTo>
                <a:lnTo>
                  <a:pt x="81879" y="61345"/>
                </a:lnTo>
                <a:cubicBezTo>
                  <a:pt x="81722" y="61300"/>
                  <a:pt x="81647" y="61284"/>
                  <a:pt x="81624" y="61284"/>
                </a:cubicBezTo>
                <a:close/>
                <a:moveTo>
                  <a:pt x="5658" y="0"/>
                </a:moveTo>
                <a:cubicBezTo>
                  <a:pt x="5310" y="0"/>
                  <a:pt x="4963" y="92"/>
                  <a:pt x="4656" y="308"/>
                </a:cubicBezTo>
                <a:cubicBezTo>
                  <a:pt x="1357" y="2677"/>
                  <a:pt x="0" y="6678"/>
                  <a:pt x="655" y="10619"/>
                </a:cubicBezTo>
                <a:cubicBezTo>
                  <a:pt x="965" y="12464"/>
                  <a:pt x="1881" y="14250"/>
                  <a:pt x="3215" y="15584"/>
                </a:cubicBezTo>
                <a:cubicBezTo>
                  <a:pt x="4810" y="17179"/>
                  <a:pt x="6906" y="18156"/>
                  <a:pt x="9061" y="18727"/>
                </a:cubicBezTo>
                <a:cubicBezTo>
                  <a:pt x="11311" y="19299"/>
                  <a:pt x="13692" y="19513"/>
                  <a:pt x="16014" y="19596"/>
                </a:cubicBezTo>
                <a:cubicBezTo>
                  <a:pt x="16821" y="19631"/>
                  <a:pt x="17626" y="19647"/>
                  <a:pt x="18431" y="19647"/>
                </a:cubicBezTo>
                <a:cubicBezTo>
                  <a:pt x="20073" y="19647"/>
                  <a:pt x="21714" y="19581"/>
                  <a:pt x="23360" y="19477"/>
                </a:cubicBezTo>
                <a:cubicBezTo>
                  <a:pt x="28278" y="19179"/>
                  <a:pt x="33171" y="18572"/>
                  <a:pt x="38100" y="18441"/>
                </a:cubicBezTo>
                <a:cubicBezTo>
                  <a:pt x="38720" y="18423"/>
                  <a:pt x="39338" y="18413"/>
                  <a:pt x="39956" y="18413"/>
                </a:cubicBezTo>
                <a:cubicBezTo>
                  <a:pt x="41369" y="18413"/>
                  <a:pt x="42780" y="18467"/>
                  <a:pt x="44196" y="18608"/>
                </a:cubicBezTo>
                <a:cubicBezTo>
                  <a:pt x="44637" y="18644"/>
                  <a:pt x="45053" y="18691"/>
                  <a:pt x="45482" y="18739"/>
                </a:cubicBezTo>
                <a:cubicBezTo>
                  <a:pt x="45493" y="18739"/>
                  <a:pt x="45514" y="18741"/>
                  <a:pt x="45541" y="18744"/>
                </a:cubicBezTo>
                <a:lnTo>
                  <a:pt x="45541" y="18744"/>
                </a:lnTo>
                <a:cubicBezTo>
                  <a:pt x="45452" y="18730"/>
                  <a:pt x="45422" y="18725"/>
                  <a:pt x="45425" y="18725"/>
                </a:cubicBezTo>
                <a:cubicBezTo>
                  <a:pt x="45432" y="18725"/>
                  <a:pt x="45555" y="18742"/>
                  <a:pt x="45631" y="18754"/>
                </a:cubicBezTo>
                <a:lnTo>
                  <a:pt x="45631" y="18754"/>
                </a:lnTo>
                <a:cubicBezTo>
                  <a:pt x="45600" y="18750"/>
                  <a:pt x="45568" y="18746"/>
                  <a:pt x="45541" y="18744"/>
                </a:cubicBezTo>
                <a:lnTo>
                  <a:pt x="45541" y="18744"/>
                </a:lnTo>
                <a:cubicBezTo>
                  <a:pt x="45556" y="18746"/>
                  <a:pt x="45572" y="18748"/>
                  <a:pt x="45589" y="18751"/>
                </a:cubicBezTo>
                <a:cubicBezTo>
                  <a:pt x="45628" y="18756"/>
                  <a:pt x="45659" y="18759"/>
                  <a:pt x="45682" y="18762"/>
                </a:cubicBezTo>
                <a:lnTo>
                  <a:pt x="45682" y="18762"/>
                </a:lnTo>
                <a:cubicBezTo>
                  <a:pt x="45672" y="18760"/>
                  <a:pt x="45653" y="18757"/>
                  <a:pt x="45631" y="18754"/>
                </a:cubicBezTo>
                <a:lnTo>
                  <a:pt x="45631" y="18754"/>
                </a:lnTo>
                <a:cubicBezTo>
                  <a:pt x="45694" y="18761"/>
                  <a:pt x="45750" y="18769"/>
                  <a:pt x="45745" y="18769"/>
                </a:cubicBezTo>
                <a:cubicBezTo>
                  <a:pt x="45742" y="18769"/>
                  <a:pt x="45724" y="18767"/>
                  <a:pt x="45682" y="18762"/>
                </a:cubicBezTo>
                <a:lnTo>
                  <a:pt x="45682" y="18762"/>
                </a:lnTo>
                <a:cubicBezTo>
                  <a:pt x="45683" y="18762"/>
                  <a:pt x="45684" y="18763"/>
                  <a:pt x="45684" y="18763"/>
                </a:cubicBezTo>
                <a:cubicBezTo>
                  <a:pt x="45946" y="18798"/>
                  <a:pt x="46196" y="18846"/>
                  <a:pt x="46446" y="18882"/>
                </a:cubicBezTo>
                <a:cubicBezTo>
                  <a:pt x="47387" y="19037"/>
                  <a:pt x="48304" y="19227"/>
                  <a:pt x="49233" y="19453"/>
                </a:cubicBezTo>
                <a:cubicBezTo>
                  <a:pt x="50114" y="19656"/>
                  <a:pt x="50971" y="19918"/>
                  <a:pt x="51816" y="20180"/>
                </a:cubicBezTo>
                <a:cubicBezTo>
                  <a:pt x="52233" y="20311"/>
                  <a:pt x="52673" y="20465"/>
                  <a:pt x="53090" y="20620"/>
                </a:cubicBezTo>
                <a:cubicBezTo>
                  <a:pt x="53304" y="20715"/>
                  <a:pt x="53519" y="20787"/>
                  <a:pt x="53721" y="20882"/>
                </a:cubicBezTo>
                <a:cubicBezTo>
                  <a:pt x="53769" y="20896"/>
                  <a:pt x="53813" y="20913"/>
                  <a:pt x="53858" y="20931"/>
                </a:cubicBezTo>
                <a:lnTo>
                  <a:pt x="53858" y="20931"/>
                </a:lnTo>
                <a:cubicBezTo>
                  <a:pt x="53929" y="20959"/>
                  <a:pt x="54002" y="20988"/>
                  <a:pt x="54043" y="21001"/>
                </a:cubicBezTo>
                <a:cubicBezTo>
                  <a:pt x="55637" y="21711"/>
                  <a:pt x="57140" y="22580"/>
                  <a:pt x="58541" y="23608"/>
                </a:cubicBezTo>
                <a:lnTo>
                  <a:pt x="58541" y="23608"/>
                </a:lnTo>
                <a:cubicBezTo>
                  <a:pt x="58565" y="23632"/>
                  <a:pt x="58590" y="23653"/>
                  <a:pt x="58616" y="23673"/>
                </a:cubicBezTo>
                <a:lnTo>
                  <a:pt x="58616" y="23673"/>
                </a:lnTo>
                <a:cubicBezTo>
                  <a:pt x="58600" y="23658"/>
                  <a:pt x="58581" y="23642"/>
                  <a:pt x="58562" y="23623"/>
                </a:cubicBezTo>
                <a:lnTo>
                  <a:pt x="58562" y="23623"/>
                </a:lnTo>
                <a:cubicBezTo>
                  <a:pt x="58587" y="23642"/>
                  <a:pt x="58613" y="23661"/>
                  <a:pt x="58638" y="23680"/>
                </a:cubicBezTo>
                <a:cubicBezTo>
                  <a:pt x="58675" y="23706"/>
                  <a:pt x="58713" y="23740"/>
                  <a:pt x="58737" y="23763"/>
                </a:cubicBezTo>
                <a:lnTo>
                  <a:pt x="58737" y="23763"/>
                </a:lnTo>
                <a:cubicBezTo>
                  <a:pt x="58698" y="23734"/>
                  <a:pt x="58657" y="23705"/>
                  <a:pt x="58616" y="23673"/>
                </a:cubicBezTo>
                <a:lnTo>
                  <a:pt x="58616" y="23673"/>
                </a:lnTo>
                <a:cubicBezTo>
                  <a:pt x="58714" y="23762"/>
                  <a:pt x="58754" y="23792"/>
                  <a:pt x="58760" y="23792"/>
                </a:cubicBezTo>
                <a:cubicBezTo>
                  <a:pt x="58763" y="23792"/>
                  <a:pt x="58754" y="23780"/>
                  <a:pt x="58737" y="23763"/>
                </a:cubicBezTo>
                <a:lnTo>
                  <a:pt x="58737" y="23763"/>
                </a:lnTo>
                <a:cubicBezTo>
                  <a:pt x="58752" y="23775"/>
                  <a:pt x="58767" y="23787"/>
                  <a:pt x="58781" y="23799"/>
                </a:cubicBezTo>
                <a:cubicBezTo>
                  <a:pt x="58948" y="23930"/>
                  <a:pt x="59103" y="24049"/>
                  <a:pt x="59258" y="24180"/>
                </a:cubicBezTo>
                <a:cubicBezTo>
                  <a:pt x="59603" y="24478"/>
                  <a:pt x="59936" y="24775"/>
                  <a:pt x="60258" y="25109"/>
                </a:cubicBezTo>
                <a:cubicBezTo>
                  <a:pt x="60567" y="25406"/>
                  <a:pt x="60853" y="25728"/>
                  <a:pt x="61139" y="26049"/>
                </a:cubicBezTo>
                <a:cubicBezTo>
                  <a:pt x="61282" y="26204"/>
                  <a:pt x="61436" y="26383"/>
                  <a:pt x="61567" y="26561"/>
                </a:cubicBezTo>
                <a:cubicBezTo>
                  <a:pt x="61627" y="26621"/>
                  <a:pt x="61675" y="26704"/>
                  <a:pt x="61722" y="26764"/>
                </a:cubicBezTo>
                <a:cubicBezTo>
                  <a:pt x="61572" y="26593"/>
                  <a:pt x="61519" y="26533"/>
                  <a:pt x="61517" y="26533"/>
                </a:cubicBezTo>
                <a:lnTo>
                  <a:pt x="61517" y="26533"/>
                </a:lnTo>
                <a:cubicBezTo>
                  <a:pt x="61514" y="26533"/>
                  <a:pt x="61703" y="26757"/>
                  <a:pt x="61758" y="26835"/>
                </a:cubicBezTo>
                <a:cubicBezTo>
                  <a:pt x="62341" y="27621"/>
                  <a:pt x="62853" y="28442"/>
                  <a:pt x="63282" y="29300"/>
                </a:cubicBezTo>
                <a:cubicBezTo>
                  <a:pt x="63401" y="29526"/>
                  <a:pt x="63508" y="29752"/>
                  <a:pt x="63603" y="29978"/>
                </a:cubicBezTo>
                <a:lnTo>
                  <a:pt x="63763" y="30329"/>
                </a:lnTo>
                <a:lnTo>
                  <a:pt x="63763" y="30329"/>
                </a:lnTo>
                <a:cubicBezTo>
                  <a:pt x="63765" y="30334"/>
                  <a:pt x="63767" y="30341"/>
                  <a:pt x="63770" y="30347"/>
                </a:cubicBezTo>
                <a:cubicBezTo>
                  <a:pt x="63984" y="30883"/>
                  <a:pt x="64187" y="31419"/>
                  <a:pt x="64365" y="31967"/>
                </a:cubicBezTo>
                <a:cubicBezTo>
                  <a:pt x="65056" y="34015"/>
                  <a:pt x="65473" y="36170"/>
                  <a:pt x="65782" y="38313"/>
                </a:cubicBezTo>
                <a:cubicBezTo>
                  <a:pt x="65801" y="38511"/>
                  <a:pt x="65835" y="38710"/>
                  <a:pt x="65866" y="38908"/>
                </a:cubicBezTo>
                <a:lnTo>
                  <a:pt x="65866" y="38908"/>
                </a:lnTo>
                <a:cubicBezTo>
                  <a:pt x="65883" y="39048"/>
                  <a:pt x="65918" y="39342"/>
                  <a:pt x="65925" y="39408"/>
                </a:cubicBezTo>
                <a:cubicBezTo>
                  <a:pt x="66008" y="39956"/>
                  <a:pt x="66068" y="40503"/>
                  <a:pt x="66127" y="41063"/>
                </a:cubicBezTo>
                <a:cubicBezTo>
                  <a:pt x="66258" y="42206"/>
                  <a:pt x="66378" y="43373"/>
                  <a:pt x="66520" y="44516"/>
                </a:cubicBezTo>
                <a:cubicBezTo>
                  <a:pt x="67104" y="49112"/>
                  <a:pt x="67913" y="53874"/>
                  <a:pt x="70390" y="57875"/>
                </a:cubicBezTo>
                <a:cubicBezTo>
                  <a:pt x="72557" y="61363"/>
                  <a:pt x="75974" y="64399"/>
                  <a:pt x="80058" y="65304"/>
                </a:cubicBezTo>
                <a:cubicBezTo>
                  <a:pt x="80921" y="65497"/>
                  <a:pt x="81828" y="65612"/>
                  <a:pt x="82719" y="65612"/>
                </a:cubicBezTo>
                <a:cubicBezTo>
                  <a:pt x="82873" y="65612"/>
                  <a:pt x="83025" y="65609"/>
                  <a:pt x="83177" y="65602"/>
                </a:cubicBezTo>
                <a:cubicBezTo>
                  <a:pt x="84285" y="65554"/>
                  <a:pt x="85332" y="64661"/>
                  <a:pt x="85297" y="63483"/>
                </a:cubicBezTo>
                <a:cubicBezTo>
                  <a:pt x="85250" y="62411"/>
                  <a:pt x="84406" y="61374"/>
                  <a:pt x="83254" y="61374"/>
                </a:cubicBezTo>
                <a:cubicBezTo>
                  <a:pt x="83229" y="61374"/>
                  <a:pt x="83203" y="61374"/>
                  <a:pt x="83177" y="61375"/>
                </a:cubicBezTo>
                <a:cubicBezTo>
                  <a:pt x="83022" y="61379"/>
                  <a:pt x="82870" y="61382"/>
                  <a:pt x="82720" y="61382"/>
                </a:cubicBezTo>
                <a:cubicBezTo>
                  <a:pt x="82438" y="61382"/>
                  <a:pt x="82160" y="61372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79" y="61345"/>
                  <a:pt x="81879" y="61345"/>
                  <a:pt x="81879" y="61345"/>
                </a:cubicBezTo>
                <a:lnTo>
                  <a:pt x="81879" y="61345"/>
                </a:lnTo>
                <a:cubicBezTo>
                  <a:pt x="81859" y="61343"/>
                  <a:pt x="81840" y="61341"/>
                  <a:pt x="81820" y="61339"/>
                </a:cubicBezTo>
                <a:cubicBezTo>
                  <a:pt x="81783" y="61337"/>
                  <a:pt x="81746" y="61331"/>
                  <a:pt x="81714" y="61323"/>
                </a:cubicBezTo>
                <a:lnTo>
                  <a:pt x="81714" y="61323"/>
                </a:lnTo>
                <a:cubicBezTo>
                  <a:pt x="81686" y="61321"/>
                  <a:pt x="81658" y="61319"/>
                  <a:pt x="81629" y="61316"/>
                </a:cubicBezTo>
                <a:cubicBezTo>
                  <a:pt x="81391" y="61268"/>
                  <a:pt x="81165" y="61220"/>
                  <a:pt x="80951" y="61161"/>
                </a:cubicBezTo>
                <a:cubicBezTo>
                  <a:pt x="80541" y="61072"/>
                  <a:pt x="80142" y="60932"/>
                  <a:pt x="79752" y="60798"/>
                </a:cubicBezTo>
                <a:lnTo>
                  <a:pt x="79752" y="60798"/>
                </a:lnTo>
                <a:cubicBezTo>
                  <a:pt x="79755" y="60800"/>
                  <a:pt x="79758" y="60802"/>
                  <a:pt x="79760" y="60804"/>
                </a:cubicBezTo>
                <a:cubicBezTo>
                  <a:pt x="79757" y="60802"/>
                  <a:pt x="79754" y="60800"/>
                  <a:pt x="79751" y="60798"/>
                </a:cubicBezTo>
                <a:lnTo>
                  <a:pt x="79751" y="60798"/>
                </a:lnTo>
                <a:cubicBezTo>
                  <a:pt x="79752" y="60798"/>
                  <a:pt x="79752" y="60798"/>
                  <a:pt x="79752" y="60798"/>
                </a:cubicBezTo>
                <a:lnTo>
                  <a:pt x="79752" y="60798"/>
                </a:lnTo>
                <a:cubicBezTo>
                  <a:pt x="79604" y="60690"/>
                  <a:pt x="79530" y="60653"/>
                  <a:pt x="79509" y="60653"/>
                </a:cubicBezTo>
                <a:cubicBezTo>
                  <a:pt x="79490" y="60653"/>
                  <a:pt x="79515" y="60684"/>
                  <a:pt x="79569" y="60718"/>
                </a:cubicBezTo>
                <a:lnTo>
                  <a:pt x="79569" y="60718"/>
                </a:lnTo>
                <a:cubicBezTo>
                  <a:pt x="79530" y="60704"/>
                  <a:pt x="79493" y="60690"/>
                  <a:pt x="79462" y="60673"/>
                </a:cubicBezTo>
                <a:cubicBezTo>
                  <a:pt x="79248" y="60565"/>
                  <a:pt x="79022" y="60470"/>
                  <a:pt x="78820" y="60363"/>
                </a:cubicBezTo>
                <a:cubicBezTo>
                  <a:pt x="78415" y="60137"/>
                  <a:pt x="78034" y="59899"/>
                  <a:pt x="77653" y="59649"/>
                </a:cubicBezTo>
                <a:cubicBezTo>
                  <a:pt x="77569" y="59589"/>
                  <a:pt x="77474" y="59530"/>
                  <a:pt x="77391" y="59458"/>
                </a:cubicBezTo>
                <a:cubicBezTo>
                  <a:pt x="77357" y="59433"/>
                  <a:pt x="77191" y="59281"/>
                  <a:pt x="77187" y="59281"/>
                </a:cubicBezTo>
                <a:lnTo>
                  <a:pt x="77187" y="59281"/>
                </a:lnTo>
                <a:cubicBezTo>
                  <a:pt x="77186" y="59281"/>
                  <a:pt x="77211" y="59306"/>
                  <a:pt x="77284" y="59375"/>
                </a:cubicBezTo>
                <a:cubicBezTo>
                  <a:pt x="77365" y="59446"/>
                  <a:pt x="77393" y="59471"/>
                  <a:pt x="77391" y="59471"/>
                </a:cubicBezTo>
                <a:cubicBezTo>
                  <a:pt x="77387" y="59471"/>
                  <a:pt x="77217" y="59329"/>
                  <a:pt x="77200" y="59303"/>
                </a:cubicBezTo>
                <a:cubicBezTo>
                  <a:pt x="77093" y="59220"/>
                  <a:pt x="76986" y="59137"/>
                  <a:pt x="76903" y="59053"/>
                </a:cubicBezTo>
                <a:cubicBezTo>
                  <a:pt x="76188" y="58422"/>
                  <a:pt x="75510" y="57744"/>
                  <a:pt x="74914" y="56994"/>
                </a:cubicBezTo>
                <a:cubicBezTo>
                  <a:pt x="74867" y="56936"/>
                  <a:pt x="74843" y="56898"/>
                  <a:pt x="74834" y="56875"/>
                </a:cubicBezTo>
                <a:lnTo>
                  <a:pt x="74834" y="56875"/>
                </a:lnTo>
                <a:cubicBezTo>
                  <a:pt x="74890" y="56939"/>
                  <a:pt x="74962" y="57014"/>
                  <a:pt x="74962" y="57053"/>
                </a:cubicBezTo>
                <a:cubicBezTo>
                  <a:pt x="74962" y="56945"/>
                  <a:pt x="74866" y="56850"/>
                  <a:pt x="74838" y="56850"/>
                </a:cubicBezTo>
                <a:cubicBezTo>
                  <a:pt x="74830" y="56850"/>
                  <a:pt x="74827" y="56858"/>
                  <a:pt x="74834" y="56875"/>
                </a:cubicBezTo>
                <a:lnTo>
                  <a:pt x="74834" y="56875"/>
                </a:lnTo>
                <a:cubicBezTo>
                  <a:pt x="74805" y="56842"/>
                  <a:pt x="74780" y="56812"/>
                  <a:pt x="74771" y="56791"/>
                </a:cubicBezTo>
                <a:cubicBezTo>
                  <a:pt x="74640" y="56613"/>
                  <a:pt x="74521" y="56434"/>
                  <a:pt x="74379" y="56244"/>
                </a:cubicBezTo>
                <a:cubicBezTo>
                  <a:pt x="74117" y="55839"/>
                  <a:pt x="73867" y="55422"/>
                  <a:pt x="73628" y="54993"/>
                </a:cubicBezTo>
                <a:cubicBezTo>
                  <a:pt x="73390" y="54553"/>
                  <a:pt x="73176" y="54124"/>
                  <a:pt x="72985" y="53684"/>
                </a:cubicBezTo>
                <a:cubicBezTo>
                  <a:pt x="72931" y="53575"/>
                  <a:pt x="72887" y="53467"/>
                  <a:pt x="72834" y="53358"/>
                </a:cubicBezTo>
                <a:lnTo>
                  <a:pt x="72834" y="53358"/>
                </a:lnTo>
                <a:cubicBezTo>
                  <a:pt x="72818" y="53313"/>
                  <a:pt x="72803" y="53274"/>
                  <a:pt x="72795" y="53255"/>
                </a:cubicBezTo>
                <a:cubicBezTo>
                  <a:pt x="72688" y="52981"/>
                  <a:pt x="72581" y="52707"/>
                  <a:pt x="72497" y="52445"/>
                </a:cubicBezTo>
                <a:cubicBezTo>
                  <a:pt x="71759" y="50374"/>
                  <a:pt x="71319" y="48207"/>
                  <a:pt x="70973" y="46052"/>
                </a:cubicBezTo>
                <a:cubicBezTo>
                  <a:pt x="70931" y="45797"/>
                  <a:pt x="70898" y="45533"/>
                  <a:pt x="70866" y="45276"/>
                </a:cubicBezTo>
                <a:lnTo>
                  <a:pt x="70866" y="45276"/>
                </a:lnTo>
                <a:cubicBezTo>
                  <a:pt x="70866" y="45277"/>
                  <a:pt x="70866" y="45277"/>
                  <a:pt x="70866" y="45278"/>
                </a:cubicBezTo>
                <a:cubicBezTo>
                  <a:pt x="70866" y="45277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6" y="45276"/>
                  <a:pt x="70866" y="45276"/>
                  <a:pt x="70866" y="45276"/>
                </a:cubicBezTo>
                <a:lnTo>
                  <a:pt x="70866" y="45276"/>
                </a:lnTo>
                <a:cubicBezTo>
                  <a:pt x="70865" y="45267"/>
                  <a:pt x="70863" y="45257"/>
                  <a:pt x="70862" y="45248"/>
                </a:cubicBezTo>
                <a:lnTo>
                  <a:pt x="70862" y="45248"/>
                </a:lnTo>
                <a:cubicBezTo>
                  <a:pt x="70863" y="45257"/>
                  <a:pt x="70865" y="45266"/>
                  <a:pt x="70866" y="45276"/>
                </a:cubicBezTo>
                <a:lnTo>
                  <a:pt x="70866" y="45276"/>
                </a:lnTo>
                <a:cubicBezTo>
                  <a:pt x="70862" y="45244"/>
                  <a:pt x="70858" y="45213"/>
                  <a:pt x="70854" y="45183"/>
                </a:cubicBezTo>
                <a:cubicBezTo>
                  <a:pt x="70852" y="45160"/>
                  <a:pt x="70848" y="45130"/>
                  <a:pt x="70844" y="45099"/>
                </a:cubicBezTo>
                <a:lnTo>
                  <a:pt x="70844" y="45099"/>
                </a:lnTo>
                <a:cubicBezTo>
                  <a:pt x="70832" y="44998"/>
                  <a:pt x="70822" y="44900"/>
                  <a:pt x="70807" y="44802"/>
                </a:cubicBezTo>
                <a:cubicBezTo>
                  <a:pt x="70735" y="44242"/>
                  <a:pt x="70676" y="43694"/>
                  <a:pt x="70616" y="43147"/>
                </a:cubicBezTo>
                <a:cubicBezTo>
                  <a:pt x="70485" y="42039"/>
                  <a:pt x="70366" y="40932"/>
                  <a:pt x="70235" y="39825"/>
                </a:cubicBezTo>
                <a:cubicBezTo>
                  <a:pt x="69961" y="37575"/>
                  <a:pt x="69652" y="35336"/>
                  <a:pt x="69116" y="33134"/>
                </a:cubicBezTo>
                <a:cubicBezTo>
                  <a:pt x="68128" y="29038"/>
                  <a:pt x="66306" y="25168"/>
                  <a:pt x="63306" y="22156"/>
                </a:cubicBezTo>
                <a:cubicBezTo>
                  <a:pt x="57972" y="16774"/>
                  <a:pt x="50149" y="14643"/>
                  <a:pt x="42767" y="14191"/>
                </a:cubicBezTo>
                <a:cubicBezTo>
                  <a:pt x="41706" y="14127"/>
                  <a:pt x="40646" y="14099"/>
                  <a:pt x="39587" y="14099"/>
                </a:cubicBezTo>
                <a:cubicBezTo>
                  <a:pt x="32488" y="14099"/>
                  <a:pt x="25421" y="15345"/>
                  <a:pt x="18317" y="15345"/>
                </a:cubicBezTo>
                <a:cubicBezTo>
                  <a:pt x="17177" y="15345"/>
                  <a:pt x="16037" y="15313"/>
                  <a:pt x="14895" y="15238"/>
                </a:cubicBezTo>
                <a:cubicBezTo>
                  <a:pt x="14335" y="15203"/>
                  <a:pt x="13764" y="15143"/>
                  <a:pt x="13180" y="15084"/>
                </a:cubicBezTo>
                <a:lnTo>
                  <a:pt x="12479" y="15006"/>
                </a:lnTo>
                <a:lnTo>
                  <a:pt x="12479" y="15006"/>
                </a:lnTo>
                <a:cubicBezTo>
                  <a:pt x="12468" y="15004"/>
                  <a:pt x="12455" y="15002"/>
                  <a:pt x="12442" y="15000"/>
                </a:cubicBezTo>
                <a:cubicBezTo>
                  <a:pt x="12311" y="14988"/>
                  <a:pt x="12156" y="14953"/>
                  <a:pt x="12025" y="14941"/>
                </a:cubicBezTo>
                <a:cubicBezTo>
                  <a:pt x="11061" y="14786"/>
                  <a:pt x="10109" y="14572"/>
                  <a:pt x="9180" y="14250"/>
                </a:cubicBezTo>
                <a:cubicBezTo>
                  <a:pt x="8954" y="14179"/>
                  <a:pt x="8751" y="14107"/>
                  <a:pt x="8525" y="14012"/>
                </a:cubicBezTo>
                <a:cubicBezTo>
                  <a:pt x="8442" y="13976"/>
                  <a:pt x="8358" y="13941"/>
                  <a:pt x="8275" y="13893"/>
                </a:cubicBezTo>
                <a:cubicBezTo>
                  <a:pt x="7823" y="13691"/>
                  <a:pt x="7382" y="13441"/>
                  <a:pt x="6977" y="13155"/>
                </a:cubicBezTo>
                <a:cubicBezTo>
                  <a:pt x="6966" y="13149"/>
                  <a:pt x="6891" y="13100"/>
                  <a:pt x="6815" y="13048"/>
                </a:cubicBezTo>
                <a:lnTo>
                  <a:pt x="6815" y="13048"/>
                </a:lnTo>
                <a:cubicBezTo>
                  <a:pt x="6799" y="13032"/>
                  <a:pt x="6778" y="13013"/>
                  <a:pt x="6751" y="12988"/>
                </a:cubicBezTo>
                <a:cubicBezTo>
                  <a:pt x="6572" y="12845"/>
                  <a:pt x="6418" y="12691"/>
                  <a:pt x="6251" y="12524"/>
                </a:cubicBezTo>
                <a:cubicBezTo>
                  <a:pt x="6121" y="12394"/>
                  <a:pt x="5979" y="12252"/>
                  <a:pt x="5848" y="12098"/>
                </a:cubicBezTo>
                <a:lnTo>
                  <a:pt x="5848" y="12098"/>
                </a:lnTo>
                <a:cubicBezTo>
                  <a:pt x="5866" y="12125"/>
                  <a:pt x="5885" y="12156"/>
                  <a:pt x="5906" y="12190"/>
                </a:cubicBezTo>
                <a:cubicBezTo>
                  <a:pt x="5846" y="12095"/>
                  <a:pt x="5775" y="12012"/>
                  <a:pt x="5715" y="11917"/>
                </a:cubicBezTo>
                <a:cubicBezTo>
                  <a:pt x="5501" y="11619"/>
                  <a:pt x="5322" y="11298"/>
                  <a:pt x="5167" y="10964"/>
                </a:cubicBezTo>
                <a:cubicBezTo>
                  <a:pt x="5159" y="10949"/>
                  <a:pt x="5151" y="10932"/>
                  <a:pt x="5143" y="10914"/>
                </a:cubicBezTo>
                <a:lnTo>
                  <a:pt x="5143" y="10914"/>
                </a:lnTo>
                <a:cubicBezTo>
                  <a:pt x="5152" y="10941"/>
                  <a:pt x="5161" y="10973"/>
                  <a:pt x="5172" y="11008"/>
                </a:cubicBezTo>
                <a:lnTo>
                  <a:pt x="5172" y="11008"/>
                </a:lnTo>
                <a:cubicBezTo>
                  <a:pt x="5153" y="10962"/>
                  <a:pt x="5128" y="10918"/>
                  <a:pt x="5120" y="10869"/>
                </a:cubicBezTo>
                <a:cubicBezTo>
                  <a:pt x="5048" y="10655"/>
                  <a:pt x="4965" y="10452"/>
                  <a:pt x="4906" y="10238"/>
                </a:cubicBezTo>
                <a:lnTo>
                  <a:pt x="4775" y="9702"/>
                </a:lnTo>
                <a:cubicBezTo>
                  <a:pt x="4765" y="9658"/>
                  <a:pt x="4755" y="9612"/>
                  <a:pt x="4746" y="9567"/>
                </a:cubicBezTo>
                <a:lnTo>
                  <a:pt x="4746" y="9567"/>
                </a:lnTo>
                <a:cubicBezTo>
                  <a:pt x="4711" y="9179"/>
                  <a:pt x="4667" y="8791"/>
                  <a:pt x="4667" y="8392"/>
                </a:cubicBezTo>
                <a:cubicBezTo>
                  <a:pt x="4667" y="8214"/>
                  <a:pt x="4691" y="8023"/>
                  <a:pt x="4703" y="7845"/>
                </a:cubicBezTo>
                <a:cubicBezTo>
                  <a:pt x="4708" y="7804"/>
                  <a:pt x="4711" y="7761"/>
                  <a:pt x="4713" y="7717"/>
                </a:cubicBezTo>
                <a:lnTo>
                  <a:pt x="4713" y="7717"/>
                </a:lnTo>
                <a:cubicBezTo>
                  <a:pt x="4824" y="7345"/>
                  <a:pt x="4849" y="6941"/>
                  <a:pt x="4965" y="6559"/>
                </a:cubicBezTo>
                <a:cubicBezTo>
                  <a:pt x="5025" y="6380"/>
                  <a:pt x="5072" y="6202"/>
                  <a:pt x="5144" y="6035"/>
                </a:cubicBezTo>
                <a:cubicBezTo>
                  <a:pt x="5160" y="5991"/>
                  <a:pt x="5189" y="5936"/>
                  <a:pt x="5214" y="5892"/>
                </a:cubicBezTo>
                <a:lnTo>
                  <a:pt x="5214" y="5892"/>
                </a:lnTo>
                <a:cubicBezTo>
                  <a:pt x="5206" y="5908"/>
                  <a:pt x="5199" y="5924"/>
                  <a:pt x="5191" y="5940"/>
                </a:cubicBezTo>
                <a:cubicBezTo>
                  <a:pt x="5167" y="5999"/>
                  <a:pt x="5132" y="6071"/>
                  <a:pt x="5108" y="6130"/>
                </a:cubicBezTo>
                <a:cubicBezTo>
                  <a:pt x="5237" y="5892"/>
                  <a:pt x="5272" y="5814"/>
                  <a:pt x="5265" y="5814"/>
                </a:cubicBezTo>
                <a:lnTo>
                  <a:pt x="5265" y="5814"/>
                </a:lnTo>
                <a:cubicBezTo>
                  <a:pt x="5261" y="5814"/>
                  <a:pt x="5239" y="5847"/>
                  <a:pt x="5214" y="5892"/>
                </a:cubicBezTo>
                <a:lnTo>
                  <a:pt x="5214" y="5892"/>
                </a:lnTo>
                <a:cubicBezTo>
                  <a:pt x="5373" y="5557"/>
                  <a:pt x="5564" y="5222"/>
                  <a:pt x="5775" y="4898"/>
                </a:cubicBezTo>
                <a:lnTo>
                  <a:pt x="5775" y="4898"/>
                </a:lnTo>
                <a:cubicBezTo>
                  <a:pt x="5773" y="4906"/>
                  <a:pt x="5774" y="4910"/>
                  <a:pt x="5777" y="4910"/>
                </a:cubicBezTo>
                <a:cubicBezTo>
                  <a:pt x="5790" y="4910"/>
                  <a:pt x="5846" y="4841"/>
                  <a:pt x="5965" y="4638"/>
                </a:cubicBezTo>
                <a:lnTo>
                  <a:pt x="5965" y="4638"/>
                </a:lnTo>
                <a:cubicBezTo>
                  <a:pt x="5959" y="4646"/>
                  <a:pt x="5952" y="4653"/>
                  <a:pt x="5946" y="4661"/>
                </a:cubicBezTo>
                <a:lnTo>
                  <a:pt x="5946" y="4661"/>
                </a:lnTo>
                <a:cubicBezTo>
                  <a:pt x="5956" y="4647"/>
                  <a:pt x="5967" y="4632"/>
                  <a:pt x="5977" y="4618"/>
                </a:cubicBezTo>
                <a:lnTo>
                  <a:pt x="5977" y="4618"/>
                </a:lnTo>
                <a:cubicBezTo>
                  <a:pt x="5973" y="4625"/>
                  <a:pt x="5969" y="4632"/>
                  <a:pt x="5965" y="4638"/>
                </a:cubicBezTo>
                <a:lnTo>
                  <a:pt x="5965" y="4638"/>
                </a:lnTo>
                <a:cubicBezTo>
                  <a:pt x="6045" y="4547"/>
                  <a:pt x="6124" y="4451"/>
                  <a:pt x="6203" y="4356"/>
                </a:cubicBezTo>
                <a:cubicBezTo>
                  <a:pt x="6334" y="4213"/>
                  <a:pt x="6489" y="4082"/>
                  <a:pt x="6632" y="3939"/>
                </a:cubicBezTo>
                <a:cubicBezTo>
                  <a:pt x="6645" y="3930"/>
                  <a:pt x="6658" y="3921"/>
                  <a:pt x="6670" y="3911"/>
                </a:cubicBezTo>
                <a:lnTo>
                  <a:pt x="6670" y="3911"/>
                </a:lnTo>
                <a:cubicBezTo>
                  <a:pt x="6628" y="3955"/>
                  <a:pt x="6602" y="3992"/>
                  <a:pt x="6611" y="3992"/>
                </a:cubicBezTo>
                <a:cubicBezTo>
                  <a:pt x="6621" y="3992"/>
                  <a:pt x="6682" y="3939"/>
                  <a:pt x="6825" y="3784"/>
                </a:cubicBezTo>
                <a:lnTo>
                  <a:pt x="6825" y="3784"/>
                </a:lnTo>
                <a:cubicBezTo>
                  <a:pt x="6821" y="3787"/>
                  <a:pt x="6817" y="3790"/>
                  <a:pt x="6813" y="3793"/>
                </a:cubicBezTo>
                <a:lnTo>
                  <a:pt x="6813" y="3793"/>
                </a:lnTo>
                <a:cubicBezTo>
                  <a:pt x="6825" y="3782"/>
                  <a:pt x="6836" y="3771"/>
                  <a:pt x="6846" y="3761"/>
                </a:cubicBezTo>
                <a:lnTo>
                  <a:pt x="6846" y="3761"/>
                </a:lnTo>
                <a:cubicBezTo>
                  <a:pt x="6839" y="3769"/>
                  <a:pt x="6832" y="3776"/>
                  <a:pt x="6825" y="3784"/>
                </a:cubicBezTo>
                <a:lnTo>
                  <a:pt x="6825" y="3784"/>
                </a:lnTo>
                <a:cubicBezTo>
                  <a:pt x="7687" y="3142"/>
                  <a:pt x="8167" y="1932"/>
                  <a:pt x="7525" y="939"/>
                </a:cubicBezTo>
                <a:cubicBezTo>
                  <a:pt x="7152" y="420"/>
                  <a:pt x="6403" y="0"/>
                  <a:pt x="56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374025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>
            <a:off x="8496850" y="2950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416175" y="977675"/>
            <a:ext cx="234300" cy="234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>
            <a:off x="8513050" y="3441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7720775" y="-8525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224025" y="4147800"/>
            <a:ext cx="150000" cy="150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>
            <a:off x="-326250" y="2775475"/>
            <a:ext cx="710250" cy="193367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7898250" y="3648200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20000" y="1254900"/>
            <a:ext cx="7704000" cy="33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7"/>
          <p:cNvSpPr/>
          <p:nvPr/>
        </p:nvSpPr>
        <p:spPr>
          <a:xfrm flipH="1" rot="435347">
            <a:off x="8605339" y="2807319"/>
            <a:ext cx="710256" cy="1933690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flipH="1">
            <a:off x="-306840" y="-167862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flipH="1">
            <a:off x="8697361" y="26969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flipH="1">
            <a:off x="281486" y="13018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 flipH="1">
            <a:off x="281473" y="2140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 flipH="1">
            <a:off x="591761" y="4869100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 flipH="1">
            <a:off x="8392236" y="313963"/>
            <a:ext cx="305100" cy="305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flipH="1">
            <a:off x="8583961" y="46710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424375" y="1307100"/>
            <a:ext cx="6295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8"/>
          <p:cNvSpPr/>
          <p:nvPr/>
        </p:nvSpPr>
        <p:spPr>
          <a:xfrm rot="10179526">
            <a:off x="8657473" y="3032379"/>
            <a:ext cx="710209" cy="1933565"/>
          </a:xfrm>
          <a:custGeom>
            <a:rect b="b" l="l" r="r" t="t"/>
            <a:pathLst>
              <a:path extrusionOk="0" h="77347" w="28410">
                <a:moveTo>
                  <a:pt x="10835" y="4060"/>
                </a:moveTo>
                <a:cubicBezTo>
                  <a:pt x="10835" y="4060"/>
                  <a:pt x="10859" y="4078"/>
                  <a:pt x="10922" y="4128"/>
                </a:cubicBezTo>
                <a:lnTo>
                  <a:pt x="10922" y="4128"/>
                </a:lnTo>
                <a:cubicBezTo>
                  <a:pt x="10875" y="4092"/>
                  <a:pt x="10834" y="4060"/>
                  <a:pt x="10835" y="4060"/>
                </a:cubicBezTo>
                <a:close/>
                <a:moveTo>
                  <a:pt x="10950" y="4149"/>
                </a:moveTo>
                <a:cubicBezTo>
                  <a:pt x="10986" y="4175"/>
                  <a:pt x="11023" y="4201"/>
                  <a:pt x="11062" y="4228"/>
                </a:cubicBezTo>
                <a:cubicBezTo>
                  <a:pt x="11050" y="4224"/>
                  <a:pt x="11000" y="4187"/>
                  <a:pt x="10950" y="4149"/>
                </a:cubicBezTo>
                <a:close/>
                <a:moveTo>
                  <a:pt x="20977" y="17429"/>
                </a:moveTo>
                <a:cubicBezTo>
                  <a:pt x="20977" y="17429"/>
                  <a:pt x="20991" y="17462"/>
                  <a:pt x="21027" y="17551"/>
                </a:cubicBezTo>
                <a:cubicBezTo>
                  <a:pt x="21028" y="17553"/>
                  <a:pt x="21030" y="17556"/>
                  <a:pt x="21031" y="17558"/>
                </a:cubicBezTo>
                <a:lnTo>
                  <a:pt x="21031" y="17558"/>
                </a:lnTo>
                <a:cubicBezTo>
                  <a:pt x="21002" y="17488"/>
                  <a:pt x="20977" y="17429"/>
                  <a:pt x="20977" y="17429"/>
                </a:cubicBezTo>
                <a:close/>
                <a:moveTo>
                  <a:pt x="11684" y="1"/>
                </a:moveTo>
                <a:cubicBezTo>
                  <a:pt x="11478" y="1"/>
                  <a:pt x="11281" y="26"/>
                  <a:pt x="11121" y="72"/>
                </a:cubicBezTo>
                <a:cubicBezTo>
                  <a:pt x="10621" y="215"/>
                  <a:pt x="10085" y="584"/>
                  <a:pt x="9847" y="1049"/>
                </a:cubicBezTo>
                <a:cubicBezTo>
                  <a:pt x="9300" y="2144"/>
                  <a:pt x="9692" y="3216"/>
                  <a:pt x="10645" y="3918"/>
                </a:cubicBezTo>
                <a:cubicBezTo>
                  <a:pt x="10740" y="3996"/>
                  <a:pt x="10836" y="4068"/>
                  <a:pt x="10940" y="4142"/>
                </a:cubicBezTo>
                <a:lnTo>
                  <a:pt x="10940" y="4142"/>
                </a:lnTo>
                <a:cubicBezTo>
                  <a:pt x="10941" y="4143"/>
                  <a:pt x="10942" y="4144"/>
                  <a:pt x="10943" y="4144"/>
                </a:cubicBezTo>
                <a:cubicBezTo>
                  <a:pt x="10978" y="4180"/>
                  <a:pt x="11038" y="4216"/>
                  <a:pt x="11085" y="4263"/>
                </a:cubicBezTo>
                <a:cubicBezTo>
                  <a:pt x="11359" y="4466"/>
                  <a:pt x="11621" y="4692"/>
                  <a:pt x="11871" y="4918"/>
                </a:cubicBezTo>
                <a:cubicBezTo>
                  <a:pt x="12383" y="5347"/>
                  <a:pt x="12871" y="5787"/>
                  <a:pt x="13348" y="6240"/>
                </a:cubicBezTo>
                <a:cubicBezTo>
                  <a:pt x="14300" y="7145"/>
                  <a:pt x="15193" y="8109"/>
                  <a:pt x="16027" y="9145"/>
                </a:cubicBezTo>
                <a:cubicBezTo>
                  <a:pt x="16134" y="9276"/>
                  <a:pt x="16229" y="9407"/>
                  <a:pt x="16360" y="9538"/>
                </a:cubicBezTo>
                <a:cubicBezTo>
                  <a:pt x="16405" y="9601"/>
                  <a:pt x="16585" y="9826"/>
                  <a:pt x="16579" y="9826"/>
                </a:cubicBezTo>
                <a:cubicBezTo>
                  <a:pt x="16577" y="9826"/>
                  <a:pt x="16556" y="9802"/>
                  <a:pt x="16503" y="9740"/>
                </a:cubicBezTo>
                <a:cubicBezTo>
                  <a:pt x="16451" y="9675"/>
                  <a:pt x="16430" y="9649"/>
                  <a:pt x="16428" y="9649"/>
                </a:cubicBezTo>
                <a:lnTo>
                  <a:pt x="16428" y="9649"/>
                </a:lnTo>
                <a:cubicBezTo>
                  <a:pt x="16423" y="9649"/>
                  <a:pt x="16645" y="9942"/>
                  <a:pt x="16681" y="9978"/>
                </a:cubicBezTo>
                <a:cubicBezTo>
                  <a:pt x="16789" y="10109"/>
                  <a:pt x="16896" y="10240"/>
                  <a:pt x="16979" y="10395"/>
                </a:cubicBezTo>
                <a:cubicBezTo>
                  <a:pt x="17372" y="10931"/>
                  <a:pt x="17741" y="11467"/>
                  <a:pt x="18098" y="12026"/>
                </a:cubicBezTo>
                <a:cubicBezTo>
                  <a:pt x="18813" y="13145"/>
                  <a:pt x="19467" y="14288"/>
                  <a:pt x="20063" y="15467"/>
                </a:cubicBezTo>
                <a:cubicBezTo>
                  <a:pt x="20372" y="16074"/>
                  <a:pt x="20658" y="16705"/>
                  <a:pt x="20944" y="17324"/>
                </a:cubicBezTo>
                <a:cubicBezTo>
                  <a:pt x="20962" y="17378"/>
                  <a:pt x="21087" y="17661"/>
                  <a:pt x="21083" y="17661"/>
                </a:cubicBezTo>
                <a:cubicBezTo>
                  <a:pt x="21081" y="17661"/>
                  <a:pt x="21067" y="17632"/>
                  <a:pt x="21031" y="17558"/>
                </a:cubicBezTo>
                <a:lnTo>
                  <a:pt x="21031" y="17558"/>
                </a:lnTo>
                <a:cubicBezTo>
                  <a:pt x="21066" y="17643"/>
                  <a:pt x="21108" y="17743"/>
                  <a:pt x="21122" y="17777"/>
                </a:cubicBezTo>
                <a:cubicBezTo>
                  <a:pt x="21253" y="18086"/>
                  <a:pt x="21372" y="18408"/>
                  <a:pt x="21492" y="18729"/>
                </a:cubicBezTo>
                <a:cubicBezTo>
                  <a:pt x="21968" y="19980"/>
                  <a:pt x="22373" y="21242"/>
                  <a:pt x="22706" y="22539"/>
                </a:cubicBezTo>
                <a:cubicBezTo>
                  <a:pt x="23051" y="23825"/>
                  <a:pt x="23337" y="25135"/>
                  <a:pt x="23563" y="26445"/>
                </a:cubicBezTo>
                <a:cubicBezTo>
                  <a:pt x="23622" y="26787"/>
                  <a:pt x="23658" y="27129"/>
                  <a:pt x="23716" y="27470"/>
                </a:cubicBezTo>
                <a:lnTo>
                  <a:pt x="23716" y="27470"/>
                </a:lnTo>
                <a:cubicBezTo>
                  <a:pt x="23717" y="27477"/>
                  <a:pt x="23717" y="27484"/>
                  <a:pt x="23718" y="27492"/>
                </a:cubicBezTo>
                <a:cubicBezTo>
                  <a:pt x="23754" y="27683"/>
                  <a:pt x="23766" y="27873"/>
                  <a:pt x="23801" y="28076"/>
                </a:cubicBezTo>
                <a:cubicBezTo>
                  <a:pt x="23873" y="28743"/>
                  <a:pt x="23932" y="29409"/>
                  <a:pt x="23980" y="30064"/>
                </a:cubicBezTo>
                <a:cubicBezTo>
                  <a:pt x="24159" y="32731"/>
                  <a:pt x="24099" y="35422"/>
                  <a:pt x="23766" y="38077"/>
                </a:cubicBezTo>
                <a:cubicBezTo>
                  <a:pt x="23766" y="38081"/>
                  <a:pt x="23766" y="38085"/>
                  <a:pt x="23765" y="38089"/>
                </a:cubicBezTo>
                <a:lnTo>
                  <a:pt x="23765" y="38089"/>
                </a:lnTo>
                <a:cubicBezTo>
                  <a:pt x="23766" y="38089"/>
                  <a:pt x="23766" y="38089"/>
                  <a:pt x="23766" y="38089"/>
                </a:cubicBezTo>
                <a:lnTo>
                  <a:pt x="23766" y="38089"/>
                </a:lnTo>
                <a:cubicBezTo>
                  <a:pt x="23766" y="38089"/>
                  <a:pt x="23766" y="38090"/>
                  <a:pt x="23765" y="38090"/>
                </a:cubicBezTo>
                <a:lnTo>
                  <a:pt x="23765" y="38090"/>
                </a:lnTo>
                <a:cubicBezTo>
                  <a:pt x="23765" y="38090"/>
                  <a:pt x="23765" y="38090"/>
                  <a:pt x="23765" y="38089"/>
                </a:cubicBezTo>
                <a:lnTo>
                  <a:pt x="23765" y="38089"/>
                </a:lnTo>
                <a:cubicBezTo>
                  <a:pt x="23757" y="38107"/>
                  <a:pt x="23730" y="38328"/>
                  <a:pt x="23725" y="38382"/>
                </a:cubicBezTo>
                <a:lnTo>
                  <a:pt x="23725" y="38382"/>
                </a:lnTo>
                <a:cubicBezTo>
                  <a:pt x="23738" y="38285"/>
                  <a:pt x="23752" y="38186"/>
                  <a:pt x="23765" y="38090"/>
                </a:cubicBezTo>
                <a:lnTo>
                  <a:pt x="23765" y="38090"/>
                </a:lnTo>
                <a:cubicBezTo>
                  <a:pt x="23764" y="38147"/>
                  <a:pt x="23753" y="38212"/>
                  <a:pt x="23742" y="38268"/>
                </a:cubicBezTo>
                <a:cubicBezTo>
                  <a:pt x="23730" y="38359"/>
                  <a:pt x="23724" y="38394"/>
                  <a:pt x="23724" y="38394"/>
                </a:cubicBezTo>
                <a:cubicBezTo>
                  <a:pt x="23723" y="38394"/>
                  <a:pt x="23724" y="38389"/>
                  <a:pt x="23725" y="38382"/>
                </a:cubicBezTo>
                <a:lnTo>
                  <a:pt x="23725" y="38382"/>
                </a:lnTo>
                <a:cubicBezTo>
                  <a:pt x="23714" y="38453"/>
                  <a:pt x="23704" y="38523"/>
                  <a:pt x="23694" y="38589"/>
                </a:cubicBezTo>
                <a:cubicBezTo>
                  <a:pt x="23647" y="38934"/>
                  <a:pt x="23587" y="39280"/>
                  <a:pt x="23528" y="39601"/>
                </a:cubicBezTo>
                <a:cubicBezTo>
                  <a:pt x="23408" y="40304"/>
                  <a:pt x="23266" y="40994"/>
                  <a:pt x="23111" y="41673"/>
                </a:cubicBezTo>
                <a:cubicBezTo>
                  <a:pt x="22801" y="43054"/>
                  <a:pt x="22432" y="44423"/>
                  <a:pt x="21980" y="45780"/>
                </a:cubicBezTo>
                <a:cubicBezTo>
                  <a:pt x="21753" y="46447"/>
                  <a:pt x="21539" y="47126"/>
                  <a:pt x="21277" y="47793"/>
                </a:cubicBezTo>
                <a:cubicBezTo>
                  <a:pt x="21158" y="48114"/>
                  <a:pt x="21039" y="48435"/>
                  <a:pt x="20908" y="48745"/>
                </a:cubicBezTo>
                <a:lnTo>
                  <a:pt x="20730" y="49186"/>
                </a:lnTo>
                <a:cubicBezTo>
                  <a:pt x="20706" y="49281"/>
                  <a:pt x="20658" y="49352"/>
                  <a:pt x="20622" y="49447"/>
                </a:cubicBezTo>
                <a:cubicBezTo>
                  <a:pt x="20591" y="49525"/>
                  <a:pt x="20581" y="49554"/>
                  <a:pt x="20582" y="49554"/>
                </a:cubicBezTo>
                <a:cubicBezTo>
                  <a:pt x="20584" y="49554"/>
                  <a:pt x="20681" y="49326"/>
                  <a:pt x="20683" y="49326"/>
                </a:cubicBezTo>
                <a:lnTo>
                  <a:pt x="20683" y="49326"/>
                </a:lnTo>
                <a:cubicBezTo>
                  <a:pt x="20683" y="49326"/>
                  <a:pt x="20676" y="49344"/>
                  <a:pt x="20658" y="49388"/>
                </a:cubicBezTo>
                <a:cubicBezTo>
                  <a:pt x="20087" y="50674"/>
                  <a:pt x="19491" y="51972"/>
                  <a:pt x="18825" y="53222"/>
                </a:cubicBezTo>
                <a:cubicBezTo>
                  <a:pt x="17503" y="55734"/>
                  <a:pt x="15967" y="58151"/>
                  <a:pt x="14276" y="60437"/>
                </a:cubicBezTo>
                <a:cubicBezTo>
                  <a:pt x="14077" y="60695"/>
                  <a:pt x="13889" y="61045"/>
                  <a:pt x="13657" y="61260"/>
                </a:cubicBezTo>
                <a:lnTo>
                  <a:pt x="13657" y="61260"/>
                </a:lnTo>
                <a:cubicBezTo>
                  <a:pt x="13699" y="61217"/>
                  <a:pt x="13812" y="61065"/>
                  <a:pt x="13808" y="61065"/>
                </a:cubicBezTo>
                <a:lnTo>
                  <a:pt x="13808" y="61065"/>
                </a:lnTo>
                <a:cubicBezTo>
                  <a:pt x="13806" y="61065"/>
                  <a:pt x="13781" y="61094"/>
                  <a:pt x="13717" y="61175"/>
                </a:cubicBezTo>
                <a:lnTo>
                  <a:pt x="13586" y="61330"/>
                </a:lnTo>
                <a:cubicBezTo>
                  <a:pt x="13455" y="61497"/>
                  <a:pt x="13336" y="61663"/>
                  <a:pt x="13205" y="61830"/>
                </a:cubicBezTo>
                <a:cubicBezTo>
                  <a:pt x="12752" y="62390"/>
                  <a:pt x="12288" y="62937"/>
                  <a:pt x="11836" y="63473"/>
                </a:cubicBezTo>
                <a:cubicBezTo>
                  <a:pt x="10895" y="64556"/>
                  <a:pt x="9931" y="65616"/>
                  <a:pt x="8919" y="66628"/>
                </a:cubicBezTo>
                <a:cubicBezTo>
                  <a:pt x="6906" y="68676"/>
                  <a:pt x="4763" y="70581"/>
                  <a:pt x="2501" y="72343"/>
                </a:cubicBezTo>
                <a:cubicBezTo>
                  <a:pt x="2452" y="72382"/>
                  <a:pt x="2419" y="72409"/>
                  <a:pt x="2397" y="72427"/>
                </a:cubicBezTo>
                <a:lnTo>
                  <a:pt x="2397" y="72427"/>
                </a:lnTo>
                <a:cubicBezTo>
                  <a:pt x="2392" y="72431"/>
                  <a:pt x="2387" y="72435"/>
                  <a:pt x="2382" y="72438"/>
                </a:cubicBezTo>
                <a:cubicBezTo>
                  <a:pt x="2251" y="72546"/>
                  <a:pt x="2132" y="72629"/>
                  <a:pt x="1989" y="72736"/>
                </a:cubicBezTo>
                <a:cubicBezTo>
                  <a:pt x="1691" y="72962"/>
                  <a:pt x="1394" y="73177"/>
                  <a:pt x="1096" y="73391"/>
                </a:cubicBezTo>
                <a:cubicBezTo>
                  <a:pt x="644" y="73712"/>
                  <a:pt x="287" y="74093"/>
                  <a:pt x="132" y="74653"/>
                </a:cubicBezTo>
                <a:cubicBezTo>
                  <a:pt x="1" y="75165"/>
                  <a:pt x="60" y="75832"/>
                  <a:pt x="346" y="76272"/>
                </a:cubicBezTo>
                <a:cubicBezTo>
                  <a:pt x="732" y="76880"/>
                  <a:pt x="1504" y="77346"/>
                  <a:pt x="2258" y="77346"/>
                </a:cubicBezTo>
                <a:cubicBezTo>
                  <a:pt x="2597" y="77346"/>
                  <a:pt x="2932" y="77252"/>
                  <a:pt x="3227" y="77034"/>
                </a:cubicBezTo>
                <a:cubicBezTo>
                  <a:pt x="8097" y="73474"/>
                  <a:pt x="12550" y="69367"/>
                  <a:pt x="16300" y="64640"/>
                </a:cubicBezTo>
                <a:cubicBezTo>
                  <a:pt x="20110" y="59842"/>
                  <a:pt x="23218" y="54591"/>
                  <a:pt x="25349" y="48852"/>
                </a:cubicBezTo>
                <a:cubicBezTo>
                  <a:pt x="27373" y="43411"/>
                  <a:pt x="28409" y="37601"/>
                  <a:pt x="28242" y="31791"/>
                </a:cubicBezTo>
                <a:cubicBezTo>
                  <a:pt x="28076" y="26016"/>
                  <a:pt x="26802" y="20337"/>
                  <a:pt x="24480" y="15062"/>
                </a:cubicBezTo>
                <a:cubicBezTo>
                  <a:pt x="22254" y="10014"/>
                  <a:pt x="18920" y="5359"/>
                  <a:pt x="14669" y="1799"/>
                </a:cubicBezTo>
                <a:cubicBezTo>
                  <a:pt x="14050" y="1287"/>
                  <a:pt x="13395" y="775"/>
                  <a:pt x="12740" y="287"/>
                </a:cubicBezTo>
                <a:cubicBezTo>
                  <a:pt x="12471" y="86"/>
                  <a:pt x="12061" y="1"/>
                  <a:pt x="1168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852800" y="-94887"/>
            <a:ext cx="1407625" cy="1268575"/>
          </a:xfrm>
          <a:custGeom>
            <a:rect b="b" l="l" r="r" t="t"/>
            <a:pathLst>
              <a:path extrusionOk="0" h="50743" w="56305">
                <a:moveTo>
                  <a:pt x="7715" y="14792"/>
                </a:moveTo>
                <a:cubicBezTo>
                  <a:pt x="7715" y="14792"/>
                  <a:pt x="7727" y="14822"/>
                  <a:pt x="7743" y="14861"/>
                </a:cubicBezTo>
                <a:lnTo>
                  <a:pt x="7743" y="14861"/>
                </a:lnTo>
                <a:cubicBezTo>
                  <a:pt x="7742" y="14859"/>
                  <a:pt x="7741" y="14857"/>
                  <a:pt x="7740" y="14856"/>
                </a:cubicBezTo>
                <a:cubicBezTo>
                  <a:pt x="7722" y="14810"/>
                  <a:pt x="7715" y="14792"/>
                  <a:pt x="7715" y="14792"/>
                </a:cubicBezTo>
                <a:close/>
                <a:moveTo>
                  <a:pt x="14543" y="26553"/>
                </a:moveTo>
                <a:cubicBezTo>
                  <a:pt x="14544" y="26553"/>
                  <a:pt x="14565" y="26579"/>
                  <a:pt x="14592" y="26612"/>
                </a:cubicBezTo>
                <a:lnTo>
                  <a:pt x="14592" y="26612"/>
                </a:lnTo>
                <a:cubicBezTo>
                  <a:pt x="14590" y="26611"/>
                  <a:pt x="14588" y="26609"/>
                  <a:pt x="14586" y="26607"/>
                </a:cubicBezTo>
                <a:cubicBezTo>
                  <a:pt x="14555" y="26569"/>
                  <a:pt x="14543" y="26553"/>
                  <a:pt x="14543" y="26553"/>
                </a:cubicBezTo>
                <a:close/>
                <a:moveTo>
                  <a:pt x="35210" y="42431"/>
                </a:moveTo>
                <a:lnTo>
                  <a:pt x="35210" y="42431"/>
                </a:lnTo>
                <a:cubicBezTo>
                  <a:pt x="35269" y="42457"/>
                  <a:pt x="35329" y="42484"/>
                  <a:pt x="35327" y="42484"/>
                </a:cubicBezTo>
                <a:cubicBezTo>
                  <a:pt x="35326" y="42484"/>
                  <a:pt x="35305" y="42476"/>
                  <a:pt x="35255" y="42455"/>
                </a:cubicBezTo>
                <a:cubicBezTo>
                  <a:pt x="35240" y="42446"/>
                  <a:pt x="35225" y="42438"/>
                  <a:pt x="35210" y="42431"/>
                </a:cubicBezTo>
                <a:close/>
                <a:moveTo>
                  <a:pt x="48731" y="46121"/>
                </a:moveTo>
                <a:cubicBezTo>
                  <a:pt x="48733" y="46121"/>
                  <a:pt x="48734" y="46122"/>
                  <a:pt x="48733" y="46122"/>
                </a:cubicBezTo>
                <a:cubicBezTo>
                  <a:pt x="48732" y="46121"/>
                  <a:pt x="48731" y="46121"/>
                  <a:pt x="48731" y="46121"/>
                </a:cubicBezTo>
                <a:close/>
                <a:moveTo>
                  <a:pt x="2052" y="1"/>
                </a:moveTo>
                <a:cubicBezTo>
                  <a:pt x="1867" y="1"/>
                  <a:pt x="1687" y="26"/>
                  <a:pt x="1525" y="80"/>
                </a:cubicBezTo>
                <a:cubicBezTo>
                  <a:pt x="1013" y="247"/>
                  <a:pt x="525" y="557"/>
                  <a:pt x="251" y="1045"/>
                </a:cubicBezTo>
                <a:cubicBezTo>
                  <a:pt x="25" y="1557"/>
                  <a:pt x="1" y="2045"/>
                  <a:pt x="72" y="2640"/>
                </a:cubicBezTo>
                <a:cubicBezTo>
                  <a:pt x="763" y="7665"/>
                  <a:pt x="2203" y="12510"/>
                  <a:pt x="4204" y="17166"/>
                </a:cubicBezTo>
                <a:cubicBezTo>
                  <a:pt x="6216" y="21809"/>
                  <a:pt x="8871" y="26131"/>
                  <a:pt x="12026" y="30072"/>
                </a:cubicBezTo>
                <a:cubicBezTo>
                  <a:pt x="15229" y="34061"/>
                  <a:pt x="18991" y="37561"/>
                  <a:pt x="23158" y="40502"/>
                </a:cubicBezTo>
                <a:cubicBezTo>
                  <a:pt x="27409" y="43514"/>
                  <a:pt x="32088" y="45884"/>
                  <a:pt x="36993" y="47610"/>
                </a:cubicBezTo>
                <a:cubicBezTo>
                  <a:pt x="41899" y="49336"/>
                  <a:pt x="47054" y="50360"/>
                  <a:pt x="52245" y="50670"/>
                </a:cubicBezTo>
                <a:cubicBezTo>
                  <a:pt x="52865" y="50717"/>
                  <a:pt x="53507" y="50729"/>
                  <a:pt x="54150" y="50741"/>
                </a:cubicBezTo>
                <a:cubicBezTo>
                  <a:pt x="54169" y="50742"/>
                  <a:pt x="54188" y="50742"/>
                  <a:pt x="54206" y="50742"/>
                </a:cubicBezTo>
                <a:cubicBezTo>
                  <a:pt x="55281" y="50742"/>
                  <a:pt x="56305" y="49734"/>
                  <a:pt x="56258" y="48634"/>
                </a:cubicBezTo>
                <a:cubicBezTo>
                  <a:pt x="56198" y="47467"/>
                  <a:pt x="55341" y="46550"/>
                  <a:pt x="54150" y="46515"/>
                </a:cubicBezTo>
                <a:cubicBezTo>
                  <a:pt x="52912" y="46491"/>
                  <a:pt x="51662" y="46407"/>
                  <a:pt x="50424" y="46288"/>
                </a:cubicBezTo>
                <a:cubicBezTo>
                  <a:pt x="49805" y="46241"/>
                  <a:pt x="49162" y="46157"/>
                  <a:pt x="48531" y="46086"/>
                </a:cubicBezTo>
                <a:cubicBezTo>
                  <a:pt x="48483" y="46079"/>
                  <a:pt x="48463" y="46076"/>
                  <a:pt x="48461" y="46076"/>
                </a:cubicBezTo>
                <a:cubicBezTo>
                  <a:pt x="48459" y="46076"/>
                  <a:pt x="48512" y="46085"/>
                  <a:pt x="48572" y="46094"/>
                </a:cubicBezTo>
                <a:lnTo>
                  <a:pt x="48572" y="46094"/>
                </a:lnTo>
                <a:cubicBezTo>
                  <a:pt x="48550" y="46092"/>
                  <a:pt x="48528" y="46090"/>
                  <a:pt x="48507" y="46086"/>
                </a:cubicBezTo>
                <a:cubicBezTo>
                  <a:pt x="48352" y="46074"/>
                  <a:pt x="48221" y="46038"/>
                  <a:pt x="48078" y="46026"/>
                </a:cubicBezTo>
                <a:cubicBezTo>
                  <a:pt x="47757" y="45979"/>
                  <a:pt x="47447" y="45919"/>
                  <a:pt x="47138" y="45884"/>
                </a:cubicBezTo>
                <a:cubicBezTo>
                  <a:pt x="44685" y="45467"/>
                  <a:pt x="42268" y="44883"/>
                  <a:pt x="39899" y="44133"/>
                </a:cubicBezTo>
                <a:cubicBezTo>
                  <a:pt x="38708" y="43764"/>
                  <a:pt x="37553" y="43347"/>
                  <a:pt x="36386" y="42895"/>
                </a:cubicBezTo>
                <a:cubicBezTo>
                  <a:pt x="36124" y="42800"/>
                  <a:pt x="35839" y="42693"/>
                  <a:pt x="35577" y="42574"/>
                </a:cubicBezTo>
                <a:cubicBezTo>
                  <a:pt x="35410" y="42514"/>
                  <a:pt x="35255" y="42443"/>
                  <a:pt x="35100" y="42383"/>
                </a:cubicBezTo>
                <a:lnTo>
                  <a:pt x="35100" y="42383"/>
                </a:lnTo>
                <a:cubicBezTo>
                  <a:pt x="35100" y="42383"/>
                  <a:pt x="35131" y="42396"/>
                  <a:pt x="35169" y="42413"/>
                </a:cubicBezTo>
                <a:lnTo>
                  <a:pt x="35169" y="42413"/>
                </a:lnTo>
                <a:cubicBezTo>
                  <a:pt x="35110" y="42388"/>
                  <a:pt x="35049" y="42367"/>
                  <a:pt x="34993" y="42335"/>
                </a:cubicBezTo>
                <a:cubicBezTo>
                  <a:pt x="34422" y="42097"/>
                  <a:pt x="33874" y="41847"/>
                  <a:pt x="33326" y="41573"/>
                </a:cubicBezTo>
                <a:cubicBezTo>
                  <a:pt x="31076" y="40502"/>
                  <a:pt x="28909" y="39299"/>
                  <a:pt x="26837" y="37930"/>
                </a:cubicBezTo>
                <a:cubicBezTo>
                  <a:pt x="25790" y="37240"/>
                  <a:pt x="24778" y="36525"/>
                  <a:pt x="23801" y="35787"/>
                </a:cubicBezTo>
                <a:lnTo>
                  <a:pt x="23764" y="35759"/>
                </a:lnTo>
                <a:lnTo>
                  <a:pt x="23764" y="35759"/>
                </a:lnTo>
                <a:cubicBezTo>
                  <a:pt x="23760" y="35757"/>
                  <a:pt x="23757" y="35754"/>
                  <a:pt x="23754" y="35751"/>
                </a:cubicBezTo>
                <a:cubicBezTo>
                  <a:pt x="23635" y="35668"/>
                  <a:pt x="23528" y="35573"/>
                  <a:pt x="23408" y="35489"/>
                </a:cubicBezTo>
                <a:cubicBezTo>
                  <a:pt x="23147" y="35275"/>
                  <a:pt x="22873" y="35061"/>
                  <a:pt x="22623" y="34846"/>
                </a:cubicBezTo>
                <a:cubicBezTo>
                  <a:pt x="22146" y="34465"/>
                  <a:pt x="21682" y="34061"/>
                  <a:pt x="21242" y="33656"/>
                </a:cubicBezTo>
                <a:cubicBezTo>
                  <a:pt x="19444" y="32060"/>
                  <a:pt x="17741" y="30334"/>
                  <a:pt x="16169" y="28512"/>
                </a:cubicBezTo>
                <a:cubicBezTo>
                  <a:pt x="15765" y="28048"/>
                  <a:pt x="15372" y="27572"/>
                  <a:pt x="14991" y="27096"/>
                </a:cubicBezTo>
                <a:cubicBezTo>
                  <a:pt x="14895" y="26988"/>
                  <a:pt x="14812" y="26869"/>
                  <a:pt x="14717" y="26762"/>
                </a:cubicBezTo>
                <a:cubicBezTo>
                  <a:pt x="14692" y="26721"/>
                  <a:pt x="14662" y="26680"/>
                  <a:pt x="14630" y="26647"/>
                </a:cubicBezTo>
                <a:lnTo>
                  <a:pt x="14630" y="26647"/>
                </a:lnTo>
                <a:cubicBezTo>
                  <a:pt x="14474" y="26434"/>
                  <a:pt x="14311" y="26229"/>
                  <a:pt x="14157" y="26024"/>
                </a:cubicBezTo>
                <a:cubicBezTo>
                  <a:pt x="13443" y="25060"/>
                  <a:pt x="12752" y="24059"/>
                  <a:pt x="12098" y="23047"/>
                </a:cubicBezTo>
                <a:cubicBezTo>
                  <a:pt x="10788" y="21023"/>
                  <a:pt x="9621" y="18904"/>
                  <a:pt x="8585" y="16737"/>
                </a:cubicBezTo>
                <a:cubicBezTo>
                  <a:pt x="8323" y="16189"/>
                  <a:pt x="8073" y="15618"/>
                  <a:pt x="7835" y="15058"/>
                </a:cubicBezTo>
                <a:cubicBezTo>
                  <a:pt x="7817" y="15029"/>
                  <a:pt x="7803" y="14994"/>
                  <a:pt x="7788" y="14958"/>
                </a:cubicBezTo>
                <a:lnTo>
                  <a:pt x="7788" y="14958"/>
                </a:lnTo>
                <a:cubicBezTo>
                  <a:pt x="7752" y="14853"/>
                  <a:pt x="7704" y="14749"/>
                  <a:pt x="7656" y="14653"/>
                </a:cubicBezTo>
                <a:cubicBezTo>
                  <a:pt x="7537" y="14368"/>
                  <a:pt x="7430" y="14082"/>
                  <a:pt x="7311" y="13808"/>
                </a:cubicBezTo>
                <a:cubicBezTo>
                  <a:pt x="6883" y="12689"/>
                  <a:pt x="6478" y="11546"/>
                  <a:pt x="6109" y="10391"/>
                </a:cubicBezTo>
                <a:cubicBezTo>
                  <a:pt x="5370" y="8105"/>
                  <a:pt x="4811" y="5748"/>
                  <a:pt x="4394" y="3366"/>
                </a:cubicBezTo>
                <a:cubicBezTo>
                  <a:pt x="4287" y="2759"/>
                  <a:pt x="4204" y="2164"/>
                  <a:pt x="4108" y="1557"/>
                </a:cubicBezTo>
                <a:cubicBezTo>
                  <a:pt x="4049" y="1068"/>
                  <a:pt x="3549" y="533"/>
                  <a:pt x="3144" y="295"/>
                </a:cubicBezTo>
                <a:cubicBezTo>
                  <a:pt x="2839" y="110"/>
                  <a:pt x="2436" y="1"/>
                  <a:pt x="20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209800" y="4773475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440800" y="38195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573600" y="293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512925" y="423913"/>
            <a:ext cx="231000" cy="231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8372100" y="483017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-10112033">
            <a:off x="-246093" y="3450381"/>
            <a:ext cx="1491388" cy="1822632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323213" y="423925"/>
            <a:ext cx="117600" cy="1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768792" y="152725"/>
            <a:ext cx="271200" cy="27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512625" y="4673750"/>
            <a:ext cx="195300" cy="195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50" y="143933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50" y="2527285"/>
            <a:ext cx="4661100" cy="13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 flipH="1">
            <a:off x="7880550" y="3455775"/>
            <a:ext cx="1491300" cy="1822525"/>
          </a:xfrm>
          <a:custGeom>
            <a:rect b="b" l="l" r="r" t="t"/>
            <a:pathLst>
              <a:path extrusionOk="0" h="72901" w="59652">
                <a:moveTo>
                  <a:pt x="6889" y="3089"/>
                </a:moveTo>
                <a:cubicBezTo>
                  <a:pt x="6890" y="3089"/>
                  <a:pt x="6847" y="3190"/>
                  <a:pt x="6820" y="3257"/>
                </a:cubicBezTo>
                <a:lnTo>
                  <a:pt x="6820" y="3257"/>
                </a:lnTo>
                <a:cubicBezTo>
                  <a:pt x="6821" y="3253"/>
                  <a:pt x="6822" y="3248"/>
                  <a:pt x="6823" y="3244"/>
                </a:cubicBezTo>
                <a:cubicBezTo>
                  <a:pt x="6872" y="3130"/>
                  <a:pt x="6889" y="3089"/>
                  <a:pt x="6889" y="3089"/>
                </a:cubicBezTo>
                <a:close/>
                <a:moveTo>
                  <a:pt x="6770" y="18026"/>
                </a:moveTo>
                <a:cubicBezTo>
                  <a:pt x="6783" y="18040"/>
                  <a:pt x="6791" y="18048"/>
                  <a:pt x="6791" y="18048"/>
                </a:cubicBezTo>
                <a:cubicBezTo>
                  <a:pt x="6791" y="18048"/>
                  <a:pt x="6785" y="18041"/>
                  <a:pt x="6770" y="18026"/>
                </a:cubicBezTo>
                <a:close/>
                <a:moveTo>
                  <a:pt x="8764" y="20036"/>
                </a:moveTo>
                <a:lnTo>
                  <a:pt x="8879" y="20126"/>
                </a:lnTo>
                <a:lnTo>
                  <a:pt x="8879" y="20126"/>
                </a:lnTo>
                <a:cubicBezTo>
                  <a:pt x="8868" y="20119"/>
                  <a:pt x="8858" y="20111"/>
                  <a:pt x="8847" y="20103"/>
                </a:cubicBezTo>
                <a:cubicBezTo>
                  <a:pt x="8818" y="20083"/>
                  <a:pt x="8787" y="20057"/>
                  <a:pt x="8764" y="20036"/>
                </a:cubicBezTo>
                <a:close/>
                <a:moveTo>
                  <a:pt x="13038" y="22520"/>
                </a:moveTo>
                <a:lnTo>
                  <a:pt x="13252" y="22604"/>
                </a:lnTo>
                <a:cubicBezTo>
                  <a:pt x="13281" y="22614"/>
                  <a:pt x="13309" y="22624"/>
                  <a:pt x="13336" y="22634"/>
                </a:cubicBezTo>
                <a:lnTo>
                  <a:pt x="13336" y="22634"/>
                </a:lnTo>
                <a:cubicBezTo>
                  <a:pt x="13301" y="22619"/>
                  <a:pt x="13213" y="22585"/>
                  <a:pt x="13038" y="22520"/>
                </a:cubicBezTo>
                <a:close/>
                <a:moveTo>
                  <a:pt x="43009" y="39971"/>
                </a:moveTo>
                <a:lnTo>
                  <a:pt x="43066" y="40094"/>
                </a:lnTo>
                <a:cubicBezTo>
                  <a:pt x="43109" y="40188"/>
                  <a:pt x="43124" y="40222"/>
                  <a:pt x="43124" y="40222"/>
                </a:cubicBezTo>
                <a:cubicBezTo>
                  <a:pt x="43122" y="40222"/>
                  <a:pt x="43027" y="40022"/>
                  <a:pt x="43009" y="39971"/>
                </a:cubicBezTo>
                <a:close/>
                <a:moveTo>
                  <a:pt x="45594" y="51341"/>
                </a:moveTo>
                <a:cubicBezTo>
                  <a:pt x="45595" y="51341"/>
                  <a:pt x="45613" y="51465"/>
                  <a:pt x="45623" y="51552"/>
                </a:cubicBezTo>
                <a:lnTo>
                  <a:pt x="45623" y="51552"/>
                </a:lnTo>
                <a:cubicBezTo>
                  <a:pt x="45600" y="51396"/>
                  <a:pt x="45593" y="51341"/>
                  <a:pt x="45594" y="51341"/>
                </a:cubicBezTo>
                <a:close/>
                <a:moveTo>
                  <a:pt x="56413" y="67812"/>
                </a:moveTo>
                <a:cubicBezTo>
                  <a:pt x="56414" y="67812"/>
                  <a:pt x="56417" y="67814"/>
                  <a:pt x="56421" y="67816"/>
                </a:cubicBezTo>
                <a:lnTo>
                  <a:pt x="56421" y="67816"/>
                </a:lnTo>
                <a:cubicBezTo>
                  <a:pt x="56418" y="67814"/>
                  <a:pt x="56415" y="67813"/>
                  <a:pt x="56413" y="67812"/>
                </a:cubicBezTo>
                <a:close/>
                <a:moveTo>
                  <a:pt x="4982" y="1"/>
                </a:moveTo>
                <a:cubicBezTo>
                  <a:pt x="4251" y="1"/>
                  <a:pt x="3515" y="311"/>
                  <a:pt x="3215" y="1018"/>
                </a:cubicBezTo>
                <a:cubicBezTo>
                  <a:pt x="1560" y="4887"/>
                  <a:pt x="1" y="9126"/>
                  <a:pt x="525" y="13412"/>
                </a:cubicBezTo>
                <a:cubicBezTo>
                  <a:pt x="941" y="16913"/>
                  <a:pt x="2549" y="20068"/>
                  <a:pt x="5144" y="22425"/>
                </a:cubicBezTo>
                <a:cubicBezTo>
                  <a:pt x="9966" y="26807"/>
                  <a:pt x="16503" y="28295"/>
                  <a:pt x="22754" y="29247"/>
                </a:cubicBezTo>
                <a:cubicBezTo>
                  <a:pt x="26099" y="29747"/>
                  <a:pt x="29469" y="30259"/>
                  <a:pt x="32695" y="31271"/>
                </a:cubicBezTo>
                <a:cubicBezTo>
                  <a:pt x="33469" y="31510"/>
                  <a:pt x="34231" y="31807"/>
                  <a:pt x="34981" y="32093"/>
                </a:cubicBezTo>
                <a:cubicBezTo>
                  <a:pt x="34793" y="32023"/>
                  <a:pt x="34724" y="31997"/>
                  <a:pt x="34722" y="31997"/>
                </a:cubicBezTo>
                <a:lnTo>
                  <a:pt x="34722" y="31997"/>
                </a:lnTo>
                <a:cubicBezTo>
                  <a:pt x="34717" y="31997"/>
                  <a:pt x="35046" y="32123"/>
                  <a:pt x="35136" y="32164"/>
                </a:cubicBezTo>
                <a:cubicBezTo>
                  <a:pt x="35315" y="32236"/>
                  <a:pt x="35493" y="32331"/>
                  <a:pt x="35672" y="32414"/>
                </a:cubicBezTo>
                <a:cubicBezTo>
                  <a:pt x="36053" y="32605"/>
                  <a:pt x="36446" y="32807"/>
                  <a:pt x="36815" y="33010"/>
                </a:cubicBezTo>
                <a:cubicBezTo>
                  <a:pt x="37160" y="33200"/>
                  <a:pt x="37494" y="33403"/>
                  <a:pt x="37815" y="33617"/>
                </a:cubicBezTo>
                <a:cubicBezTo>
                  <a:pt x="37970" y="33712"/>
                  <a:pt x="38101" y="33819"/>
                  <a:pt x="38244" y="33903"/>
                </a:cubicBezTo>
                <a:cubicBezTo>
                  <a:pt x="38339" y="33962"/>
                  <a:pt x="38422" y="34022"/>
                  <a:pt x="38517" y="34093"/>
                </a:cubicBezTo>
                <a:cubicBezTo>
                  <a:pt x="38560" y="34128"/>
                  <a:pt x="38765" y="34286"/>
                  <a:pt x="38768" y="34286"/>
                </a:cubicBezTo>
                <a:cubicBezTo>
                  <a:pt x="38768" y="34286"/>
                  <a:pt x="38740" y="34263"/>
                  <a:pt x="38660" y="34200"/>
                </a:cubicBezTo>
                <a:cubicBezTo>
                  <a:pt x="38581" y="34135"/>
                  <a:pt x="38553" y="34111"/>
                  <a:pt x="38553" y="34111"/>
                </a:cubicBezTo>
                <a:lnTo>
                  <a:pt x="38553" y="34111"/>
                </a:lnTo>
                <a:cubicBezTo>
                  <a:pt x="38554" y="34111"/>
                  <a:pt x="38730" y="34255"/>
                  <a:pt x="38756" y="34272"/>
                </a:cubicBezTo>
                <a:cubicBezTo>
                  <a:pt x="38827" y="34331"/>
                  <a:pt x="38887" y="34379"/>
                  <a:pt x="38946" y="34438"/>
                </a:cubicBezTo>
                <a:cubicBezTo>
                  <a:pt x="39101" y="34558"/>
                  <a:pt x="39244" y="34688"/>
                  <a:pt x="39399" y="34831"/>
                </a:cubicBezTo>
                <a:cubicBezTo>
                  <a:pt x="39708" y="35105"/>
                  <a:pt x="40006" y="35403"/>
                  <a:pt x="40292" y="35701"/>
                </a:cubicBezTo>
                <a:cubicBezTo>
                  <a:pt x="40555" y="35987"/>
                  <a:pt x="40807" y="36295"/>
                  <a:pt x="41059" y="36593"/>
                </a:cubicBezTo>
                <a:lnTo>
                  <a:pt x="41059" y="36593"/>
                </a:lnTo>
                <a:cubicBezTo>
                  <a:pt x="41116" y="36670"/>
                  <a:pt x="41189" y="36756"/>
                  <a:pt x="41232" y="36832"/>
                </a:cubicBezTo>
                <a:cubicBezTo>
                  <a:pt x="41375" y="37010"/>
                  <a:pt x="41494" y="37213"/>
                  <a:pt x="41613" y="37391"/>
                </a:cubicBezTo>
                <a:cubicBezTo>
                  <a:pt x="42077" y="38106"/>
                  <a:pt x="42482" y="38832"/>
                  <a:pt x="42839" y="39606"/>
                </a:cubicBezTo>
                <a:lnTo>
                  <a:pt x="43007" y="39966"/>
                </a:lnTo>
                <a:lnTo>
                  <a:pt x="43007" y="39966"/>
                </a:lnTo>
                <a:cubicBezTo>
                  <a:pt x="43020" y="40073"/>
                  <a:pt x="43102" y="40190"/>
                  <a:pt x="43137" y="40273"/>
                </a:cubicBezTo>
                <a:cubicBezTo>
                  <a:pt x="43304" y="40677"/>
                  <a:pt x="43459" y="41082"/>
                  <a:pt x="43590" y="41475"/>
                </a:cubicBezTo>
                <a:cubicBezTo>
                  <a:pt x="43875" y="42297"/>
                  <a:pt x="44113" y="43130"/>
                  <a:pt x="44316" y="43975"/>
                </a:cubicBezTo>
                <a:cubicBezTo>
                  <a:pt x="44733" y="45666"/>
                  <a:pt x="45030" y="47392"/>
                  <a:pt x="45280" y="49095"/>
                </a:cubicBezTo>
                <a:cubicBezTo>
                  <a:pt x="45418" y="49923"/>
                  <a:pt x="45501" y="50751"/>
                  <a:pt x="45624" y="51568"/>
                </a:cubicBezTo>
                <a:lnTo>
                  <a:pt x="45624" y="51568"/>
                </a:lnTo>
                <a:cubicBezTo>
                  <a:pt x="45625" y="51573"/>
                  <a:pt x="45625" y="51578"/>
                  <a:pt x="45626" y="51583"/>
                </a:cubicBezTo>
                <a:cubicBezTo>
                  <a:pt x="45661" y="51833"/>
                  <a:pt x="45697" y="52095"/>
                  <a:pt x="45733" y="52357"/>
                </a:cubicBezTo>
                <a:cubicBezTo>
                  <a:pt x="45756" y="52536"/>
                  <a:pt x="45780" y="52726"/>
                  <a:pt x="45804" y="52905"/>
                </a:cubicBezTo>
                <a:lnTo>
                  <a:pt x="45983" y="54250"/>
                </a:lnTo>
                <a:cubicBezTo>
                  <a:pt x="46911" y="60632"/>
                  <a:pt x="48947" y="67454"/>
                  <a:pt x="54353" y="71479"/>
                </a:cubicBezTo>
                <a:cubicBezTo>
                  <a:pt x="54948" y="71931"/>
                  <a:pt x="55579" y="72312"/>
                  <a:pt x="56258" y="72646"/>
                </a:cubicBezTo>
                <a:cubicBezTo>
                  <a:pt x="56593" y="72813"/>
                  <a:pt x="56973" y="72901"/>
                  <a:pt x="57349" y="72901"/>
                </a:cubicBezTo>
                <a:cubicBezTo>
                  <a:pt x="58070" y="72901"/>
                  <a:pt x="58779" y="72580"/>
                  <a:pt x="59139" y="71884"/>
                </a:cubicBezTo>
                <a:cubicBezTo>
                  <a:pt x="59651" y="70931"/>
                  <a:pt x="59437" y="69514"/>
                  <a:pt x="58377" y="69002"/>
                </a:cubicBezTo>
                <a:cubicBezTo>
                  <a:pt x="58056" y="68836"/>
                  <a:pt x="57722" y="68657"/>
                  <a:pt x="57413" y="68478"/>
                </a:cubicBezTo>
                <a:cubicBezTo>
                  <a:pt x="57095" y="68281"/>
                  <a:pt x="56818" y="68034"/>
                  <a:pt x="56498" y="67857"/>
                </a:cubicBezTo>
                <a:lnTo>
                  <a:pt x="56498" y="67857"/>
                </a:lnTo>
                <a:cubicBezTo>
                  <a:pt x="56462" y="67827"/>
                  <a:pt x="56425" y="67793"/>
                  <a:pt x="56389" y="67764"/>
                </a:cubicBezTo>
                <a:cubicBezTo>
                  <a:pt x="56258" y="67645"/>
                  <a:pt x="56115" y="67538"/>
                  <a:pt x="55984" y="67419"/>
                </a:cubicBezTo>
                <a:cubicBezTo>
                  <a:pt x="55698" y="67169"/>
                  <a:pt x="55436" y="66895"/>
                  <a:pt x="55186" y="66633"/>
                </a:cubicBezTo>
                <a:cubicBezTo>
                  <a:pt x="54963" y="66377"/>
                  <a:pt x="54740" y="66131"/>
                  <a:pt x="54527" y="65876"/>
                </a:cubicBezTo>
                <a:lnTo>
                  <a:pt x="54527" y="65876"/>
                </a:lnTo>
                <a:cubicBezTo>
                  <a:pt x="54542" y="65891"/>
                  <a:pt x="54553" y="65902"/>
                  <a:pt x="54554" y="65902"/>
                </a:cubicBezTo>
                <a:cubicBezTo>
                  <a:pt x="54556" y="65902"/>
                  <a:pt x="54523" y="65860"/>
                  <a:pt x="54415" y="65734"/>
                </a:cubicBezTo>
                <a:lnTo>
                  <a:pt x="54415" y="65734"/>
                </a:lnTo>
                <a:cubicBezTo>
                  <a:pt x="54439" y="65765"/>
                  <a:pt x="54461" y="65795"/>
                  <a:pt x="54484" y="65823"/>
                </a:cubicBezTo>
                <a:cubicBezTo>
                  <a:pt x="54498" y="65841"/>
                  <a:pt x="54513" y="65858"/>
                  <a:pt x="54527" y="65876"/>
                </a:cubicBezTo>
                <a:lnTo>
                  <a:pt x="54527" y="65876"/>
                </a:lnTo>
                <a:cubicBezTo>
                  <a:pt x="54505" y="65852"/>
                  <a:pt x="54473" y="65816"/>
                  <a:pt x="54448" y="65788"/>
                </a:cubicBezTo>
                <a:cubicBezTo>
                  <a:pt x="54423" y="65754"/>
                  <a:pt x="54399" y="65721"/>
                  <a:pt x="54375" y="65687"/>
                </a:cubicBezTo>
                <a:lnTo>
                  <a:pt x="54375" y="65687"/>
                </a:lnTo>
                <a:cubicBezTo>
                  <a:pt x="54390" y="65704"/>
                  <a:pt x="54403" y="65719"/>
                  <a:pt x="54415" y="65734"/>
                </a:cubicBezTo>
                <a:lnTo>
                  <a:pt x="54415" y="65734"/>
                </a:lnTo>
                <a:cubicBezTo>
                  <a:pt x="54398" y="65712"/>
                  <a:pt x="54381" y="65690"/>
                  <a:pt x="54362" y="65668"/>
                </a:cubicBezTo>
                <a:lnTo>
                  <a:pt x="54362" y="65668"/>
                </a:lnTo>
                <a:cubicBezTo>
                  <a:pt x="54263" y="65529"/>
                  <a:pt x="54169" y="65391"/>
                  <a:pt x="54067" y="65252"/>
                </a:cubicBezTo>
                <a:cubicBezTo>
                  <a:pt x="53650" y="64633"/>
                  <a:pt x="53257" y="63978"/>
                  <a:pt x="52924" y="63323"/>
                </a:cubicBezTo>
                <a:cubicBezTo>
                  <a:pt x="52757" y="63001"/>
                  <a:pt x="52591" y="62668"/>
                  <a:pt x="52448" y="62335"/>
                </a:cubicBezTo>
                <a:cubicBezTo>
                  <a:pt x="52381" y="62211"/>
                  <a:pt x="52345" y="62079"/>
                  <a:pt x="52290" y="61958"/>
                </a:cubicBezTo>
                <a:lnTo>
                  <a:pt x="52290" y="61958"/>
                </a:lnTo>
                <a:cubicBezTo>
                  <a:pt x="52350" y="62076"/>
                  <a:pt x="52374" y="62121"/>
                  <a:pt x="52375" y="62121"/>
                </a:cubicBezTo>
                <a:cubicBezTo>
                  <a:pt x="52378" y="62121"/>
                  <a:pt x="52223" y="61802"/>
                  <a:pt x="52174" y="61680"/>
                </a:cubicBezTo>
                <a:cubicBezTo>
                  <a:pt x="51876" y="60930"/>
                  <a:pt x="51626" y="60168"/>
                  <a:pt x="51400" y="59418"/>
                </a:cubicBezTo>
                <a:cubicBezTo>
                  <a:pt x="50960" y="57941"/>
                  <a:pt x="50614" y="56441"/>
                  <a:pt x="50340" y="54917"/>
                </a:cubicBezTo>
                <a:cubicBezTo>
                  <a:pt x="50209" y="54155"/>
                  <a:pt x="50090" y="53381"/>
                  <a:pt x="49983" y="52607"/>
                </a:cubicBezTo>
                <a:cubicBezTo>
                  <a:pt x="49924" y="52191"/>
                  <a:pt x="49888" y="51798"/>
                  <a:pt x="49828" y="51381"/>
                </a:cubicBezTo>
                <a:lnTo>
                  <a:pt x="49828" y="51381"/>
                </a:lnTo>
                <a:cubicBezTo>
                  <a:pt x="49828" y="51407"/>
                  <a:pt x="49866" y="51663"/>
                  <a:pt x="49864" y="51663"/>
                </a:cubicBezTo>
                <a:cubicBezTo>
                  <a:pt x="49863" y="51663"/>
                  <a:pt x="49857" y="51626"/>
                  <a:pt x="49840" y="51524"/>
                </a:cubicBezTo>
                <a:cubicBezTo>
                  <a:pt x="49828" y="51441"/>
                  <a:pt x="49805" y="51345"/>
                  <a:pt x="49805" y="51238"/>
                </a:cubicBezTo>
                <a:cubicBezTo>
                  <a:pt x="49745" y="50857"/>
                  <a:pt x="49709" y="50452"/>
                  <a:pt x="49650" y="50071"/>
                </a:cubicBezTo>
                <a:cubicBezTo>
                  <a:pt x="49424" y="48381"/>
                  <a:pt x="49174" y="46702"/>
                  <a:pt x="48852" y="45035"/>
                </a:cubicBezTo>
                <a:cubicBezTo>
                  <a:pt x="48197" y="41642"/>
                  <a:pt x="47173" y="38201"/>
                  <a:pt x="45256" y="35284"/>
                </a:cubicBezTo>
                <a:cubicBezTo>
                  <a:pt x="43316" y="32343"/>
                  <a:pt x="40577" y="30045"/>
                  <a:pt x="37386" y="28593"/>
                </a:cubicBezTo>
                <a:cubicBezTo>
                  <a:pt x="34255" y="27164"/>
                  <a:pt x="30933" y="26378"/>
                  <a:pt x="27564" y="25795"/>
                </a:cubicBezTo>
                <a:cubicBezTo>
                  <a:pt x="24409" y="25247"/>
                  <a:pt x="21194" y="24902"/>
                  <a:pt x="18074" y="24140"/>
                </a:cubicBezTo>
                <a:cubicBezTo>
                  <a:pt x="16610" y="23782"/>
                  <a:pt x="15134" y="23342"/>
                  <a:pt x="13717" y="22782"/>
                </a:cubicBezTo>
                <a:cubicBezTo>
                  <a:pt x="13598" y="22733"/>
                  <a:pt x="13471" y="22683"/>
                  <a:pt x="13336" y="22634"/>
                </a:cubicBezTo>
                <a:lnTo>
                  <a:pt x="13336" y="22634"/>
                </a:lnTo>
                <a:cubicBezTo>
                  <a:pt x="13351" y="22640"/>
                  <a:pt x="13356" y="22643"/>
                  <a:pt x="13354" y="22643"/>
                </a:cubicBezTo>
                <a:cubicBezTo>
                  <a:pt x="13344" y="22643"/>
                  <a:pt x="13217" y="22600"/>
                  <a:pt x="13133" y="22568"/>
                </a:cubicBezTo>
                <a:cubicBezTo>
                  <a:pt x="12776" y="22413"/>
                  <a:pt x="12443" y="22246"/>
                  <a:pt x="12098" y="22068"/>
                </a:cubicBezTo>
                <a:cubicBezTo>
                  <a:pt x="11443" y="21746"/>
                  <a:pt x="10788" y="21389"/>
                  <a:pt x="10157" y="20996"/>
                </a:cubicBezTo>
                <a:cubicBezTo>
                  <a:pt x="9883" y="20818"/>
                  <a:pt x="9597" y="20639"/>
                  <a:pt x="9323" y="20449"/>
                </a:cubicBezTo>
                <a:cubicBezTo>
                  <a:pt x="9203" y="20365"/>
                  <a:pt x="9083" y="20275"/>
                  <a:pt x="8957" y="20183"/>
                </a:cubicBezTo>
                <a:lnTo>
                  <a:pt x="8957" y="20183"/>
                </a:lnTo>
                <a:cubicBezTo>
                  <a:pt x="8971" y="20196"/>
                  <a:pt x="8986" y="20209"/>
                  <a:pt x="9002" y="20222"/>
                </a:cubicBezTo>
                <a:lnTo>
                  <a:pt x="8879" y="20126"/>
                </a:lnTo>
                <a:lnTo>
                  <a:pt x="8879" y="20126"/>
                </a:lnTo>
                <a:cubicBezTo>
                  <a:pt x="8905" y="20145"/>
                  <a:pt x="8932" y="20164"/>
                  <a:pt x="8957" y="20183"/>
                </a:cubicBezTo>
                <a:lnTo>
                  <a:pt x="8957" y="20183"/>
                </a:lnTo>
                <a:cubicBezTo>
                  <a:pt x="8793" y="20039"/>
                  <a:pt x="8732" y="19993"/>
                  <a:pt x="8724" y="19993"/>
                </a:cubicBezTo>
                <a:cubicBezTo>
                  <a:pt x="8720" y="19993"/>
                  <a:pt x="8737" y="20012"/>
                  <a:pt x="8764" y="20036"/>
                </a:cubicBezTo>
                <a:lnTo>
                  <a:pt x="8764" y="20036"/>
                </a:lnTo>
                <a:lnTo>
                  <a:pt x="8728" y="20008"/>
                </a:lnTo>
                <a:cubicBezTo>
                  <a:pt x="8192" y="19568"/>
                  <a:pt x="7692" y="19091"/>
                  <a:pt x="7228" y="18591"/>
                </a:cubicBezTo>
                <a:cubicBezTo>
                  <a:pt x="7002" y="18341"/>
                  <a:pt x="6799" y="18067"/>
                  <a:pt x="6573" y="17817"/>
                </a:cubicBezTo>
                <a:lnTo>
                  <a:pt x="6573" y="17817"/>
                </a:lnTo>
                <a:cubicBezTo>
                  <a:pt x="6681" y="17931"/>
                  <a:pt x="6742" y="17995"/>
                  <a:pt x="6770" y="18026"/>
                </a:cubicBezTo>
                <a:lnTo>
                  <a:pt x="6770" y="18026"/>
                </a:lnTo>
                <a:cubicBezTo>
                  <a:pt x="6718" y="17970"/>
                  <a:pt x="6581" y="17820"/>
                  <a:pt x="6525" y="17746"/>
                </a:cubicBezTo>
                <a:cubicBezTo>
                  <a:pt x="6406" y="17579"/>
                  <a:pt x="6287" y="17401"/>
                  <a:pt x="6192" y="17222"/>
                </a:cubicBezTo>
                <a:cubicBezTo>
                  <a:pt x="6013" y="16948"/>
                  <a:pt x="5859" y="16674"/>
                  <a:pt x="5692" y="16389"/>
                </a:cubicBezTo>
                <a:cubicBezTo>
                  <a:pt x="5621" y="16234"/>
                  <a:pt x="5537" y="16091"/>
                  <a:pt x="5478" y="15924"/>
                </a:cubicBezTo>
                <a:cubicBezTo>
                  <a:pt x="5457" y="15884"/>
                  <a:pt x="5441" y="15847"/>
                  <a:pt x="5424" y="15809"/>
                </a:cubicBezTo>
                <a:lnTo>
                  <a:pt x="5424" y="15809"/>
                </a:lnTo>
                <a:cubicBezTo>
                  <a:pt x="5422" y="15804"/>
                  <a:pt x="5420" y="15799"/>
                  <a:pt x="5418" y="15793"/>
                </a:cubicBezTo>
                <a:cubicBezTo>
                  <a:pt x="5120" y="15019"/>
                  <a:pt x="4882" y="14234"/>
                  <a:pt x="4739" y="13412"/>
                </a:cubicBezTo>
                <a:cubicBezTo>
                  <a:pt x="4736" y="13389"/>
                  <a:pt x="4730" y="13363"/>
                  <a:pt x="4724" y="13337"/>
                </a:cubicBezTo>
                <a:lnTo>
                  <a:pt x="4724" y="13337"/>
                </a:lnTo>
                <a:cubicBezTo>
                  <a:pt x="4716" y="13261"/>
                  <a:pt x="4716" y="13173"/>
                  <a:pt x="4716" y="13114"/>
                </a:cubicBezTo>
                <a:cubicBezTo>
                  <a:pt x="4680" y="12876"/>
                  <a:pt x="4668" y="12638"/>
                  <a:pt x="4668" y="12400"/>
                </a:cubicBezTo>
                <a:cubicBezTo>
                  <a:pt x="4656" y="11888"/>
                  <a:pt x="4656" y="11400"/>
                  <a:pt x="4680" y="10900"/>
                </a:cubicBezTo>
                <a:cubicBezTo>
                  <a:pt x="4704" y="10662"/>
                  <a:pt x="4716" y="10424"/>
                  <a:pt x="4739" y="10185"/>
                </a:cubicBezTo>
                <a:cubicBezTo>
                  <a:pt x="4756" y="10127"/>
                  <a:pt x="4773" y="9945"/>
                  <a:pt x="4773" y="9945"/>
                </a:cubicBezTo>
                <a:lnTo>
                  <a:pt x="4773" y="9945"/>
                </a:lnTo>
                <a:cubicBezTo>
                  <a:pt x="4773" y="9945"/>
                  <a:pt x="4770" y="9978"/>
                  <a:pt x="4763" y="10066"/>
                </a:cubicBezTo>
                <a:cubicBezTo>
                  <a:pt x="4751" y="10156"/>
                  <a:pt x="4747" y="10191"/>
                  <a:pt x="4747" y="10191"/>
                </a:cubicBezTo>
                <a:cubicBezTo>
                  <a:pt x="4747" y="10191"/>
                  <a:pt x="4787" y="9891"/>
                  <a:pt x="4787" y="9864"/>
                </a:cubicBezTo>
                <a:cubicBezTo>
                  <a:pt x="4859" y="9364"/>
                  <a:pt x="4966" y="8876"/>
                  <a:pt x="5085" y="8376"/>
                </a:cubicBezTo>
                <a:cubicBezTo>
                  <a:pt x="5323" y="7411"/>
                  <a:pt x="5609" y="6447"/>
                  <a:pt x="5954" y="5506"/>
                </a:cubicBezTo>
                <a:cubicBezTo>
                  <a:pt x="6109" y="5042"/>
                  <a:pt x="6287" y="4590"/>
                  <a:pt x="6466" y="4137"/>
                </a:cubicBezTo>
                <a:cubicBezTo>
                  <a:pt x="6549" y="3947"/>
                  <a:pt x="6633" y="3732"/>
                  <a:pt x="6704" y="3542"/>
                </a:cubicBezTo>
                <a:cubicBezTo>
                  <a:pt x="6744" y="3451"/>
                  <a:pt x="6785" y="3377"/>
                  <a:pt x="6811" y="3291"/>
                </a:cubicBezTo>
                <a:lnTo>
                  <a:pt x="6811" y="3291"/>
                </a:lnTo>
                <a:cubicBezTo>
                  <a:pt x="6822" y="3268"/>
                  <a:pt x="6841" y="3226"/>
                  <a:pt x="6871" y="3161"/>
                </a:cubicBezTo>
                <a:cubicBezTo>
                  <a:pt x="7109" y="2601"/>
                  <a:pt x="7240" y="2125"/>
                  <a:pt x="7085" y="1530"/>
                </a:cubicBezTo>
                <a:cubicBezTo>
                  <a:pt x="6942" y="1042"/>
                  <a:pt x="6561" y="506"/>
                  <a:pt x="6109" y="268"/>
                </a:cubicBezTo>
                <a:cubicBezTo>
                  <a:pt x="5783" y="94"/>
                  <a:pt x="5383" y="1"/>
                  <a:pt x="49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-49050" y="-84200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8817925" y="4415125"/>
            <a:ext cx="150000" cy="150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8355900" y="465942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8598150" y="1240175"/>
            <a:ext cx="234300" cy="23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/>
          <p:nvPr/>
        </p:nvSpPr>
        <p:spPr>
          <a:xfrm>
            <a:off x="8679100" y="326125"/>
            <a:ext cx="72300" cy="7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088900" y="3400800"/>
            <a:ext cx="49662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/>
        </p:nvSpPr>
        <p:spPr>
          <a:xfrm flipH="1">
            <a:off x="-224875" y="-240275"/>
            <a:ext cx="1369550" cy="1760300"/>
          </a:xfrm>
          <a:custGeom>
            <a:rect b="b" l="l" r="r" t="t"/>
            <a:pathLst>
              <a:path extrusionOk="0" h="70412" w="54782">
                <a:moveTo>
                  <a:pt x="10062" y="22870"/>
                </a:moveTo>
                <a:lnTo>
                  <a:pt x="10062" y="22870"/>
                </a:lnTo>
                <a:cubicBezTo>
                  <a:pt x="10068" y="22875"/>
                  <a:pt x="10072" y="22878"/>
                  <a:pt x="10072" y="22878"/>
                </a:cubicBezTo>
                <a:cubicBezTo>
                  <a:pt x="10072" y="22878"/>
                  <a:pt x="10069" y="22876"/>
                  <a:pt x="10062" y="22870"/>
                </a:cubicBezTo>
                <a:close/>
                <a:moveTo>
                  <a:pt x="32268" y="25724"/>
                </a:moveTo>
                <a:cubicBezTo>
                  <a:pt x="32276" y="25724"/>
                  <a:pt x="32125" y="25808"/>
                  <a:pt x="32041" y="25851"/>
                </a:cubicBezTo>
                <a:cubicBezTo>
                  <a:pt x="32011" y="25862"/>
                  <a:pt x="31981" y="25873"/>
                  <a:pt x="31951" y="25884"/>
                </a:cubicBezTo>
                <a:lnTo>
                  <a:pt x="31951" y="25884"/>
                </a:lnTo>
                <a:cubicBezTo>
                  <a:pt x="32180" y="25764"/>
                  <a:pt x="32262" y="25724"/>
                  <a:pt x="32268" y="25724"/>
                </a:cubicBezTo>
                <a:close/>
                <a:moveTo>
                  <a:pt x="34668" y="26026"/>
                </a:moveTo>
                <a:cubicBezTo>
                  <a:pt x="34596" y="26190"/>
                  <a:pt x="34559" y="26246"/>
                  <a:pt x="34551" y="26246"/>
                </a:cubicBezTo>
                <a:cubicBezTo>
                  <a:pt x="34548" y="26246"/>
                  <a:pt x="34548" y="26243"/>
                  <a:pt x="34549" y="26237"/>
                </a:cubicBezTo>
                <a:lnTo>
                  <a:pt x="34549" y="26237"/>
                </a:lnTo>
                <a:cubicBezTo>
                  <a:pt x="34593" y="26170"/>
                  <a:pt x="34634" y="26100"/>
                  <a:pt x="34668" y="26026"/>
                </a:cubicBezTo>
                <a:lnTo>
                  <a:pt x="34668" y="26026"/>
                </a:lnTo>
                <a:cubicBezTo>
                  <a:pt x="34668" y="26026"/>
                  <a:pt x="34668" y="26026"/>
                  <a:pt x="34668" y="26026"/>
                </a:cubicBezTo>
                <a:close/>
                <a:moveTo>
                  <a:pt x="32933" y="29151"/>
                </a:moveTo>
                <a:cubicBezTo>
                  <a:pt x="32923" y="29175"/>
                  <a:pt x="32911" y="29202"/>
                  <a:pt x="32898" y="29232"/>
                </a:cubicBezTo>
                <a:cubicBezTo>
                  <a:pt x="32898" y="29227"/>
                  <a:pt x="32899" y="29223"/>
                  <a:pt x="32900" y="29218"/>
                </a:cubicBezTo>
                <a:lnTo>
                  <a:pt x="32900" y="29218"/>
                </a:lnTo>
                <a:cubicBezTo>
                  <a:pt x="32907" y="29194"/>
                  <a:pt x="32917" y="29171"/>
                  <a:pt x="32933" y="29151"/>
                </a:cubicBezTo>
                <a:close/>
                <a:moveTo>
                  <a:pt x="5309" y="0"/>
                </a:moveTo>
                <a:cubicBezTo>
                  <a:pt x="4326" y="0"/>
                  <a:pt x="3533" y="606"/>
                  <a:pt x="3168" y="1586"/>
                </a:cubicBezTo>
                <a:cubicBezTo>
                  <a:pt x="1442" y="6170"/>
                  <a:pt x="1" y="10992"/>
                  <a:pt x="846" y="15933"/>
                </a:cubicBezTo>
                <a:cubicBezTo>
                  <a:pt x="1525" y="19897"/>
                  <a:pt x="3990" y="23481"/>
                  <a:pt x="7109" y="25946"/>
                </a:cubicBezTo>
                <a:cubicBezTo>
                  <a:pt x="10633" y="28732"/>
                  <a:pt x="14896" y="30280"/>
                  <a:pt x="19325" y="30899"/>
                </a:cubicBezTo>
                <a:cubicBezTo>
                  <a:pt x="21216" y="31166"/>
                  <a:pt x="23143" y="31341"/>
                  <a:pt x="25064" y="31341"/>
                </a:cubicBezTo>
                <a:cubicBezTo>
                  <a:pt x="25996" y="31341"/>
                  <a:pt x="26927" y="31299"/>
                  <a:pt x="27852" y="31208"/>
                </a:cubicBezTo>
                <a:lnTo>
                  <a:pt x="27852" y="31208"/>
                </a:lnTo>
                <a:cubicBezTo>
                  <a:pt x="26986" y="34604"/>
                  <a:pt x="26806" y="38200"/>
                  <a:pt x="27242" y="41662"/>
                </a:cubicBezTo>
                <a:cubicBezTo>
                  <a:pt x="27814" y="46067"/>
                  <a:pt x="29219" y="50294"/>
                  <a:pt x="31553" y="54092"/>
                </a:cubicBezTo>
                <a:cubicBezTo>
                  <a:pt x="33672" y="57569"/>
                  <a:pt x="36446" y="60688"/>
                  <a:pt x="39601" y="63248"/>
                </a:cubicBezTo>
                <a:cubicBezTo>
                  <a:pt x="43304" y="66260"/>
                  <a:pt x="47447" y="68582"/>
                  <a:pt x="51888" y="70308"/>
                </a:cubicBezTo>
                <a:cubicBezTo>
                  <a:pt x="52068" y="70379"/>
                  <a:pt x="52257" y="70412"/>
                  <a:pt x="52448" y="70412"/>
                </a:cubicBezTo>
                <a:cubicBezTo>
                  <a:pt x="53349" y="70412"/>
                  <a:pt x="54299" y="69689"/>
                  <a:pt x="54496" y="68844"/>
                </a:cubicBezTo>
                <a:cubicBezTo>
                  <a:pt x="54782" y="67629"/>
                  <a:pt x="54127" y="66665"/>
                  <a:pt x="53020" y="66236"/>
                </a:cubicBezTo>
                <a:cubicBezTo>
                  <a:pt x="52817" y="66141"/>
                  <a:pt x="52591" y="66070"/>
                  <a:pt x="52377" y="65986"/>
                </a:cubicBezTo>
                <a:cubicBezTo>
                  <a:pt x="52246" y="65927"/>
                  <a:pt x="52127" y="65879"/>
                  <a:pt x="51996" y="65820"/>
                </a:cubicBezTo>
                <a:cubicBezTo>
                  <a:pt x="51921" y="65790"/>
                  <a:pt x="51891" y="65779"/>
                  <a:pt x="51889" y="65779"/>
                </a:cubicBezTo>
                <a:lnTo>
                  <a:pt x="51889" y="65779"/>
                </a:lnTo>
                <a:cubicBezTo>
                  <a:pt x="51880" y="65779"/>
                  <a:pt x="52115" y="65879"/>
                  <a:pt x="52115" y="65879"/>
                </a:cubicBezTo>
                <a:cubicBezTo>
                  <a:pt x="52114" y="65880"/>
                  <a:pt x="52114" y="65880"/>
                  <a:pt x="52112" y="65880"/>
                </a:cubicBezTo>
                <a:cubicBezTo>
                  <a:pt x="52053" y="65880"/>
                  <a:pt x="50862" y="65330"/>
                  <a:pt x="50734" y="65272"/>
                </a:cubicBezTo>
                <a:cubicBezTo>
                  <a:pt x="49876" y="64867"/>
                  <a:pt x="49043" y="64451"/>
                  <a:pt x="48209" y="63986"/>
                </a:cubicBezTo>
                <a:cubicBezTo>
                  <a:pt x="46543" y="63081"/>
                  <a:pt x="44935" y="62057"/>
                  <a:pt x="43423" y="60926"/>
                </a:cubicBezTo>
                <a:cubicBezTo>
                  <a:pt x="43352" y="60867"/>
                  <a:pt x="43268" y="60819"/>
                  <a:pt x="43197" y="60760"/>
                </a:cubicBezTo>
                <a:cubicBezTo>
                  <a:pt x="43191" y="60753"/>
                  <a:pt x="43183" y="60747"/>
                  <a:pt x="43174" y="60739"/>
                </a:cubicBezTo>
                <a:lnTo>
                  <a:pt x="43174" y="60739"/>
                </a:lnTo>
                <a:cubicBezTo>
                  <a:pt x="43182" y="60742"/>
                  <a:pt x="43189" y="60745"/>
                  <a:pt x="43197" y="60748"/>
                </a:cubicBezTo>
                <a:cubicBezTo>
                  <a:pt x="43051" y="60644"/>
                  <a:pt x="42978" y="60588"/>
                  <a:pt x="42978" y="60588"/>
                </a:cubicBezTo>
                <a:lnTo>
                  <a:pt x="42978" y="60588"/>
                </a:lnTo>
                <a:cubicBezTo>
                  <a:pt x="42978" y="60588"/>
                  <a:pt x="43015" y="60617"/>
                  <a:pt x="43090" y="60676"/>
                </a:cubicBezTo>
                <a:cubicBezTo>
                  <a:pt x="43116" y="60694"/>
                  <a:pt x="43149" y="60718"/>
                  <a:pt x="43174" y="60739"/>
                </a:cubicBezTo>
                <a:lnTo>
                  <a:pt x="43174" y="60739"/>
                </a:lnTo>
                <a:cubicBezTo>
                  <a:pt x="43001" y="60668"/>
                  <a:pt x="42809" y="60433"/>
                  <a:pt x="42661" y="60319"/>
                </a:cubicBezTo>
                <a:cubicBezTo>
                  <a:pt x="42304" y="60033"/>
                  <a:pt x="41959" y="59736"/>
                  <a:pt x="41625" y="59438"/>
                </a:cubicBezTo>
                <a:cubicBezTo>
                  <a:pt x="40911" y="58807"/>
                  <a:pt x="40208" y="58152"/>
                  <a:pt x="39542" y="57473"/>
                </a:cubicBezTo>
                <a:cubicBezTo>
                  <a:pt x="38863" y="56783"/>
                  <a:pt x="38232" y="56092"/>
                  <a:pt x="37613" y="55354"/>
                </a:cubicBezTo>
                <a:cubicBezTo>
                  <a:pt x="37482" y="55199"/>
                  <a:pt x="37363" y="55045"/>
                  <a:pt x="37232" y="54878"/>
                </a:cubicBezTo>
                <a:cubicBezTo>
                  <a:pt x="37165" y="54800"/>
                  <a:pt x="37109" y="54713"/>
                  <a:pt x="37035" y="54634"/>
                </a:cubicBezTo>
                <a:lnTo>
                  <a:pt x="37035" y="54634"/>
                </a:lnTo>
                <a:cubicBezTo>
                  <a:pt x="36760" y="54256"/>
                  <a:pt x="36495" y="53899"/>
                  <a:pt x="36220" y="53509"/>
                </a:cubicBezTo>
                <a:cubicBezTo>
                  <a:pt x="35113" y="51937"/>
                  <a:pt x="34160" y="50258"/>
                  <a:pt x="33374" y="48496"/>
                </a:cubicBezTo>
                <a:cubicBezTo>
                  <a:pt x="33327" y="48389"/>
                  <a:pt x="33267" y="48270"/>
                  <a:pt x="33231" y="48163"/>
                </a:cubicBezTo>
                <a:lnTo>
                  <a:pt x="33231" y="48163"/>
                </a:lnTo>
                <a:cubicBezTo>
                  <a:pt x="33238" y="48185"/>
                  <a:pt x="33244" y="48206"/>
                  <a:pt x="33249" y="48226"/>
                </a:cubicBezTo>
                <a:lnTo>
                  <a:pt x="33249" y="48226"/>
                </a:lnTo>
                <a:cubicBezTo>
                  <a:pt x="33247" y="48220"/>
                  <a:pt x="33245" y="48215"/>
                  <a:pt x="33243" y="48210"/>
                </a:cubicBezTo>
                <a:cubicBezTo>
                  <a:pt x="33172" y="48020"/>
                  <a:pt x="33077" y="47806"/>
                  <a:pt x="33005" y="47603"/>
                </a:cubicBezTo>
                <a:cubicBezTo>
                  <a:pt x="32815" y="47115"/>
                  <a:pt x="32648" y="46603"/>
                  <a:pt x="32481" y="46115"/>
                </a:cubicBezTo>
                <a:cubicBezTo>
                  <a:pt x="32172" y="45151"/>
                  <a:pt x="31922" y="44174"/>
                  <a:pt x="31719" y="43186"/>
                </a:cubicBezTo>
                <a:cubicBezTo>
                  <a:pt x="31624" y="42710"/>
                  <a:pt x="31541" y="42245"/>
                  <a:pt x="31469" y="41769"/>
                </a:cubicBezTo>
                <a:cubicBezTo>
                  <a:pt x="31463" y="41718"/>
                  <a:pt x="31456" y="41667"/>
                  <a:pt x="31448" y="41616"/>
                </a:cubicBezTo>
                <a:lnTo>
                  <a:pt x="31448" y="41616"/>
                </a:lnTo>
                <a:cubicBezTo>
                  <a:pt x="31449" y="41607"/>
                  <a:pt x="31448" y="41584"/>
                  <a:pt x="31445" y="41543"/>
                </a:cubicBezTo>
                <a:cubicBezTo>
                  <a:pt x="31410" y="41281"/>
                  <a:pt x="31386" y="41019"/>
                  <a:pt x="31350" y="40757"/>
                </a:cubicBezTo>
                <a:cubicBezTo>
                  <a:pt x="31243" y="39757"/>
                  <a:pt x="31207" y="38745"/>
                  <a:pt x="31219" y="37745"/>
                </a:cubicBezTo>
                <a:cubicBezTo>
                  <a:pt x="31231" y="36769"/>
                  <a:pt x="31291" y="35804"/>
                  <a:pt x="31410" y="34828"/>
                </a:cubicBezTo>
                <a:cubicBezTo>
                  <a:pt x="31419" y="34748"/>
                  <a:pt x="31422" y="34700"/>
                  <a:pt x="31421" y="34674"/>
                </a:cubicBezTo>
                <a:lnTo>
                  <a:pt x="31421" y="34674"/>
                </a:lnTo>
                <a:cubicBezTo>
                  <a:pt x="31436" y="34612"/>
                  <a:pt x="31453" y="34554"/>
                  <a:pt x="31457" y="34530"/>
                </a:cubicBezTo>
                <a:cubicBezTo>
                  <a:pt x="31481" y="34292"/>
                  <a:pt x="31529" y="34078"/>
                  <a:pt x="31576" y="33840"/>
                </a:cubicBezTo>
                <a:cubicBezTo>
                  <a:pt x="31660" y="33340"/>
                  <a:pt x="31767" y="32851"/>
                  <a:pt x="31886" y="32375"/>
                </a:cubicBezTo>
                <a:cubicBezTo>
                  <a:pt x="32072" y="31654"/>
                  <a:pt x="32281" y="30943"/>
                  <a:pt x="32523" y="30243"/>
                </a:cubicBezTo>
                <a:lnTo>
                  <a:pt x="32523" y="30243"/>
                </a:lnTo>
                <a:cubicBezTo>
                  <a:pt x="35968" y="29081"/>
                  <a:pt x="39071" y="26757"/>
                  <a:pt x="40042" y="23076"/>
                </a:cubicBezTo>
                <a:cubicBezTo>
                  <a:pt x="40339" y="21957"/>
                  <a:pt x="39673" y="20814"/>
                  <a:pt x="38577" y="20469"/>
                </a:cubicBezTo>
                <a:cubicBezTo>
                  <a:pt x="38071" y="20316"/>
                  <a:pt x="37565" y="20246"/>
                  <a:pt x="37067" y="20246"/>
                </a:cubicBezTo>
                <a:cubicBezTo>
                  <a:pt x="35080" y="20246"/>
                  <a:pt x="33209" y="21365"/>
                  <a:pt x="31886" y="22850"/>
                </a:cubicBezTo>
                <a:cubicBezTo>
                  <a:pt x="30887" y="23972"/>
                  <a:pt x="30112" y="25261"/>
                  <a:pt x="29480" y="26624"/>
                </a:cubicBezTo>
                <a:lnTo>
                  <a:pt x="29480" y="26624"/>
                </a:lnTo>
                <a:cubicBezTo>
                  <a:pt x="29212" y="26682"/>
                  <a:pt x="28942" y="26733"/>
                  <a:pt x="28671" y="26779"/>
                </a:cubicBezTo>
                <a:lnTo>
                  <a:pt x="28289" y="26842"/>
                </a:lnTo>
                <a:lnTo>
                  <a:pt x="28289" y="26842"/>
                </a:lnTo>
                <a:cubicBezTo>
                  <a:pt x="28229" y="26855"/>
                  <a:pt x="28175" y="26864"/>
                  <a:pt x="28120" y="26869"/>
                </a:cubicBezTo>
                <a:lnTo>
                  <a:pt x="28120" y="26869"/>
                </a:lnTo>
                <a:lnTo>
                  <a:pt x="28289" y="26842"/>
                </a:lnTo>
                <a:lnTo>
                  <a:pt x="28289" y="26842"/>
                </a:lnTo>
                <a:cubicBezTo>
                  <a:pt x="28293" y="26841"/>
                  <a:pt x="28298" y="26840"/>
                  <a:pt x="28302" y="26839"/>
                </a:cubicBezTo>
                <a:lnTo>
                  <a:pt x="28302" y="26839"/>
                </a:lnTo>
                <a:cubicBezTo>
                  <a:pt x="27971" y="26871"/>
                  <a:pt x="27898" y="26882"/>
                  <a:pt x="27922" y="26884"/>
                </a:cubicBezTo>
                <a:lnTo>
                  <a:pt x="27922" y="26884"/>
                </a:lnTo>
                <a:cubicBezTo>
                  <a:pt x="27950" y="26881"/>
                  <a:pt x="27977" y="26878"/>
                  <a:pt x="28004" y="26874"/>
                </a:cubicBezTo>
                <a:cubicBezTo>
                  <a:pt x="28046" y="26874"/>
                  <a:pt x="28083" y="26873"/>
                  <a:pt x="28120" y="26869"/>
                </a:cubicBezTo>
                <a:lnTo>
                  <a:pt x="28120" y="26869"/>
                </a:lnTo>
                <a:lnTo>
                  <a:pt x="28088" y="26874"/>
                </a:lnTo>
                <a:cubicBezTo>
                  <a:pt x="28034" y="26879"/>
                  <a:pt x="27959" y="26884"/>
                  <a:pt x="27930" y="26884"/>
                </a:cubicBezTo>
                <a:cubicBezTo>
                  <a:pt x="27927" y="26884"/>
                  <a:pt x="27924" y="26884"/>
                  <a:pt x="27922" y="26884"/>
                </a:cubicBezTo>
                <a:lnTo>
                  <a:pt x="27922" y="26884"/>
                </a:lnTo>
                <a:cubicBezTo>
                  <a:pt x="27543" y="26927"/>
                  <a:pt x="27155" y="26959"/>
                  <a:pt x="26778" y="26982"/>
                </a:cubicBezTo>
                <a:cubicBezTo>
                  <a:pt x="26215" y="27018"/>
                  <a:pt x="25650" y="27034"/>
                  <a:pt x="25085" y="27034"/>
                </a:cubicBezTo>
                <a:cubicBezTo>
                  <a:pt x="23787" y="27034"/>
                  <a:pt x="22484" y="26948"/>
                  <a:pt x="21182" y="26815"/>
                </a:cubicBezTo>
                <a:cubicBezTo>
                  <a:pt x="20944" y="26779"/>
                  <a:pt x="20706" y="26767"/>
                  <a:pt x="20492" y="26744"/>
                </a:cubicBezTo>
                <a:cubicBezTo>
                  <a:pt x="20366" y="26723"/>
                  <a:pt x="20249" y="26711"/>
                  <a:pt x="20142" y="26700"/>
                </a:cubicBezTo>
                <a:lnTo>
                  <a:pt x="20142" y="26700"/>
                </a:lnTo>
                <a:cubicBezTo>
                  <a:pt x="19589" y="26619"/>
                  <a:pt x="19046" y="26526"/>
                  <a:pt x="18491" y="26410"/>
                </a:cubicBezTo>
                <a:cubicBezTo>
                  <a:pt x="17467" y="26208"/>
                  <a:pt x="16467" y="25946"/>
                  <a:pt x="15467" y="25624"/>
                </a:cubicBezTo>
                <a:cubicBezTo>
                  <a:pt x="15027" y="25470"/>
                  <a:pt x="14598" y="25327"/>
                  <a:pt x="14146" y="25148"/>
                </a:cubicBezTo>
                <a:cubicBezTo>
                  <a:pt x="14027" y="25100"/>
                  <a:pt x="13907" y="25041"/>
                  <a:pt x="13788" y="24993"/>
                </a:cubicBezTo>
                <a:cubicBezTo>
                  <a:pt x="13526" y="24874"/>
                  <a:pt x="13265" y="24755"/>
                  <a:pt x="13015" y="24636"/>
                </a:cubicBezTo>
                <a:cubicBezTo>
                  <a:pt x="12193" y="24243"/>
                  <a:pt x="11407" y="23791"/>
                  <a:pt x="10669" y="23291"/>
                </a:cubicBezTo>
                <a:cubicBezTo>
                  <a:pt x="10502" y="23172"/>
                  <a:pt x="10336" y="23065"/>
                  <a:pt x="10169" y="22945"/>
                </a:cubicBezTo>
                <a:cubicBezTo>
                  <a:pt x="10117" y="22904"/>
                  <a:pt x="9957" y="22754"/>
                  <a:pt x="9877" y="22716"/>
                </a:cubicBezTo>
                <a:lnTo>
                  <a:pt x="9877" y="22716"/>
                </a:lnTo>
                <a:cubicBezTo>
                  <a:pt x="9550" y="22443"/>
                  <a:pt x="9223" y="22170"/>
                  <a:pt x="8907" y="21886"/>
                </a:cubicBezTo>
                <a:cubicBezTo>
                  <a:pt x="8597" y="21600"/>
                  <a:pt x="8300" y="21302"/>
                  <a:pt x="8014" y="20993"/>
                </a:cubicBezTo>
                <a:lnTo>
                  <a:pt x="7573" y="20505"/>
                </a:lnTo>
                <a:cubicBezTo>
                  <a:pt x="7454" y="20374"/>
                  <a:pt x="7300" y="20076"/>
                  <a:pt x="7157" y="19993"/>
                </a:cubicBezTo>
                <a:lnTo>
                  <a:pt x="7157" y="19993"/>
                </a:lnTo>
                <a:cubicBezTo>
                  <a:pt x="7216" y="20076"/>
                  <a:pt x="7276" y="20147"/>
                  <a:pt x="7311" y="20219"/>
                </a:cubicBezTo>
                <a:cubicBezTo>
                  <a:pt x="7252" y="20147"/>
                  <a:pt x="7216" y="20088"/>
                  <a:pt x="7157" y="20017"/>
                </a:cubicBezTo>
                <a:cubicBezTo>
                  <a:pt x="7109" y="19933"/>
                  <a:pt x="7049" y="19862"/>
                  <a:pt x="7002" y="19802"/>
                </a:cubicBezTo>
                <a:cubicBezTo>
                  <a:pt x="6871" y="19624"/>
                  <a:pt x="6752" y="19445"/>
                  <a:pt x="6633" y="19255"/>
                </a:cubicBezTo>
                <a:cubicBezTo>
                  <a:pt x="6395" y="18885"/>
                  <a:pt x="6168" y="18504"/>
                  <a:pt x="5978" y="18123"/>
                </a:cubicBezTo>
                <a:cubicBezTo>
                  <a:pt x="5871" y="17933"/>
                  <a:pt x="5787" y="17731"/>
                  <a:pt x="5692" y="17528"/>
                </a:cubicBezTo>
                <a:cubicBezTo>
                  <a:pt x="5675" y="17486"/>
                  <a:pt x="5600" y="17281"/>
                  <a:pt x="5594" y="17281"/>
                </a:cubicBezTo>
                <a:lnTo>
                  <a:pt x="5594" y="17281"/>
                </a:lnTo>
                <a:cubicBezTo>
                  <a:pt x="5591" y="17281"/>
                  <a:pt x="5601" y="17318"/>
                  <a:pt x="5633" y="17421"/>
                </a:cubicBezTo>
                <a:cubicBezTo>
                  <a:pt x="5664" y="17522"/>
                  <a:pt x="5675" y="17559"/>
                  <a:pt x="5674" y="17559"/>
                </a:cubicBezTo>
                <a:cubicBezTo>
                  <a:pt x="5672" y="17559"/>
                  <a:pt x="5602" y="17344"/>
                  <a:pt x="5585" y="17302"/>
                </a:cubicBezTo>
                <a:cubicBezTo>
                  <a:pt x="5430" y="16897"/>
                  <a:pt x="5287" y="16480"/>
                  <a:pt x="5180" y="16052"/>
                </a:cubicBezTo>
                <a:cubicBezTo>
                  <a:pt x="5040" y="15600"/>
                  <a:pt x="4871" y="15071"/>
                  <a:pt x="4840" y="14577"/>
                </a:cubicBezTo>
                <a:lnTo>
                  <a:pt x="4840" y="14577"/>
                </a:lnTo>
                <a:cubicBezTo>
                  <a:pt x="4841" y="14497"/>
                  <a:pt x="4840" y="14385"/>
                  <a:pt x="4835" y="14337"/>
                </a:cubicBezTo>
                <a:cubicBezTo>
                  <a:pt x="4823" y="14182"/>
                  <a:pt x="4799" y="14016"/>
                  <a:pt x="4787" y="13861"/>
                </a:cubicBezTo>
                <a:cubicBezTo>
                  <a:pt x="4775" y="13563"/>
                  <a:pt x="4763" y="13266"/>
                  <a:pt x="4763" y="12992"/>
                </a:cubicBezTo>
                <a:cubicBezTo>
                  <a:pt x="4763" y="12361"/>
                  <a:pt x="4787" y="11754"/>
                  <a:pt x="4847" y="11123"/>
                </a:cubicBezTo>
                <a:cubicBezTo>
                  <a:pt x="4859" y="11027"/>
                  <a:pt x="4883" y="10920"/>
                  <a:pt x="4883" y="10801"/>
                </a:cubicBezTo>
                <a:cubicBezTo>
                  <a:pt x="4883" y="10788"/>
                  <a:pt x="4884" y="10776"/>
                  <a:pt x="4885" y="10765"/>
                </a:cubicBezTo>
                <a:lnTo>
                  <a:pt x="4885" y="10765"/>
                </a:lnTo>
                <a:cubicBezTo>
                  <a:pt x="4888" y="10748"/>
                  <a:pt x="4891" y="10729"/>
                  <a:pt x="4894" y="10706"/>
                </a:cubicBezTo>
                <a:cubicBezTo>
                  <a:pt x="4942" y="10384"/>
                  <a:pt x="5002" y="10075"/>
                  <a:pt x="5061" y="9741"/>
                </a:cubicBezTo>
                <a:cubicBezTo>
                  <a:pt x="5514" y="7301"/>
                  <a:pt x="6335" y="4955"/>
                  <a:pt x="7216" y="2645"/>
                </a:cubicBezTo>
                <a:cubicBezTo>
                  <a:pt x="7597" y="1598"/>
                  <a:pt x="6788" y="276"/>
                  <a:pt x="5740" y="38"/>
                </a:cubicBezTo>
                <a:cubicBezTo>
                  <a:pt x="5593" y="13"/>
                  <a:pt x="5449" y="0"/>
                  <a:pt x="530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"/>
          <p:cNvSpPr/>
          <p:nvPr/>
        </p:nvSpPr>
        <p:spPr>
          <a:xfrm flipH="1">
            <a:off x="1361863" y="370588"/>
            <a:ext cx="106500" cy="106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"/>
          <p:cNvSpPr/>
          <p:nvPr/>
        </p:nvSpPr>
        <p:spPr>
          <a:xfrm flipH="1">
            <a:off x="-15275" y="708175"/>
            <a:ext cx="142200" cy="14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"/>
          <p:cNvSpPr/>
          <p:nvPr/>
        </p:nvSpPr>
        <p:spPr>
          <a:xfrm flipH="1">
            <a:off x="8520525" y="233100"/>
            <a:ext cx="723625" cy="1310425"/>
          </a:xfrm>
          <a:custGeom>
            <a:rect b="b" l="l" r="r" t="t"/>
            <a:pathLst>
              <a:path extrusionOk="0" h="52417" w="28945">
                <a:moveTo>
                  <a:pt x="10764" y="4301"/>
                </a:moveTo>
                <a:cubicBezTo>
                  <a:pt x="10897" y="4315"/>
                  <a:pt x="10990" y="4326"/>
                  <a:pt x="10990" y="4329"/>
                </a:cubicBezTo>
                <a:cubicBezTo>
                  <a:pt x="10990" y="4330"/>
                  <a:pt x="10988" y="4330"/>
                  <a:pt x="10984" y="4330"/>
                </a:cubicBezTo>
                <a:cubicBezTo>
                  <a:pt x="10954" y="4330"/>
                  <a:pt x="10827" y="4311"/>
                  <a:pt x="10764" y="4301"/>
                </a:cubicBezTo>
                <a:close/>
                <a:moveTo>
                  <a:pt x="14419" y="5246"/>
                </a:moveTo>
                <a:lnTo>
                  <a:pt x="14419" y="5246"/>
                </a:lnTo>
                <a:cubicBezTo>
                  <a:pt x="14450" y="5265"/>
                  <a:pt x="14488" y="5280"/>
                  <a:pt x="14526" y="5296"/>
                </a:cubicBezTo>
                <a:lnTo>
                  <a:pt x="14526" y="5296"/>
                </a:lnTo>
                <a:cubicBezTo>
                  <a:pt x="14491" y="5279"/>
                  <a:pt x="14455" y="5261"/>
                  <a:pt x="14419" y="5246"/>
                </a:cubicBezTo>
                <a:close/>
                <a:moveTo>
                  <a:pt x="14526" y="5296"/>
                </a:moveTo>
                <a:lnTo>
                  <a:pt x="14526" y="5296"/>
                </a:lnTo>
                <a:cubicBezTo>
                  <a:pt x="14556" y="5310"/>
                  <a:pt x="14585" y="5324"/>
                  <a:pt x="14613" y="5336"/>
                </a:cubicBezTo>
                <a:lnTo>
                  <a:pt x="14613" y="5336"/>
                </a:lnTo>
                <a:cubicBezTo>
                  <a:pt x="14586" y="5321"/>
                  <a:pt x="14556" y="5309"/>
                  <a:pt x="14526" y="5296"/>
                </a:cubicBezTo>
                <a:close/>
                <a:moveTo>
                  <a:pt x="19720" y="9260"/>
                </a:moveTo>
                <a:cubicBezTo>
                  <a:pt x="19727" y="9268"/>
                  <a:pt x="19734" y="9275"/>
                  <a:pt x="19741" y="9282"/>
                </a:cubicBezTo>
                <a:cubicBezTo>
                  <a:pt x="19801" y="9362"/>
                  <a:pt x="19823" y="9392"/>
                  <a:pt x="19822" y="9392"/>
                </a:cubicBezTo>
                <a:cubicBezTo>
                  <a:pt x="19821" y="9392"/>
                  <a:pt x="19768" y="9323"/>
                  <a:pt x="19720" y="9260"/>
                </a:cubicBezTo>
                <a:close/>
                <a:moveTo>
                  <a:pt x="21603" y="20594"/>
                </a:moveTo>
                <a:cubicBezTo>
                  <a:pt x="21595" y="20611"/>
                  <a:pt x="21585" y="20630"/>
                  <a:pt x="21575" y="20653"/>
                </a:cubicBezTo>
                <a:cubicBezTo>
                  <a:pt x="21541" y="20728"/>
                  <a:pt x="21523" y="20769"/>
                  <a:pt x="21516" y="20787"/>
                </a:cubicBezTo>
                <a:lnTo>
                  <a:pt x="21516" y="20787"/>
                </a:lnTo>
                <a:cubicBezTo>
                  <a:pt x="21532" y="20753"/>
                  <a:pt x="21548" y="20720"/>
                  <a:pt x="21563" y="20688"/>
                </a:cubicBezTo>
                <a:cubicBezTo>
                  <a:pt x="21569" y="20672"/>
                  <a:pt x="21579" y="20650"/>
                  <a:pt x="21590" y="20627"/>
                </a:cubicBezTo>
                <a:lnTo>
                  <a:pt x="21590" y="20627"/>
                </a:lnTo>
                <a:cubicBezTo>
                  <a:pt x="21595" y="20615"/>
                  <a:pt x="21599" y="20604"/>
                  <a:pt x="21603" y="20594"/>
                </a:cubicBezTo>
                <a:close/>
                <a:moveTo>
                  <a:pt x="21281" y="28961"/>
                </a:moveTo>
                <a:cubicBezTo>
                  <a:pt x="21394" y="28994"/>
                  <a:pt x="21451" y="29005"/>
                  <a:pt x="21471" y="29005"/>
                </a:cubicBezTo>
                <a:lnTo>
                  <a:pt x="21471" y="29005"/>
                </a:lnTo>
                <a:cubicBezTo>
                  <a:pt x="21409" y="28992"/>
                  <a:pt x="21348" y="28978"/>
                  <a:pt x="21287" y="28962"/>
                </a:cubicBezTo>
                <a:lnTo>
                  <a:pt x="21287" y="28962"/>
                </a:lnTo>
                <a:cubicBezTo>
                  <a:pt x="21285" y="28962"/>
                  <a:pt x="21283" y="28962"/>
                  <a:pt x="21281" y="28961"/>
                </a:cubicBezTo>
                <a:close/>
                <a:moveTo>
                  <a:pt x="19787" y="28967"/>
                </a:moveTo>
                <a:cubicBezTo>
                  <a:pt x="19664" y="29005"/>
                  <a:pt x="19600" y="29017"/>
                  <a:pt x="19576" y="29017"/>
                </a:cubicBezTo>
                <a:cubicBezTo>
                  <a:pt x="19573" y="29017"/>
                  <a:pt x="19570" y="29017"/>
                  <a:pt x="19569" y="29017"/>
                </a:cubicBezTo>
                <a:lnTo>
                  <a:pt x="19569" y="29017"/>
                </a:lnTo>
                <a:cubicBezTo>
                  <a:pt x="19637" y="29002"/>
                  <a:pt x="19706" y="28986"/>
                  <a:pt x="19773" y="28968"/>
                </a:cubicBezTo>
                <a:lnTo>
                  <a:pt x="19773" y="28968"/>
                </a:lnTo>
                <a:cubicBezTo>
                  <a:pt x="19778" y="28968"/>
                  <a:pt x="19782" y="28967"/>
                  <a:pt x="19787" y="28967"/>
                </a:cubicBezTo>
                <a:close/>
                <a:moveTo>
                  <a:pt x="23146" y="29678"/>
                </a:moveTo>
                <a:cubicBezTo>
                  <a:pt x="23177" y="29693"/>
                  <a:pt x="23267" y="29763"/>
                  <a:pt x="23263" y="29763"/>
                </a:cubicBezTo>
                <a:cubicBezTo>
                  <a:pt x="23261" y="29763"/>
                  <a:pt x="23231" y="29741"/>
                  <a:pt x="23146" y="29678"/>
                </a:cubicBezTo>
                <a:close/>
                <a:moveTo>
                  <a:pt x="24384" y="34083"/>
                </a:moveTo>
                <a:cubicBezTo>
                  <a:pt x="24384" y="34084"/>
                  <a:pt x="24383" y="34086"/>
                  <a:pt x="24383" y="34087"/>
                </a:cubicBezTo>
                <a:lnTo>
                  <a:pt x="24383" y="34087"/>
                </a:lnTo>
                <a:cubicBezTo>
                  <a:pt x="24383" y="34086"/>
                  <a:pt x="24384" y="34084"/>
                  <a:pt x="24384" y="34083"/>
                </a:cubicBezTo>
                <a:close/>
                <a:moveTo>
                  <a:pt x="23328" y="37740"/>
                </a:moveTo>
                <a:cubicBezTo>
                  <a:pt x="23321" y="37756"/>
                  <a:pt x="23318" y="37763"/>
                  <a:pt x="23318" y="37763"/>
                </a:cubicBezTo>
                <a:cubicBezTo>
                  <a:pt x="23318" y="37763"/>
                  <a:pt x="23322" y="37755"/>
                  <a:pt x="23328" y="37740"/>
                </a:cubicBezTo>
                <a:close/>
                <a:moveTo>
                  <a:pt x="21265" y="41298"/>
                </a:moveTo>
                <a:lnTo>
                  <a:pt x="21265" y="41298"/>
                </a:lnTo>
                <a:cubicBezTo>
                  <a:pt x="21259" y="41304"/>
                  <a:pt x="21252" y="41311"/>
                  <a:pt x="21246" y="41318"/>
                </a:cubicBezTo>
                <a:lnTo>
                  <a:pt x="21246" y="41318"/>
                </a:lnTo>
                <a:cubicBezTo>
                  <a:pt x="21255" y="41307"/>
                  <a:pt x="21262" y="41300"/>
                  <a:pt x="21265" y="41298"/>
                </a:cubicBezTo>
                <a:close/>
                <a:moveTo>
                  <a:pt x="21175" y="41407"/>
                </a:moveTo>
                <a:cubicBezTo>
                  <a:pt x="21173" y="41410"/>
                  <a:pt x="21171" y="41414"/>
                  <a:pt x="21170" y="41417"/>
                </a:cubicBezTo>
                <a:cubicBezTo>
                  <a:pt x="21113" y="41493"/>
                  <a:pt x="21091" y="41521"/>
                  <a:pt x="21091" y="41521"/>
                </a:cubicBezTo>
                <a:cubicBezTo>
                  <a:pt x="21090" y="41521"/>
                  <a:pt x="21132" y="41464"/>
                  <a:pt x="21175" y="41407"/>
                </a:cubicBezTo>
                <a:close/>
                <a:moveTo>
                  <a:pt x="8718" y="1"/>
                </a:moveTo>
                <a:cubicBezTo>
                  <a:pt x="6373" y="1"/>
                  <a:pt x="4023" y="413"/>
                  <a:pt x="1846" y="1234"/>
                </a:cubicBezTo>
                <a:cubicBezTo>
                  <a:pt x="822" y="1627"/>
                  <a:pt x="0" y="2674"/>
                  <a:pt x="370" y="3841"/>
                </a:cubicBezTo>
                <a:cubicBezTo>
                  <a:pt x="685" y="4648"/>
                  <a:pt x="1529" y="5399"/>
                  <a:pt x="2438" y="5399"/>
                </a:cubicBezTo>
                <a:cubicBezTo>
                  <a:pt x="2628" y="5399"/>
                  <a:pt x="2821" y="5366"/>
                  <a:pt x="3013" y="5294"/>
                </a:cubicBezTo>
                <a:cubicBezTo>
                  <a:pt x="3787" y="4996"/>
                  <a:pt x="4572" y="4758"/>
                  <a:pt x="5394" y="4579"/>
                </a:cubicBezTo>
                <a:cubicBezTo>
                  <a:pt x="5763" y="4496"/>
                  <a:pt x="6132" y="4436"/>
                  <a:pt x="6501" y="4365"/>
                </a:cubicBezTo>
                <a:cubicBezTo>
                  <a:pt x="6528" y="4365"/>
                  <a:pt x="6632" y="4339"/>
                  <a:pt x="6721" y="4320"/>
                </a:cubicBezTo>
                <a:lnTo>
                  <a:pt x="6721" y="4320"/>
                </a:lnTo>
                <a:cubicBezTo>
                  <a:pt x="6649" y="4328"/>
                  <a:pt x="6575" y="4336"/>
                  <a:pt x="6571" y="4336"/>
                </a:cubicBezTo>
                <a:cubicBezTo>
                  <a:pt x="6568" y="4336"/>
                  <a:pt x="6608" y="4331"/>
                  <a:pt x="6727" y="4317"/>
                </a:cubicBezTo>
                <a:cubicBezTo>
                  <a:pt x="6731" y="4317"/>
                  <a:pt x="6735" y="4317"/>
                  <a:pt x="6738" y="4317"/>
                </a:cubicBezTo>
                <a:lnTo>
                  <a:pt x="6738" y="4317"/>
                </a:lnTo>
                <a:cubicBezTo>
                  <a:pt x="6733" y="4318"/>
                  <a:pt x="6727" y="4319"/>
                  <a:pt x="6721" y="4320"/>
                </a:cubicBezTo>
                <a:lnTo>
                  <a:pt x="6721" y="4320"/>
                </a:lnTo>
                <a:cubicBezTo>
                  <a:pt x="6741" y="4318"/>
                  <a:pt x="6761" y="4316"/>
                  <a:pt x="6779" y="4314"/>
                </a:cubicBezTo>
                <a:lnTo>
                  <a:pt x="6779" y="4314"/>
                </a:lnTo>
                <a:cubicBezTo>
                  <a:pt x="6766" y="4315"/>
                  <a:pt x="6752" y="4316"/>
                  <a:pt x="6738" y="4317"/>
                </a:cubicBezTo>
                <a:lnTo>
                  <a:pt x="6738" y="4317"/>
                </a:lnTo>
                <a:cubicBezTo>
                  <a:pt x="6782" y="4308"/>
                  <a:pt x="6820" y="4301"/>
                  <a:pt x="6842" y="4301"/>
                </a:cubicBezTo>
                <a:cubicBezTo>
                  <a:pt x="6851" y="4301"/>
                  <a:pt x="6857" y="4302"/>
                  <a:pt x="6858" y="4305"/>
                </a:cubicBezTo>
                <a:cubicBezTo>
                  <a:pt x="6858" y="4305"/>
                  <a:pt x="6824" y="4309"/>
                  <a:pt x="6779" y="4314"/>
                </a:cubicBezTo>
                <a:lnTo>
                  <a:pt x="6779" y="4314"/>
                </a:lnTo>
                <a:cubicBezTo>
                  <a:pt x="6975" y="4300"/>
                  <a:pt x="7162" y="4269"/>
                  <a:pt x="7370" y="4258"/>
                </a:cubicBezTo>
                <a:cubicBezTo>
                  <a:pt x="7884" y="4221"/>
                  <a:pt x="8402" y="4202"/>
                  <a:pt x="8922" y="4202"/>
                </a:cubicBezTo>
                <a:cubicBezTo>
                  <a:pt x="9234" y="4202"/>
                  <a:pt x="9546" y="4209"/>
                  <a:pt x="9859" y="4222"/>
                </a:cubicBezTo>
                <a:cubicBezTo>
                  <a:pt x="9924" y="4222"/>
                  <a:pt x="10432" y="4267"/>
                  <a:pt x="10745" y="4299"/>
                </a:cubicBezTo>
                <a:lnTo>
                  <a:pt x="10745" y="4299"/>
                </a:lnTo>
                <a:cubicBezTo>
                  <a:pt x="10762" y="4302"/>
                  <a:pt x="10794" y="4308"/>
                  <a:pt x="10847" y="4317"/>
                </a:cubicBezTo>
                <a:cubicBezTo>
                  <a:pt x="10942" y="4329"/>
                  <a:pt x="11026" y="4341"/>
                  <a:pt x="11133" y="4365"/>
                </a:cubicBezTo>
                <a:cubicBezTo>
                  <a:pt x="11371" y="4401"/>
                  <a:pt x="11597" y="4436"/>
                  <a:pt x="11835" y="4496"/>
                </a:cubicBezTo>
                <a:cubicBezTo>
                  <a:pt x="12621" y="4663"/>
                  <a:pt x="13383" y="4877"/>
                  <a:pt x="14133" y="5151"/>
                </a:cubicBezTo>
                <a:cubicBezTo>
                  <a:pt x="14240" y="5186"/>
                  <a:pt x="14597" y="5270"/>
                  <a:pt x="14657" y="5353"/>
                </a:cubicBezTo>
                <a:cubicBezTo>
                  <a:pt x="14643" y="5348"/>
                  <a:pt x="14628" y="5343"/>
                  <a:pt x="14613" y="5336"/>
                </a:cubicBezTo>
                <a:lnTo>
                  <a:pt x="14613" y="5336"/>
                </a:lnTo>
                <a:cubicBezTo>
                  <a:pt x="14616" y="5338"/>
                  <a:pt x="14618" y="5340"/>
                  <a:pt x="14621" y="5341"/>
                </a:cubicBezTo>
                <a:cubicBezTo>
                  <a:pt x="14705" y="5389"/>
                  <a:pt x="14776" y="5413"/>
                  <a:pt x="14871" y="5460"/>
                </a:cubicBezTo>
                <a:cubicBezTo>
                  <a:pt x="15252" y="5639"/>
                  <a:pt x="15621" y="5829"/>
                  <a:pt x="16002" y="6044"/>
                </a:cubicBezTo>
                <a:cubicBezTo>
                  <a:pt x="16348" y="6234"/>
                  <a:pt x="16681" y="6437"/>
                  <a:pt x="17014" y="6663"/>
                </a:cubicBezTo>
                <a:cubicBezTo>
                  <a:pt x="17124" y="6745"/>
                  <a:pt x="17226" y="6827"/>
                  <a:pt x="17337" y="6898"/>
                </a:cubicBezTo>
                <a:lnTo>
                  <a:pt x="17337" y="6898"/>
                </a:lnTo>
                <a:cubicBezTo>
                  <a:pt x="17333" y="6891"/>
                  <a:pt x="17328" y="6884"/>
                  <a:pt x="17324" y="6877"/>
                </a:cubicBezTo>
                <a:lnTo>
                  <a:pt x="17324" y="6877"/>
                </a:lnTo>
                <a:cubicBezTo>
                  <a:pt x="17330" y="6886"/>
                  <a:pt x="17337" y="6894"/>
                  <a:pt x="17345" y="6903"/>
                </a:cubicBezTo>
                <a:lnTo>
                  <a:pt x="17345" y="6903"/>
                </a:lnTo>
                <a:cubicBezTo>
                  <a:pt x="17343" y="6901"/>
                  <a:pt x="17340" y="6900"/>
                  <a:pt x="17337" y="6898"/>
                </a:cubicBezTo>
                <a:lnTo>
                  <a:pt x="17337" y="6898"/>
                </a:lnTo>
                <a:cubicBezTo>
                  <a:pt x="17408" y="7004"/>
                  <a:pt x="17488" y="7050"/>
                  <a:pt x="17516" y="7050"/>
                </a:cubicBezTo>
                <a:cubicBezTo>
                  <a:pt x="17524" y="7050"/>
                  <a:pt x="17527" y="7047"/>
                  <a:pt x="17526" y="7040"/>
                </a:cubicBezTo>
                <a:lnTo>
                  <a:pt x="17526" y="7040"/>
                </a:lnTo>
                <a:cubicBezTo>
                  <a:pt x="17468" y="6997"/>
                  <a:pt x="17390" y="6950"/>
                  <a:pt x="17345" y="6903"/>
                </a:cubicBezTo>
                <a:lnTo>
                  <a:pt x="17345" y="6903"/>
                </a:lnTo>
                <a:cubicBezTo>
                  <a:pt x="17377" y="6923"/>
                  <a:pt x="17409" y="6942"/>
                  <a:pt x="17443" y="6961"/>
                </a:cubicBezTo>
                <a:cubicBezTo>
                  <a:pt x="17499" y="6999"/>
                  <a:pt x="17523" y="7026"/>
                  <a:pt x="17526" y="7040"/>
                </a:cubicBezTo>
                <a:lnTo>
                  <a:pt x="17526" y="7040"/>
                </a:lnTo>
                <a:cubicBezTo>
                  <a:pt x="17545" y="7053"/>
                  <a:pt x="17561" y="7067"/>
                  <a:pt x="17574" y="7080"/>
                </a:cubicBezTo>
                <a:cubicBezTo>
                  <a:pt x="18169" y="7568"/>
                  <a:pt x="18717" y="8104"/>
                  <a:pt x="19229" y="8675"/>
                </a:cubicBezTo>
                <a:cubicBezTo>
                  <a:pt x="19348" y="8806"/>
                  <a:pt x="19455" y="8937"/>
                  <a:pt x="19574" y="9080"/>
                </a:cubicBezTo>
                <a:cubicBezTo>
                  <a:pt x="19610" y="9123"/>
                  <a:pt x="19638" y="9162"/>
                  <a:pt x="19670" y="9202"/>
                </a:cubicBezTo>
                <a:lnTo>
                  <a:pt x="19670" y="9202"/>
                </a:lnTo>
                <a:cubicBezTo>
                  <a:pt x="19868" y="9521"/>
                  <a:pt x="20118" y="9819"/>
                  <a:pt x="20312" y="10139"/>
                </a:cubicBezTo>
                <a:cubicBezTo>
                  <a:pt x="20695" y="10725"/>
                  <a:pt x="21025" y="11353"/>
                  <a:pt x="21321" y="11993"/>
                </a:cubicBezTo>
                <a:lnTo>
                  <a:pt x="21321" y="11993"/>
                </a:lnTo>
                <a:cubicBezTo>
                  <a:pt x="21346" y="12085"/>
                  <a:pt x="21411" y="12175"/>
                  <a:pt x="21432" y="12247"/>
                </a:cubicBezTo>
                <a:lnTo>
                  <a:pt x="21610" y="12735"/>
                </a:lnTo>
                <a:cubicBezTo>
                  <a:pt x="21741" y="13116"/>
                  <a:pt x="21848" y="13485"/>
                  <a:pt x="21956" y="13866"/>
                </a:cubicBezTo>
                <a:cubicBezTo>
                  <a:pt x="22039" y="14223"/>
                  <a:pt x="22134" y="14581"/>
                  <a:pt x="22194" y="14962"/>
                </a:cubicBezTo>
                <a:cubicBezTo>
                  <a:pt x="22209" y="15085"/>
                  <a:pt x="22224" y="15347"/>
                  <a:pt x="22227" y="15347"/>
                </a:cubicBezTo>
                <a:cubicBezTo>
                  <a:pt x="22228" y="15347"/>
                  <a:pt x="22227" y="15291"/>
                  <a:pt x="22221" y="15141"/>
                </a:cubicBezTo>
                <a:lnTo>
                  <a:pt x="22221" y="15141"/>
                </a:lnTo>
                <a:cubicBezTo>
                  <a:pt x="22232" y="15303"/>
                  <a:pt x="22267" y="15470"/>
                  <a:pt x="22277" y="15628"/>
                </a:cubicBezTo>
                <a:cubicBezTo>
                  <a:pt x="22337" y="16390"/>
                  <a:pt x="22337" y="17140"/>
                  <a:pt x="22277" y="17902"/>
                </a:cubicBezTo>
                <a:cubicBezTo>
                  <a:pt x="22271" y="17951"/>
                  <a:pt x="22268" y="17997"/>
                  <a:pt x="22265" y="18042"/>
                </a:cubicBezTo>
                <a:lnTo>
                  <a:pt x="22265" y="18042"/>
                </a:lnTo>
                <a:cubicBezTo>
                  <a:pt x="22262" y="18050"/>
                  <a:pt x="22259" y="18059"/>
                  <a:pt x="22257" y="18067"/>
                </a:cubicBezTo>
                <a:lnTo>
                  <a:pt x="22257" y="18067"/>
                </a:lnTo>
                <a:cubicBezTo>
                  <a:pt x="22259" y="18060"/>
                  <a:pt x="22262" y="18052"/>
                  <a:pt x="22265" y="18044"/>
                </a:cubicBezTo>
                <a:lnTo>
                  <a:pt x="22265" y="18044"/>
                </a:lnTo>
                <a:cubicBezTo>
                  <a:pt x="22262" y="18085"/>
                  <a:pt x="22259" y="18125"/>
                  <a:pt x="22253" y="18164"/>
                </a:cubicBezTo>
                <a:cubicBezTo>
                  <a:pt x="22249" y="18239"/>
                  <a:pt x="22229" y="18292"/>
                  <a:pt x="22216" y="18305"/>
                </a:cubicBezTo>
                <a:lnTo>
                  <a:pt x="22216" y="18305"/>
                </a:lnTo>
                <a:cubicBezTo>
                  <a:pt x="22224" y="18222"/>
                  <a:pt x="22235" y="18140"/>
                  <a:pt x="22257" y="18067"/>
                </a:cubicBezTo>
                <a:lnTo>
                  <a:pt x="22257" y="18067"/>
                </a:lnTo>
                <a:cubicBezTo>
                  <a:pt x="22198" y="18240"/>
                  <a:pt x="22197" y="18308"/>
                  <a:pt x="22210" y="18308"/>
                </a:cubicBezTo>
                <a:cubicBezTo>
                  <a:pt x="22212" y="18308"/>
                  <a:pt x="22214" y="18307"/>
                  <a:pt x="22216" y="18305"/>
                </a:cubicBezTo>
                <a:lnTo>
                  <a:pt x="22216" y="18305"/>
                </a:lnTo>
                <a:cubicBezTo>
                  <a:pt x="22209" y="18374"/>
                  <a:pt x="22203" y="18444"/>
                  <a:pt x="22194" y="18510"/>
                </a:cubicBezTo>
                <a:cubicBezTo>
                  <a:pt x="22122" y="18879"/>
                  <a:pt x="22027" y="19236"/>
                  <a:pt x="21920" y="19617"/>
                </a:cubicBezTo>
                <a:cubicBezTo>
                  <a:pt x="21836" y="19938"/>
                  <a:pt x="21729" y="20248"/>
                  <a:pt x="21610" y="20569"/>
                </a:cubicBezTo>
                <a:cubicBezTo>
                  <a:pt x="21609" y="20575"/>
                  <a:pt x="21606" y="20584"/>
                  <a:pt x="21603" y="20594"/>
                </a:cubicBezTo>
                <a:lnTo>
                  <a:pt x="21603" y="20594"/>
                </a:lnTo>
                <a:cubicBezTo>
                  <a:pt x="21632" y="20533"/>
                  <a:pt x="21643" y="20511"/>
                  <a:pt x="21643" y="20511"/>
                </a:cubicBezTo>
                <a:lnTo>
                  <a:pt x="21643" y="20511"/>
                </a:lnTo>
                <a:cubicBezTo>
                  <a:pt x="21644" y="20511"/>
                  <a:pt x="21615" y="20572"/>
                  <a:pt x="21590" y="20627"/>
                </a:cubicBezTo>
                <a:lnTo>
                  <a:pt x="21590" y="20627"/>
                </a:lnTo>
                <a:cubicBezTo>
                  <a:pt x="21561" y="20697"/>
                  <a:pt x="21514" y="20798"/>
                  <a:pt x="21512" y="20798"/>
                </a:cubicBezTo>
                <a:cubicBezTo>
                  <a:pt x="21511" y="20798"/>
                  <a:pt x="21513" y="20795"/>
                  <a:pt x="21516" y="20787"/>
                </a:cubicBezTo>
                <a:lnTo>
                  <a:pt x="21516" y="20787"/>
                </a:lnTo>
                <a:cubicBezTo>
                  <a:pt x="21453" y="20916"/>
                  <a:pt x="21381" y="21056"/>
                  <a:pt x="21325" y="21188"/>
                </a:cubicBezTo>
                <a:cubicBezTo>
                  <a:pt x="21003" y="21843"/>
                  <a:pt x="20610" y="22474"/>
                  <a:pt x="20182" y="23046"/>
                </a:cubicBezTo>
                <a:cubicBezTo>
                  <a:pt x="20150" y="23085"/>
                  <a:pt x="20062" y="23202"/>
                  <a:pt x="20060" y="23202"/>
                </a:cubicBezTo>
                <a:cubicBezTo>
                  <a:pt x="20059" y="23202"/>
                  <a:pt x="20081" y="23171"/>
                  <a:pt x="20146" y="23082"/>
                </a:cubicBezTo>
                <a:cubicBezTo>
                  <a:pt x="20217" y="22992"/>
                  <a:pt x="20242" y="22960"/>
                  <a:pt x="20241" y="22960"/>
                </a:cubicBezTo>
                <a:lnTo>
                  <a:pt x="20241" y="22960"/>
                </a:lnTo>
                <a:cubicBezTo>
                  <a:pt x="20240" y="22960"/>
                  <a:pt x="20115" y="23112"/>
                  <a:pt x="20074" y="23153"/>
                </a:cubicBezTo>
                <a:cubicBezTo>
                  <a:pt x="19943" y="23320"/>
                  <a:pt x="19812" y="23486"/>
                  <a:pt x="19670" y="23629"/>
                </a:cubicBezTo>
                <a:cubicBezTo>
                  <a:pt x="19396" y="23951"/>
                  <a:pt x="19110" y="24248"/>
                  <a:pt x="18800" y="24522"/>
                </a:cubicBezTo>
                <a:cubicBezTo>
                  <a:pt x="18669" y="24653"/>
                  <a:pt x="18515" y="24784"/>
                  <a:pt x="18384" y="24903"/>
                </a:cubicBezTo>
                <a:cubicBezTo>
                  <a:pt x="18370" y="24914"/>
                  <a:pt x="18357" y="24924"/>
                  <a:pt x="18343" y="24935"/>
                </a:cubicBezTo>
                <a:lnTo>
                  <a:pt x="18343" y="24935"/>
                </a:lnTo>
                <a:cubicBezTo>
                  <a:pt x="16239" y="25345"/>
                  <a:pt x="14287" y="26362"/>
                  <a:pt x="12395" y="27344"/>
                </a:cubicBezTo>
                <a:cubicBezTo>
                  <a:pt x="11609" y="27761"/>
                  <a:pt x="11145" y="28868"/>
                  <a:pt x="11430" y="29725"/>
                </a:cubicBezTo>
                <a:cubicBezTo>
                  <a:pt x="11690" y="30492"/>
                  <a:pt x="12451" y="31280"/>
                  <a:pt x="13320" y="31280"/>
                </a:cubicBezTo>
                <a:cubicBezTo>
                  <a:pt x="13369" y="31280"/>
                  <a:pt x="13417" y="31278"/>
                  <a:pt x="13466" y="31273"/>
                </a:cubicBezTo>
                <a:cubicBezTo>
                  <a:pt x="15799" y="31036"/>
                  <a:pt x="18021" y="30231"/>
                  <a:pt x="19945" y="28947"/>
                </a:cubicBezTo>
                <a:lnTo>
                  <a:pt x="19945" y="28947"/>
                </a:lnTo>
                <a:cubicBezTo>
                  <a:pt x="19956" y="28945"/>
                  <a:pt x="19968" y="28942"/>
                  <a:pt x="19979" y="28939"/>
                </a:cubicBezTo>
                <a:cubicBezTo>
                  <a:pt x="20122" y="28931"/>
                  <a:pt x="20259" y="28923"/>
                  <a:pt x="20403" y="28923"/>
                </a:cubicBezTo>
                <a:cubicBezTo>
                  <a:pt x="20463" y="28923"/>
                  <a:pt x="20524" y="28924"/>
                  <a:pt x="20586" y="28928"/>
                </a:cubicBezTo>
                <a:cubicBezTo>
                  <a:pt x="20753" y="28928"/>
                  <a:pt x="20896" y="28928"/>
                  <a:pt x="21063" y="28939"/>
                </a:cubicBezTo>
                <a:cubicBezTo>
                  <a:pt x="21132" y="28939"/>
                  <a:pt x="21209" y="28956"/>
                  <a:pt x="21281" y="28961"/>
                </a:cubicBezTo>
                <a:lnTo>
                  <a:pt x="21281" y="28961"/>
                </a:lnTo>
                <a:cubicBezTo>
                  <a:pt x="21257" y="28954"/>
                  <a:pt x="21231" y="28947"/>
                  <a:pt x="21202" y="28938"/>
                </a:cubicBezTo>
                <a:lnTo>
                  <a:pt x="21202" y="28938"/>
                </a:lnTo>
                <a:cubicBezTo>
                  <a:pt x="21230" y="28946"/>
                  <a:pt x="21259" y="28954"/>
                  <a:pt x="21287" y="28962"/>
                </a:cubicBezTo>
                <a:lnTo>
                  <a:pt x="21287" y="28962"/>
                </a:lnTo>
                <a:cubicBezTo>
                  <a:pt x="21300" y="28963"/>
                  <a:pt x="21312" y="28963"/>
                  <a:pt x="21325" y="28963"/>
                </a:cubicBezTo>
                <a:cubicBezTo>
                  <a:pt x="21422" y="28970"/>
                  <a:pt x="21506" y="29005"/>
                  <a:pt x="21471" y="29005"/>
                </a:cubicBezTo>
                <a:cubicBezTo>
                  <a:pt x="21471" y="29005"/>
                  <a:pt x="21471" y="29005"/>
                  <a:pt x="21471" y="29005"/>
                </a:cubicBezTo>
                <a:lnTo>
                  <a:pt x="21471" y="29005"/>
                </a:lnTo>
                <a:cubicBezTo>
                  <a:pt x="21714" y="29057"/>
                  <a:pt x="21966" y="29094"/>
                  <a:pt x="22217" y="29178"/>
                </a:cubicBezTo>
                <a:cubicBezTo>
                  <a:pt x="22242" y="29188"/>
                  <a:pt x="22301" y="29211"/>
                  <a:pt x="22366" y="29234"/>
                </a:cubicBezTo>
                <a:lnTo>
                  <a:pt x="22366" y="29234"/>
                </a:lnTo>
                <a:cubicBezTo>
                  <a:pt x="22353" y="29237"/>
                  <a:pt x="22630" y="29356"/>
                  <a:pt x="22694" y="29392"/>
                </a:cubicBezTo>
                <a:cubicBezTo>
                  <a:pt x="22847" y="29468"/>
                  <a:pt x="22969" y="29555"/>
                  <a:pt x="23108" y="29651"/>
                </a:cubicBezTo>
                <a:lnTo>
                  <a:pt x="23108" y="29651"/>
                </a:lnTo>
                <a:cubicBezTo>
                  <a:pt x="23157" y="29692"/>
                  <a:pt x="23215" y="29742"/>
                  <a:pt x="23230" y="29761"/>
                </a:cubicBezTo>
                <a:cubicBezTo>
                  <a:pt x="23372" y="29880"/>
                  <a:pt x="23491" y="29999"/>
                  <a:pt x="23587" y="30130"/>
                </a:cubicBezTo>
                <a:cubicBezTo>
                  <a:pt x="23596" y="30139"/>
                  <a:pt x="23605" y="30148"/>
                  <a:pt x="23613" y="30158"/>
                </a:cubicBezTo>
                <a:lnTo>
                  <a:pt x="23613" y="30158"/>
                </a:lnTo>
                <a:cubicBezTo>
                  <a:pt x="23769" y="30397"/>
                  <a:pt x="23907" y="30637"/>
                  <a:pt x="24043" y="30893"/>
                </a:cubicBezTo>
                <a:lnTo>
                  <a:pt x="24043" y="30893"/>
                </a:lnTo>
                <a:cubicBezTo>
                  <a:pt x="24055" y="30933"/>
                  <a:pt x="24071" y="30972"/>
                  <a:pt x="24087" y="31011"/>
                </a:cubicBezTo>
                <a:cubicBezTo>
                  <a:pt x="24146" y="31178"/>
                  <a:pt x="24182" y="31333"/>
                  <a:pt x="24230" y="31487"/>
                </a:cubicBezTo>
                <a:cubicBezTo>
                  <a:pt x="24277" y="31642"/>
                  <a:pt x="24301" y="31773"/>
                  <a:pt x="24337" y="31928"/>
                </a:cubicBezTo>
                <a:cubicBezTo>
                  <a:pt x="24344" y="31981"/>
                  <a:pt x="24352" y="32029"/>
                  <a:pt x="24363" y="32082"/>
                </a:cubicBezTo>
                <a:lnTo>
                  <a:pt x="24363" y="32082"/>
                </a:lnTo>
                <a:cubicBezTo>
                  <a:pt x="24421" y="32741"/>
                  <a:pt x="24443" y="33400"/>
                  <a:pt x="24361" y="34071"/>
                </a:cubicBezTo>
                <a:cubicBezTo>
                  <a:pt x="24361" y="34107"/>
                  <a:pt x="24356" y="34147"/>
                  <a:pt x="24353" y="34186"/>
                </a:cubicBezTo>
                <a:lnTo>
                  <a:pt x="24353" y="34186"/>
                </a:lnTo>
                <a:cubicBezTo>
                  <a:pt x="24323" y="34317"/>
                  <a:pt x="24317" y="34477"/>
                  <a:pt x="24289" y="34607"/>
                </a:cubicBezTo>
                <a:cubicBezTo>
                  <a:pt x="24230" y="34940"/>
                  <a:pt x="24158" y="35274"/>
                  <a:pt x="24063" y="35619"/>
                </a:cubicBezTo>
                <a:cubicBezTo>
                  <a:pt x="23896" y="36226"/>
                  <a:pt x="23706" y="36821"/>
                  <a:pt x="23468" y="37417"/>
                </a:cubicBezTo>
                <a:cubicBezTo>
                  <a:pt x="23442" y="37487"/>
                  <a:pt x="23358" y="37673"/>
                  <a:pt x="23328" y="37740"/>
                </a:cubicBezTo>
                <a:lnTo>
                  <a:pt x="23328" y="37740"/>
                </a:lnTo>
                <a:cubicBezTo>
                  <a:pt x="23345" y="37704"/>
                  <a:pt x="23380" y="37627"/>
                  <a:pt x="23444" y="37488"/>
                </a:cubicBezTo>
                <a:lnTo>
                  <a:pt x="23444" y="37488"/>
                </a:lnTo>
                <a:lnTo>
                  <a:pt x="23265" y="37893"/>
                </a:lnTo>
                <a:cubicBezTo>
                  <a:pt x="23134" y="38202"/>
                  <a:pt x="22979" y="38500"/>
                  <a:pt x="22813" y="38798"/>
                </a:cubicBezTo>
                <a:cubicBezTo>
                  <a:pt x="22515" y="39381"/>
                  <a:pt x="22170" y="39941"/>
                  <a:pt x="21825" y="40477"/>
                </a:cubicBezTo>
                <a:cubicBezTo>
                  <a:pt x="21658" y="40738"/>
                  <a:pt x="21491" y="40977"/>
                  <a:pt x="21313" y="41215"/>
                </a:cubicBezTo>
                <a:cubicBezTo>
                  <a:pt x="21275" y="41271"/>
                  <a:pt x="21230" y="41320"/>
                  <a:pt x="21195" y="41374"/>
                </a:cubicBezTo>
                <a:lnTo>
                  <a:pt x="21195" y="41374"/>
                </a:lnTo>
                <a:cubicBezTo>
                  <a:pt x="21094" y="41490"/>
                  <a:pt x="21005" y="41624"/>
                  <a:pt x="20908" y="41751"/>
                </a:cubicBezTo>
                <a:cubicBezTo>
                  <a:pt x="20491" y="42251"/>
                  <a:pt x="20062" y="42727"/>
                  <a:pt x="19586" y="43191"/>
                </a:cubicBezTo>
                <a:cubicBezTo>
                  <a:pt x="19146" y="43632"/>
                  <a:pt x="18669" y="44072"/>
                  <a:pt x="18193" y="44465"/>
                </a:cubicBezTo>
                <a:cubicBezTo>
                  <a:pt x="18064" y="44562"/>
                  <a:pt x="17945" y="44658"/>
                  <a:pt x="17836" y="44755"/>
                </a:cubicBezTo>
                <a:lnTo>
                  <a:pt x="17836" y="44755"/>
                </a:lnTo>
                <a:cubicBezTo>
                  <a:pt x="17816" y="44770"/>
                  <a:pt x="17797" y="44785"/>
                  <a:pt x="17776" y="44799"/>
                </a:cubicBezTo>
                <a:cubicBezTo>
                  <a:pt x="17503" y="44989"/>
                  <a:pt x="17217" y="45180"/>
                  <a:pt x="16943" y="45382"/>
                </a:cubicBezTo>
                <a:cubicBezTo>
                  <a:pt x="16324" y="45775"/>
                  <a:pt x="15693" y="46168"/>
                  <a:pt x="15038" y="46489"/>
                </a:cubicBezTo>
                <a:cubicBezTo>
                  <a:pt x="14717" y="46656"/>
                  <a:pt x="14395" y="46811"/>
                  <a:pt x="14062" y="46954"/>
                </a:cubicBezTo>
                <a:cubicBezTo>
                  <a:pt x="14002" y="46989"/>
                  <a:pt x="13943" y="47001"/>
                  <a:pt x="13883" y="47025"/>
                </a:cubicBezTo>
                <a:cubicBezTo>
                  <a:pt x="13866" y="47033"/>
                  <a:pt x="13852" y="47040"/>
                  <a:pt x="13839" y="47047"/>
                </a:cubicBezTo>
                <a:lnTo>
                  <a:pt x="13839" y="47047"/>
                </a:lnTo>
                <a:cubicBezTo>
                  <a:pt x="13710" y="47095"/>
                  <a:pt x="13590" y="47143"/>
                  <a:pt x="13454" y="47192"/>
                </a:cubicBezTo>
                <a:cubicBezTo>
                  <a:pt x="12788" y="47442"/>
                  <a:pt x="12097" y="47656"/>
                  <a:pt x="11419" y="47835"/>
                </a:cubicBezTo>
                <a:cubicBezTo>
                  <a:pt x="11049" y="47918"/>
                  <a:pt x="10668" y="48013"/>
                  <a:pt x="10299" y="48073"/>
                </a:cubicBezTo>
                <a:lnTo>
                  <a:pt x="9811" y="48156"/>
                </a:lnTo>
                <a:cubicBezTo>
                  <a:pt x="9740" y="48180"/>
                  <a:pt x="9644" y="48180"/>
                  <a:pt x="9561" y="48192"/>
                </a:cubicBezTo>
                <a:lnTo>
                  <a:pt x="9871" y="48144"/>
                </a:lnTo>
                <a:lnTo>
                  <a:pt x="9871" y="48144"/>
                </a:lnTo>
                <a:cubicBezTo>
                  <a:pt x="9775" y="48156"/>
                  <a:pt x="9704" y="48156"/>
                  <a:pt x="9621" y="48180"/>
                </a:cubicBezTo>
                <a:cubicBezTo>
                  <a:pt x="9037" y="48239"/>
                  <a:pt x="8549" y="48370"/>
                  <a:pt x="8132" y="48799"/>
                </a:cubicBezTo>
                <a:cubicBezTo>
                  <a:pt x="7751" y="49168"/>
                  <a:pt x="7489" y="49763"/>
                  <a:pt x="7501" y="50287"/>
                </a:cubicBezTo>
                <a:cubicBezTo>
                  <a:pt x="7547" y="51282"/>
                  <a:pt x="8354" y="52416"/>
                  <a:pt x="9444" y="52416"/>
                </a:cubicBezTo>
                <a:cubicBezTo>
                  <a:pt x="9502" y="52416"/>
                  <a:pt x="9561" y="52413"/>
                  <a:pt x="9621" y="52407"/>
                </a:cubicBezTo>
                <a:cubicBezTo>
                  <a:pt x="12728" y="52049"/>
                  <a:pt x="15705" y="51073"/>
                  <a:pt x="18384" y="49454"/>
                </a:cubicBezTo>
                <a:cubicBezTo>
                  <a:pt x="21051" y="47835"/>
                  <a:pt x="23313" y="45680"/>
                  <a:pt x="25111" y="43132"/>
                </a:cubicBezTo>
                <a:cubicBezTo>
                  <a:pt x="26920" y="40572"/>
                  <a:pt x="28147" y="37560"/>
                  <a:pt x="28528" y="34440"/>
                </a:cubicBezTo>
                <a:cubicBezTo>
                  <a:pt x="28945" y="31071"/>
                  <a:pt x="27837" y="27284"/>
                  <a:pt x="24599" y="25653"/>
                </a:cubicBezTo>
                <a:cubicBezTo>
                  <a:pt x="24306" y="25506"/>
                  <a:pt x="24010" y="25378"/>
                  <a:pt x="23709" y="25267"/>
                </a:cubicBezTo>
                <a:lnTo>
                  <a:pt x="23709" y="25267"/>
                </a:lnTo>
                <a:cubicBezTo>
                  <a:pt x="25429" y="22855"/>
                  <a:pt x="26444" y="20003"/>
                  <a:pt x="26504" y="17009"/>
                </a:cubicBezTo>
                <a:cubicBezTo>
                  <a:pt x="26587" y="13533"/>
                  <a:pt x="25396" y="9937"/>
                  <a:pt x="23313" y="7163"/>
                </a:cubicBezTo>
                <a:cubicBezTo>
                  <a:pt x="21027" y="4091"/>
                  <a:pt x="17919" y="1877"/>
                  <a:pt x="14240" y="793"/>
                </a:cubicBezTo>
                <a:cubicBezTo>
                  <a:pt x="12463" y="264"/>
                  <a:pt x="10592" y="1"/>
                  <a:pt x="87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 flipH="1">
            <a:off x="8653175" y="4404225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 flipH="1">
            <a:off x="8235075" y="262121"/>
            <a:ext cx="142200" cy="14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 flipH="1">
            <a:off x="8237000" y="4786200"/>
            <a:ext cx="231000" cy="23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unito"/>
              <a:buNone/>
              <a:defRPr b="1" sz="3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●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anjari"/>
              <a:buChar char="○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anjari"/>
              <a:buChar char="■"/>
              <a:defRPr>
                <a:solidFill>
                  <a:schemeClr val="dk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hat.openai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laygroundai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lpha.womp.com/discover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hat.opena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/>
          <p:nvPr/>
        </p:nvSpPr>
        <p:spPr>
          <a:xfrm>
            <a:off x="1796963" y="2731175"/>
            <a:ext cx="5550063" cy="106617"/>
          </a:xfrm>
          <a:custGeom>
            <a:rect b="b" l="l" r="r" t="t"/>
            <a:pathLst>
              <a:path extrusionOk="0" h="8555" w="256680">
                <a:moveTo>
                  <a:pt x="0" y="8555"/>
                </a:moveTo>
                <a:cubicBezTo>
                  <a:pt x="55116" y="-2474"/>
                  <a:pt x="112220" y="382"/>
                  <a:pt x="168429" y="382"/>
                </a:cubicBezTo>
                <a:cubicBezTo>
                  <a:pt x="186916" y="382"/>
                  <a:pt x="205442" y="580"/>
                  <a:pt x="223862" y="2159"/>
                </a:cubicBezTo>
                <a:cubicBezTo>
                  <a:pt x="230370" y="2717"/>
                  <a:pt x="236885" y="3197"/>
                  <a:pt x="243405" y="3580"/>
                </a:cubicBezTo>
                <a:cubicBezTo>
                  <a:pt x="246724" y="3775"/>
                  <a:pt x="256680" y="4291"/>
                  <a:pt x="253355" y="42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6" name="Google Shape;386;p31"/>
          <p:cNvSpPr txBox="1"/>
          <p:nvPr>
            <p:ph type="ctrTitle"/>
          </p:nvPr>
        </p:nvSpPr>
        <p:spPr>
          <a:xfrm>
            <a:off x="1495050" y="966812"/>
            <a:ext cx="61539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Attività per chi finisce prima</a:t>
            </a:r>
            <a:endParaRPr sz="6000"/>
          </a:p>
        </p:txBody>
      </p:sp>
      <p:sp>
        <p:nvSpPr>
          <p:cNvPr id="387" name="Google Shape;387;p31"/>
          <p:cNvSpPr/>
          <p:nvPr/>
        </p:nvSpPr>
        <p:spPr>
          <a:xfrm>
            <a:off x="8032425" y="4346400"/>
            <a:ext cx="142200" cy="142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 txBox="1"/>
          <p:nvPr>
            <p:ph idx="1" type="subTitle"/>
          </p:nvPr>
        </p:nvSpPr>
        <p:spPr>
          <a:xfrm>
            <a:off x="1301825" y="2982100"/>
            <a:ext cx="6730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 1B-1F     |     Informatica      |   Prof.ssa Fabretti     |     a.s. 2023/24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Attività 3: </a:t>
            </a:r>
            <a:r>
              <a:rPr lang="en" sz="3000"/>
              <a:t>RoleGPT </a:t>
            </a:r>
            <a:r>
              <a:rPr b="0" lang="en" sz="3000" u="sng"/>
              <a:t>(avanzato)</a:t>
            </a:r>
            <a:endParaRPr b="0" sz="3000" u="sng"/>
          </a:p>
        </p:txBody>
      </p:sp>
      <p:sp>
        <p:nvSpPr>
          <p:cNvPr id="449" name="Google Shape;449;p40"/>
          <p:cNvSpPr txBox="1"/>
          <p:nvPr>
            <p:ph idx="1" type="body"/>
          </p:nvPr>
        </p:nvSpPr>
        <p:spPr>
          <a:xfrm>
            <a:off x="356300" y="1183425"/>
            <a:ext cx="84633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2"/>
                </a:highlight>
              </a:rPr>
              <a:t>Obiettivo: Sviluppare un prompt che trasformi l'interazione con ChatGPT in un coinvolgente gioco di ruolo.</a:t>
            </a:r>
            <a:endParaRPr b="1" sz="1600">
              <a:highlight>
                <a:schemeClr val="lt2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Registrati su questo sito usando l’account Google istituzionale: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https://chat.openai.com/</a:t>
            </a:r>
            <a:r>
              <a:rPr lang="en" sz="1300"/>
              <a:t> </a:t>
            </a:r>
            <a:endParaRPr sz="13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ChatGPT è un “bot” che ti permette di fare quello che gli dici; lo vedremo meglio nelle prossime lezioni. Le possibilità sono abbastanza infinite, ma voglio che tu convinca ChatGPT a giocare con te come se fosse un gioco di ruolo.</a:t>
            </a:r>
            <a:br>
              <a:rPr lang="en" sz="1600"/>
            </a:br>
            <a:r>
              <a:rPr lang="en" sz="1600"/>
              <a:t>Un gioco di ruolo (GdR) è un'esperienza interattiva in cui assumi il ruolo di un personaggio e partecipi a una storia collaborativa guidata. In questo caso, il tuo compito è convincere ChatGPT a diventare il tuo partner di gioco, rispondendo alle tue azioni e dialoghi come se fosse uno dei personaggi del tuo mondo immaginario.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>
                <a:highlight>
                  <a:srgbClr val="FF9999"/>
                </a:highlight>
              </a:rPr>
              <a:t>Scegli un tuo personaggio e un’ambientazione; spiega a ChatGPT come si deve comportare e inizia a giocarci. Osserva dopo quanto tempo ChatGPT “impazzisce”.</a:t>
            </a:r>
            <a:endParaRPr sz="1600">
              <a:highlight>
                <a:srgbClr val="FF9999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Attività 3: </a:t>
            </a:r>
            <a:r>
              <a:rPr lang="en" sz="3000"/>
              <a:t>Role</a:t>
            </a:r>
            <a:r>
              <a:rPr lang="en" sz="3000"/>
              <a:t>GPT</a:t>
            </a:r>
            <a:endParaRPr sz="3000"/>
          </a:p>
        </p:txBody>
      </p:sp>
      <p:sp>
        <p:nvSpPr>
          <p:cNvPr id="455" name="Google Shape;455;p41"/>
          <p:cNvSpPr txBox="1"/>
          <p:nvPr>
            <p:ph idx="1" type="body"/>
          </p:nvPr>
        </p:nvSpPr>
        <p:spPr>
          <a:xfrm>
            <a:off x="832750" y="1183425"/>
            <a:ext cx="35460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Questo è un esempio di prompt.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Potete personalizzarlo e cambiarlo tantissimo, scegliendo l’ambientazione e le dinamiche che preferite, aggiungendo funzioni o anche ispirandovi ai vostri videogiochi preferiti.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56" name="Google Shape;4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005" y="1313505"/>
            <a:ext cx="4600349" cy="281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Attività 3: </a:t>
            </a:r>
            <a:r>
              <a:rPr lang="en" sz="3000"/>
              <a:t>Role</a:t>
            </a:r>
            <a:r>
              <a:rPr lang="en" sz="3000"/>
              <a:t>GPT</a:t>
            </a:r>
            <a:endParaRPr sz="3000"/>
          </a:p>
        </p:txBody>
      </p:sp>
      <p:sp>
        <p:nvSpPr>
          <p:cNvPr id="462" name="Google Shape;462;p42"/>
          <p:cNvSpPr txBox="1"/>
          <p:nvPr>
            <p:ph idx="1" type="body"/>
          </p:nvPr>
        </p:nvSpPr>
        <p:spPr>
          <a:xfrm>
            <a:off x="537325" y="1183425"/>
            <a:ext cx="74943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Esempio di conversazione usando il prompt precedente: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63" name="Google Shape;4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26" y="1676350"/>
            <a:ext cx="3075650" cy="27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250" y="1676350"/>
            <a:ext cx="2683949" cy="27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850" y="1676350"/>
            <a:ext cx="2683950" cy="269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"/>
          <p:cNvSpPr txBox="1"/>
          <p:nvPr>
            <p:ph type="title"/>
          </p:nvPr>
        </p:nvSpPr>
        <p:spPr>
          <a:xfrm>
            <a:off x="720000" y="1786800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Opzione 3: PlaygroundAI</a:t>
            </a:r>
            <a:endParaRPr sz="5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Attività 1: </a:t>
            </a:r>
            <a:r>
              <a:rPr lang="en" sz="3000"/>
              <a:t>Disegna te stessx </a:t>
            </a:r>
            <a:endParaRPr sz="3000"/>
          </a:p>
        </p:txBody>
      </p:sp>
      <p:sp>
        <p:nvSpPr>
          <p:cNvPr id="476" name="Google Shape;476;p44"/>
          <p:cNvSpPr txBox="1"/>
          <p:nvPr>
            <p:ph idx="1" type="body"/>
          </p:nvPr>
        </p:nvSpPr>
        <p:spPr>
          <a:xfrm>
            <a:off x="1556900" y="1183425"/>
            <a:ext cx="60621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2"/>
                </a:highlight>
              </a:rPr>
              <a:t>Obiettivo: cercare di far disegnare un ritratto di te stessx, anche in versione fantasy, anime, cyberpunk o quello che preferisci, a PlaygroundAI.</a:t>
            </a:r>
            <a:endParaRPr b="1" sz="1600">
              <a:highlight>
                <a:schemeClr val="lt2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Registrati su questo sito usando l’account Google istituzionale: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https://playgroundai.com/</a:t>
            </a:r>
            <a:r>
              <a:rPr lang="en" sz="1300"/>
              <a:t> </a:t>
            </a:r>
            <a:endParaRPr sz="13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PlaygroundAI è un modello che ti permette di generare immagini da un prompt. Vai sul bottone “Create” e, in prompt, scrivi (in inglese) quello che vuoi creare.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Carica i risultati che ti piacciono di più su Classroom, facendo uno screenshot.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Attività 1: </a:t>
            </a:r>
            <a:r>
              <a:rPr lang="en" sz="3000"/>
              <a:t>Disegna te stessx </a:t>
            </a:r>
            <a:endParaRPr sz="3000"/>
          </a:p>
        </p:txBody>
      </p:sp>
      <p:sp>
        <p:nvSpPr>
          <p:cNvPr id="482" name="Google Shape;482;p45"/>
          <p:cNvSpPr txBox="1"/>
          <p:nvPr>
            <p:ph idx="1" type="body"/>
          </p:nvPr>
        </p:nvSpPr>
        <p:spPr>
          <a:xfrm>
            <a:off x="735975" y="1183425"/>
            <a:ext cx="77040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2"/>
                </a:highlight>
              </a:rPr>
              <a:t>Esempio</a:t>
            </a:r>
            <a:endParaRPr b="1" sz="1600">
              <a:highlight>
                <a:schemeClr val="lt2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highlight>
                <a:schemeClr val="lt2"/>
              </a:highlight>
            </a:endParaRPr>
          </a:p>
        </p:txBody>
      </p:sp>
      <p:pic>
        <p:nvPicPr>
          <p:cNvPr id="483" name="Google Shape;4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25" y="1707700"/>
            <a:ext cx="5533175" cy="31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Attività 1: </a:t>
            </a:r>
            <a:r>
              <a:rPr lang="en" sz="3000"/>
              <a:t>Disegna te stessx </a:t>
            </a:r>
            <a:endParaRPr sz="3000"/>
          </a:p>
        </p:txBody>
      </p:sp>
      <p:sp>
        <p:nvSpPr>
          <p:cNvPr id="489" name="Google Shape;489;p46"/>
          <p:cNvSpPr txBox="1"/>
          <p:nvPr>
            <p:ph idx="1" type="body"/>
          </p:nvPr>
        </p:nvSpPr>
        <p:spPr>
          <a:xfrm>
            <a:off x="735975" y="1183425"/>
            <a:ext cx="77040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2"/>
                </a:highlight>
              </a:rPr>
              <a:t>Esempio</a:t>
            </a:r>
            <a:endParaRPr b="1" sz="1600">
              <a:highlight>
                <a:schemeClr val="lt2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highlight>
                <a:schemeClr val="lt2"/>
              </a:highlight>
            </a:endParaRPr>
          </a:p>
        </p:txBody>
      </p:sp>
      <p:pic>
        <p:nvPicPr>
          <p:cNvPr id="490" name="Google Shape;4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825" y="1630925"/>
            <a:ext cx="5816925" cy="33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720000" y="539400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Opzioni</a:t>
            </a:r>
            <a:endParaRPr sz="5500"/>
          </a:p>
        </p:txBody>
      </p:sp>
      <p:pic>
        <p:nvPicPr>
          <p:cNvPr descr="chat gpt logo | MotionGraphicPlus" id="394" name="Google Shape;3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4511" y="2011882"/>
            <a:ext cx="2395712" cy="840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175" y="1833300"/>
            <a:ext cx="2494796" cy="1361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7 Best Playground AI Alternative: Free in 2024 - For Text, Art &amp; NSFW -  PapeeGo" id="396" name="Google Shape;3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2764" y="1833300"/>
            <a:ext cx="2395712" cy="119785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2"/>
          <p:cNvSpPr txBox="1"/>
          <p:nvPr/>
        </p:nvSpPr>
        <p:spPr>
          <a:xfrm>
            <a:off x="1010447" y="3297319"/>
            <a:ext cx="2303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500"/>
              <a:buFont typeface="Manjari"/>
              <a:buAutoNum type="arabicPeriod"/>
            </a:pPr>
            <a:r>
              <a:rPr lang="en" sz="1500">
                <a:solidFill>
                  <a:srgbClr val="434343"/>
                </a:solidFill>
                <a:latin typeface="Manjari"/>
                <a:ea typeface="Manjari"/>
                <a:cs typeface="Manjari"/>
                <a:sym typeface="Manjari"/>
              </a:rPr>
              <a:t>Impara a modellare figure in 3D con Womp</a:t>
            </a:r>
            <a:endParaRPr/>
          </a:p>
        </p:txBody>
      </p:sp>
      <p:sp>
        <p:nvSpPr>
          <p:cNvPr id="398" name="Google Shape;398;p32"/>
          <p:cNvSpPr txBox="1"/>
          <p:nvPr/>
        </p:nvSpPr>
        <p:spPr>
          <a:xfrm>
            <a:off x="3640587" y="3340500"/>
            <a:ext cx="2303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434343"/>
                </a:solidFill>
                <a:latin typeface="Manjari"/>
                <a:ea typeface="Manjari"/>
                <a:cs typeface="Manjari"/>
                <a:sym typeface="Manjari"/>
              </a:rPr>
              <a:t>2. Impara a usare ChatGPT e a giocarci</a:t>
            </a:r>
            <a:endParaRPr/>
          </a:p>
        </p:txBody>
      </p:sp>
      <p:sp>
        <p:nvSpPr>
          <p:cNvPr id="399" name="Google Shape;399;p32"/>
          <p:cNvSpPr txBox="1"/>
          <p:nvPr/>
        </p:nvSpPr>
        <p:spPr>
          <a:xfrm>
            <a:off x="6270738" y="3392093"/>
            <a:ext cx="23037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434343"/>
                </a:solidFill>
                <a:latin typeface="Manjari"/>
                <a:ea typeface="Manjari"/>
                <a:cs typeface="Manjari"/>
                <a:sym typeface="Manjari"/>
              </a:rPr>
              <a:t>3. Impara a generare immagini artistiche o fotografie artistiche con PlaygroundAI.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3"/>
          <p:cNvSpPr txBox="1"/>
          <p:nvPr>
            <p:ph type="title"/>
          </p:nvPr>
        </p:nvSpPr>
        <p:spPr>
          <a:xfrm>
            <a:off x="720000" y="2106275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Opzione 1: 3D Modeling</a:t>
            </a:r>
            <a:endParaRPr sz="5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idx="1" type="body"/>
          </p:nvPr>
        </p:nvSpPr>
        <p:spPr>
          <a:xfrm>
            <a:off x="356300" y="1183425"/>
            <a:ext cx="81438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lt2"/>
                </a:highlight>
              </a:rPr>
              <a:t>Obiettivo: Imparare a modellare semplici (ma kawaii!) oggetti in un software di modellazione 3D semplificato.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Registrati su questo sito usando l’account Google istituzionale: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https://alpha.womp.com/discover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Esegui i due tutorial interattivi, seguendo le istruzioni a schermo. Se hai problemi con l’inglese sentiti liberx di aiutarti con google traduttore.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 Per ogni tutorial che completi, fai uno screenshot del risultato e caricalo su Google Classroom nel compito relativo.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500"/>
            </a:br>
            <a:endParaRPr sz="1500"/>
          </a:p>
        </p:txBody>
      </p:sp>
      <p:pic>
        <p:nvPicPr>
          <p:cNvPr id="410" name="Google Shape;4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072" y="3784975"/>
            <a:ext cx="3303000" cy="12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775" y="3748107"/>
            <a:ext cx="3303000" cy="1395393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4"/>
          <p:cNvSpPr txBox="1"/>
          <p:nvPr>
            <p:ph type="title"/>
          </p:nvPr>
        </p:nvSpPr>
        <p:spPr>
          <a:xfrm>
            <a:off x="720000" y="445025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Attività 1: </a:t>
            </a:r>
            <a:r>
              <a:rPr lang="en" sz="3000"/>
              <a:t>Womp 3DModeling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 txBox="1"/>
          <p:nvPr>
            <p:ph type="title"/>
          </p:nvPr>
        </p:nvSpPr>
        <p:spPr>
          <a:xfrm>
            <a:off x="720000" y="445025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Attività 1: </a:t>
            </a:r>
            <a:r>
              <a:rPr lang="en" sz="3000"/>
              <a:t>Womp 3DModeling</a:t>
            </a:r>
            <a:endParaRPr sz="3000"/>
          </a:p>
        </p:txBody>
      </p:sp>
      <p:sp>
        <p:nvSpPr>
          <p:cNvPr id="418" name="Google Shape;418;p35"/>
          <p:cNvSpPr txBox="1"/>
          <p:nvPr>
            <p:ph idx="1" type="body"/>
          </p:nvPr>
        </p:nvSpPr>
        <p:spPr>
          <a:xfrm>
            <a:off x="356300" y="1183425"/>
            <a:ext cx="81438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4. Ora che hai finito i due tutorial interattivi, puoi creare delle forme a tuo piacere oppure seguire i tutorial di youtube (che trovi sempre nella homepage di Womp). Quando hai finito, carica i risultati sempre sul compito delle attività per chi finisce prima di Classroom.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Sentiti liberx di disegnare in 3d quanto vuoi :)</a:t>
            </a:r>
            <a:endParaRPr sz="1500"/>
          </a:p>
        </p:txBody>
      </p:sp>
      <p:pic>
        <p:nvPicPr>
          <p:cNvPr id="419" name="Google Shape;41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825" y="2922100"/>
            <a:ext cx="5866350" cy="15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/>
          <p:nvPr>
            <p:ph type="title"/>
          </p:nvPr>
        </p:nvSpPr>
        <p:spPr>
          <a:xfrm>
            <a:off x="720000" y="1786800"/>
            <a:ext cx="814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Opzione 2: ChatGPT</a:t>
            </a:r>
            <a:endParaRPr sz="5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Premessa: ChatGPT</a:t>
            </a:r>
            <a:endParaRPr sz="3000"/>
          </a:p>
        </p:txBody>
      </p:sp>
      <p:sp>
        <p:nvSpPr>
          <p:cNvPr id="430" name="Google Shape;430;p37"/>
          <p:cNvSpPr txBox="1"/>
          <p:nvPr>
            <p:ph idx="1" type="body"/>
          </p:nvPr>
        </p:nvSpPr>
        <p:spPr>
          <a:xfrm>
            <a:off x="1549025" y="1183425"/>
            <a:ext cx="60777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ChatGPT è un “bot” che ti permette di fare quello che gli dici; lo vedremo meglio nelle prossime lezioni. Le possibilità sono abbastanza infinite.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highlight>
                  <a:schemeClr val="lt2"/>
                </a:highlight>
              </a:rPr>
              <a:t>Attenzione: chatGPT è ottimo per giocare o svolgere alcune funzioni, ma </a:t>
            </a:r>
            <a:r>
              <a:rPr b="1" lang="en" sz="1600">
                <a:highlight>
                  <a:schemeClr val="lt2"/>
                </a:highlight>
              </a:rPr>
              <a:t>non abbiamo nessuna certezza della veridicità di quello che dice. E’ quindi meglio non usarlo, se non con molta cautela, in ambiti sensibili.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Premessa: ChatGPT</a:t>
            </a:r>
            <a:endParaRPr sz="3000"/>
          </a:p>
        </p:txBody>
      </p:sp>
      <p:sp>
        <p:nvSpPr>
          <p:cNvPr id="436" name="Google Shape;436;p38"/>
          <p:cNvSpPr txBox="1"/>
          <p:nvPr>
            <p:ph idx="1" type="body"/>
          </p:nvPr>
        </p:nvSpPr>
        <p:spPr>
          <a:xfrm>
            <a:off x="771625" y="1183425"/>
            <a:ext cx="32985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 “trucchetto” per sfruttare al massimo ChatGPT è sapere che è </a:t>
            </a:r>
            <a:r>
              <a:rPr b="1" lang="en" sz="1600"/>
              <a:t>MOLTO facile da convincere di cose false</a:t>
            </a:r>
            <a:r>
              <a:rPr lang="en" sz="1600"/>
              <a:t>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Per esempio: in questa chat lo ho convinto a comportarsi in modo strano, chiamandolo “RoleGPT”, ma volevo farlo tornare normale.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/>
              <a:t>Non avevo specificato un modo per farlo tornare normale nel primo messaggio, ma posso “gaslightarlo” senza problemi: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37" name="Google Shape;4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00" y="1183424"/>
            <a:ext cx="4650100" cy="35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Attività 1: </a:t>
            </a:r>
            <a:r>
              <a:rPr lang="en" sz="3000"/>
              <a:t>DrawGPT</a:t>
            </a:r>
            <a:endParaRPr sz="3000"/>
          </a:p>
        </p:txBody>
      </p:sp>
      <p:sp>
        <p:nvSpPr>
          <p:cNvPr id="443" name="Google Shape;443;p39"/>
          <p:cNvSpPr txBox="1"/>
          <p:nvPr>
            <p:ph idx="1" type="body"/>
          </p:nvPr>
        </p:nvSpPr>
        <p:spPr>
          <a:xfrm>
            <a:off x="1184175" y="1183425"/>
            <a:ext cx="6807600" cy="3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2"/>
                </a:highlight>
              </a:rPr>
              <a:t>Obiettivo: cercare di far disegnare un gatto a ChatGPT</a:t>
            </a:r>
            <a:endParaRPr b="1" sz="1600">
              <a:highlight>
                <a:schemeClr val="lt2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Registrati su questo sito usando l’account Google istituzionale: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https://chat.openai.com/</a:t>
            </a:r>
            <a:r>
              <a:rPr lang="en" sz="1300"/>
              <a:t> </a:t>
            </a:r>
            <a:endParaRPr sz="13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Convinci ChatGPT a disegnare per te. ChatGPT non è molto bravo a disegnare, poiché si occupa di testo, quindi potrebbe essere complicato e dovrai guidarlo molto.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Fai uno screenshot al suo disegno migliore e caricalo su Google Classroom.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highlight>
                  <a:schemeClr val="lt2"/>
                </a:highlight>
              </a:rPr>
              <a:t>Suggerimento: per convincerlo a disegnare quello che vuoi usando i simboli della tastiera, puoi chiedergli di disegnarlo usando “l’arte ASCII” (=ovvero con i simboli della tastiera).</a:t>
            </a:r>
            <a:endParaRPr sz="16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yperglycemia in an Elderly Patient Clinical Case by Slidesgo">
  <a:themeElements>
    <a:clrScheme name="Simple Light">
      <a:dk1>
        <a:srgbClr val="FF9999"/>
      </a:dk1>
      <a:lt1>
        <a:srgbClr val="FFFFFF"/>
      </a:lt1>
      <a:dk2>
        <a:srgbClr val="191919"/>
      </a:dk2>
      <a:lt2>
        <a:srgbClr val="FFEBEB"/>
      </a:lt2>
      <a:accent1>
        <a:srgbClr val="C3A2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