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69" r:id="rId4"/>
    <p:sldId id="271" r:id="rId5"/>
    <p:sldId id="272" r:id="rId6"/>
    <p:sldId id="273" r:id="rId7"/>
    <p:sldId id="274" r:id="rId8"/>
    <p:sldId id="275" r:id="rId9"/>
    <p:sldId id="2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9FF"/>
    <a:srgbClr val="0000FF"/>
    <a:srgbClr val="00B000"/>
    <a:srgbClr val="006600"/>
    <a:srgbClr val="E2AC00"/>
    <a:srgbClr val="FF66FF"/>
    <a:srgbClr val="00FF00"/>
    <a:srgbClr val="FF0909"/>
    <a:srgbClr val="9900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-29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CE546-2602-4CAE-B6D8-4DF469E55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593AE-58B9-473B-9BA0-30C882046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0E04C-F425-4C65-9F48-09FD7E6B4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11/08/2023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5C305-1F6E-4CE4-8F39-379E01A1B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C94FA-EAF3-44B9-AA62-2251450E5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077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CA3E7-8DBB-4500-A89F-6CAE6D57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DF420C-FE4C-4A5E-9D55-50A151591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4EE52-24D4-48FA-B06E-A16797C77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11/08/2023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21C9B-D799-4608-A40E-BACE596A4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F9A4C-BF5F-46BA-A6FE-4BF282985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131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4C1ABB-89F0-47DF-A3EE-1C4C84CFB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8BE9C-E2F5-4E8E-BDC8-0967D0514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E8FA4-F58D-4B39-9463-ABA81166C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11/08/2023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6B498-DD31-431F-B044-EC72FA179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16D08-A1D6-4EAA-B90A-4F221ED7C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596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CF62D-CEA4-494E-925F-86A2458F8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3EF67-3415-4716-8353-279BADDEA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51C99-D91D-49CE-94A9-99073CAF6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11/08/2023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437CC-BFFA-4238-848D-A36F9582D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31806-0462-48D5-96B3-F4593C058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73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4A280-2B11-4C1F-A12C-15D34FFE4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CED3B-A9E7-4CBE-9E07-A20915E8E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517C0-85C2-4CED-BB13-D21B7FFD1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11/08/2023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BEBBE-E87C-4434-882C-686496124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FDCFE-96CF-4104-AC3F-E3FAB2572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098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3F89D-B95D-422C-91A6-A8E32DCCC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05E5E-87A1-4D63-94EE-46E980F029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82A1A-BE8E-4A4D-984F-7B3C061AF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DA074-886B-43A7-BC3D-6FE841A83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11/08/2023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061E6-1E1F-4866-9BFB-3661E4FE6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CD290-214D-4D2A-B48B-79D439064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019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8E108-E2AD-4E1D-9E44-39E38378B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EDBAB-ECEA-464B-8946-B1A56497C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58F5C-C391-4945-91F8-CEE0DFB48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ED8824-2B1B-4F09-9046-A1F03FAFDF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A155B6-99E0-4F1C-BD42-DAB8F3113E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F465DE-F0EE-4132-8BB0-D862CB520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11/08/2023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1E461-CC90-470A-8783-164C1739A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32B258-34BD-423B-9514-429A61823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275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FBEB0-0129-4AE2-B26B-3BC5EA551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41E02D-1D38-4968-A568-A4D1AE00F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11/08/2023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A9C3F-5599-441D-8041-2F6F37FDB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ECC9F-6CAF-4142-A7DA-E87B53DD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289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4622E4-BF5D-40BF-9B80-68FBEE15F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11/08/2023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1B6D9B-6A79-40C8-88F5-F1AB5B0F9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D6113-5D99-48A7-9678-DACDA8125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18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CE593-140C-45CD-93BE-E2A02E9DC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D962D-0FF8-4239-8EEF-4D349955A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FE0B8-DE03-4C79-8BB2-9876E502A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C397B7-D8BD-497B-9197-DAC7EEC4A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11/08/2023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20A94-3EC2-477D-A0DF-CF202FA76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7EBED-DE9B-4CE9-A2E3-A893016AF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88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78B8A-DEBE-4BE4-BD6A-02E0E19A0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80E56A-9E28-408B-BC23-5C4DAAD4BB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EC10D-0D5B-4B9A-B597-CC613B836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634E7-2700-48EA-9240-548E59FA1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11/08/2023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3D430-64DE-44EA-B95C-06568EE4B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5A239-FA60-4D41-AB0F-B6D071E67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73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1DA706-A046-4913-8F2B-3C9770970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9232F-C6B1-4462-8631-171F3F34F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78ACA-7E39-44A0-BF6A-9776873C35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C1A78-831A-4EFB-941F-5ED6E3272ABF}" type="datetimeFigureOut">
              <a:rPr lang="en-GB" smtClean="0"/>
              <a:t>11/08/2023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C997C-3EA2-4CBF-8691-6D8E4703CE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E35B4-0A40-4477-A29B-7DEABC9DCF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32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12" Type="http://schemas.openxmlformats.org/officeDocument/2006/relationships/image" Target="../media/image11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12" Type="http://schemas.openxmlformats.org/officeDocument/2006/relationships/image" Target="../media/image11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image" Target="../media/image10.emf"/><Relationship Id="rId5" Type="http://schemas.openxmlformats.org/officeDocument/2006/relationships/image" Target="../media/image5.emf"/><Relationship Id="rId10" Type="http://schemas.openxmlformats.org/officeDocument/2006/relationships/image" Target="../media/image3.emf"/><Relationship Id="rId4" Type="http://schemas.openxmlformats.org/officeDocument/2006/relationships/image" Target="../media/image1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emf"/><Relationship Id="rId7" Type="http://schemas.openxmlformats.org/officeDocument/2006/relationships/image" Target="../media/image8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10" Type="http://schemas.openxmlformats.org/officeDocument/2006/relationships/image" Target="../media/image7.svg"/><Relationship Id="rId4" Type="http://schemas.openxmlformats.org/officeDocument/2006/relationships/image" Target="../media/image2.emf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2.emf"/><Relationship Id="rId7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svg"/><Relationship Id="rId10" Type="http://schemas.openxmlformats.org/officeDocument/2006/relationships/image" Target="../media/image16.emf"/><Relationship Id="rId4" Type="http://schemas.openxmlformats.org/officeDocument/2006/relationships/image" Target="../media/image6.png"/><Relationship Id="rId9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2.emf"/><Relationship Id="rId7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2.emf"/><Relationship Id="rId7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2.emf"/><Relationship Id="rId7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11" Type="http://schemas.openxmlformats.org/officeDocument/2006/relationships/image" Target="../media/image18.svg"/><Relationship Id="rId5" Type="http://schemas.openxmlformats.org/officeDocument/2006/relationships/image" Target="../media/image7.svg"/><Relationship Id="rId10" Type="http://schemas.openxmlformats.org/officeDocument/2006/relationships/image" Target="../media/image17.png"/><Relationship Id="rId4" Type="http://schemas.openxmlformats.org/officeDocument/2006/relationships/image" Target="../media/image6.png"/><Relationship Id="rId9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image" Target="../media/image11.emf"/><Relationship Id="rId3" Type="http://schemas.openxmlformats.org/officeDocument/2006/relationships/image" Target="../media/image2.emf"/><Relationship Id="rId7" Type="http://schemas.openxmlformats.org/officeDocument/2006/relationships/image" Target="../media/image3.emf"/><Relationship Id="rId12" Type="http://schemas.openxmlformats.org/officeDocument/2006/relationships/image" Target="../media/image10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11" Type="http://schemas.openxmlformats.org/officeDocument/2006/relationships/image" Target="../media/image18.svg"/><Relationship Id="rId5" Type="http://schemas.openxmlformats.org/officeDocument/2006/relationships/image" Target="../media/image7.svg"/><Relationship Id="rId15" Type="http://schemas.openxmlformats.org/officeDocument/2006/relationships/image" Target="../media/image13.emf"/><Relationship Id="rId10" Type="http://schemas.openxmlformats.org/officeDocument/2006/relationships/image" Target="../media/image17.png"/><Relationship Id="rId4" Type="http://schemas.openxmlformats.org/officeDocument/2006/relationships/image" Target="../media/image6.png"/><Relationship Id="rId9" Type="http://schemas.openxmlformats.org/officeDocument/2006/relationships/image" Target="../media/image5.emf"/><Relationship Id="rId1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441F4-3983-4CEC-801A-FF52CFDEE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01650"/>
          </a:xfrm>
        </p:spPr>
        <p:txBody>
          <a:bodyPr>
            <a:noAutofit/>
          </a:bodyPr>
          <a:lstStyle/>
          <a:p>
            <a:r>
              <a:rPr lang="en-US" sz="3200" dirty="0"/>
              <a:t>Secure hub -custom</a:t>
            </a:r>
            <a:endParaRPr lang="en-GB" sz="32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E3F2BF1-BEEC-44CC-B593-346AC0A81546}"/>
              </a:ext>
            </a:extLst>
          </p:cNvPr>
          <p:cNvGrpSpPr/>
          <p:nvPr/>
        </p:nvGrpSpPr>
        <p:grpSpPr>
          <a:xfrm>
            <a:off x="3629480" y="1232222"/>
            <a:ext cx="909124" cy="620067"/>
            <a:chOff x="3051318" y="2640014"/>
            <a:chExt cx="909124" cy="619469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1E474A6-0DE5-494F-8F9B-CCC668CF6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20" name="Flowchart: Alternate Process 19">
              <a:extLst>
                <a:ext uri="{FF2B5EF4-FFF2-40B4-BE49-F238E27FC236}">
                  <a16:creationId xmlns:a16="http://schemas.microsoft.com/office/drawing/2014/main" id="{EFC0271C-01D5-4AD9-A186-5616F54170BC}"/>
                </a:ext>
              </a:extLst>
            </p:cNvPr>
            <p:cNvSpPr/>
            <p:nvPr/>
          </p:nvSpPr>
          <p:spPr>
            <a:xfrm>
              <a:off x="3051318" y="2640014"/>
              <a:ext cx="909124" cy="619469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F56D026-D301-40A1-A589-06EB58E8DE2A}"/>
                </a:ext>
              </a:extLst>
            </p:cNvPr>
            <p:cNvSpPr txBox="1"/>
            <p:nvPr/>
          </p:nvSpPr>
          <p:spPr>
            <a:xfrm>
              <a:off x="3072134" y="2735844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vnet1</a:t>
              </a: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723581F-B007-4890-A753-3CA6F82A7878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5081597" y="1847087"/>
            <a:ext cx="0" cy="5305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3844EC7-F114-4DF9-AA08-E157C56642A4}"/>
              </a:ext>
            </a:extLst>
          </p:cNvPr>
          <p:cNvCxnSpPr>
            <a:cxnSpLocks/>
          </p:cNvCxnSpPr>
          <p:nvPr/>
        </p:nvCxnSpPr>
        <p:spPr>
          <a:xfrm>
            <a:off x="4176154" y="1846523"/>
            <a:ext cx="0" cy="531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4AA26BD-0C6F-4A3F-84AE-CBB535B9F5C1}"/>
              </a:ext>
            </a:extLst>
          </p:cNvPr>
          <p:cNvCxnSpPr>
            <a:cxnSpLocks/>
          </p:cNvCxnSpPr>
          <p:nvPr/>
        </p:nvCxnSpPr>
        <p:spPr>
          <a:xfrm>
            <a:off x="4640327" y="3474709"/>
            <a:ext cx="0" cy="862509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9D1AA41E-AE55-439E-A334-2643BE93C568}"/>
              </a:ext>
            </a:extLst>
          </p:cNvPr>
          <p:cNvSpPr/>
          <p:nvPr/>
        </p:nvSpPr>
        <p:spPr>
          <a:xfrm>
            <a:off x="3569055" y="2385103"/>
            <a:ext cx="1903454" cy="1186996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C9548D-DD7D-4688-8276-5FA501B055A6}"/>
              </a:ext>
            </a:extLst>
          </p:cNvPr>
          <p:cNvSpPr txBox="1"/>
          <p:nvPr/>
        </p:nvSpPr>
        <p:spPr>
          <a:xfrm>
            <a:off x="4536143" y="2453948"/>
            <a:ext cx="482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1" i="0" u="none" strike="noStrike" baseline="0" dirty="0">
                <a:solidFill>
                  <a:srgbClr val="0000FF"/>
                </a:solidFill>
                <a:latin typeface="Calibri" panose="020F0502020204030204" pitchFamily="34" charset="0"/>
              </a:rPr>
              <a:t>hub1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F0F4DE1-4F9E-4BA9-916E-8768CE3BE1D5}"/>
              </a:ext>
            </a:extLst>
          </p:cNvPr>
          <p:cNvCxnSpPr>
            <a:cxnSpLocks/>
          </p:cNvCxnSpPr>
          <p:nvPr/>
        </p:nvCxnSpPr>
        <p:spPr>
          <a:xfrm>
            <a:off x="4779688" y="3484791"/>
            <a:ext cx="0" cy="781911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B29BA599-5F7A-4F78-B458-4213D7636E25}"/>
              </a:ext>
            </a:extLst>
          </p:cNvPr>
          <p:cNvSpPr/>
          <p:nvPr/>
        </p:nvSpPr>
        <p:spPr>
          <a:xfrm>
            <a:off x="4438517" y="4133319"/>
            <a:ext cx="1427062" cy="735000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815AD7A-AF1D-47D8-B745-546414F0E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356" y="4362368"/>
            <a:ext cx="327660" cy="32766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866F558-5CD6-4336-A247-87E27899A7C0}"/>
              </a:ext>
            </a:extLst>
          </p:cNvPr>
          <p:cNvSpPr txBox="1"/>
          <p:nvPr/>
        </p:nvSpPr>
        <p:spPr>
          <a:xfrm>
            <a:off x="4955327" y="4145233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vm-branch1</a:t>
            </a:r>
            <a:endParaRPr lang="en-GB" sz="11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09A8C88-BB3C-4FC9-B4C9-D860F8CEA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092" y="3857734"/>
            <a:ext cx="388064" cy="24836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E0F5463-2F4D-4AB8-8846-97005DF632FA}"/>
              </a:ext>
            </a:extLst>
          </p:cNvPr>
          <p:cNvSpPr txBox="1"/>
          <p:nvPr/>
        </p:nvSpPr>
        <p:spPr>
          <a:xfrm>
            <a:off x="5201132" y="3858097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net-branch1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B0985AB-96E3-47FE-881A-9EFC5FA631B9}"/>
              </a:ext>
            </a:extLst>
          </p:cNvPr>
          <p:cNvSpPr txBox="1"/>
          <p:nvPr/>
        </p:nvSpPr>
        <p:spPr>
          <a:xfrm>
            <a:off x="4472938" y="4540559"/>
            <a:ext cx="7056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vpnGtw1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EC5A3522-42B0-4368-8E88-76F6B1F87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2051" y="4240137"/>
            <a:ext cx="311920" cy="34603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7DB4F271-395D-477C-AFDF-4D05F2F28765}"/>
              </a:ext>
            </a:extLst>
          </p:cNvPr>
          <p:cNvSpPr txBox="1"/>
          <p:nvPr/>
        </p:nvSpPr>
        <p:spPr>
          <a:xfrm>
            <a:off x="4338140" y="2844595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VPN GTW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347E174-80E8-4B7F-9D2C-0E0CE28F04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9395" y="4513113"/>
            <a:ext cx="346710" cy="35814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7C7A9E2A-8CEF-4432-9B41-4F0AFD51059A}"/>
              </a:ext>
            </a:extLst>
          </p:cNvPr>
          <p:cNvSpPr txBox="1"/>
          <p:nvPr/>
        </p:nvSpPr>
        <p:spPr>
          <a:xfrm>
            <a:off x="4848201" y="3249257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7665FC6-3E0E-4EBB-9FB7-355AA1BC4176}"/>
              </a:ext>
            </a:extLst>
          </p:cNvPr>
          <p:cNvSpPr txBox="1"/>
          <p:nvPr/>
        </p:nvSpPr>
        <p:spPr>
          <a:xfrm>
            <a:off x="4046189" y="3567217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B1F8A4D-0D90-4976-8016-D1AC58B4B3F0}"/>
              </a:ext>
            </a:extLst>
          </p:cNvPr>
          <p:cNvSpPr txBox="1"/>
          <p:nvPr/>
        </p:nvSpPr>
        <p:spPr>
          <a:xfrm>
            <a:off x="4802990" y="3557195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1C83AD86-3135-45FF-9360-252335832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922" y="1486756"/>
            <a:ext cx="327660" cy="32766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85D07428-2A47-42BC-8E86-2182482FC531}"/>
              </a:ext>
            </a:extLst>
          </p:cNvPr>
          <p:cNvSpPr txBox="1"/>
          <p:nvPr/>
        </p:nvSpPr>
        <p:spPr>
          <a:xfrm>
            <a:off x="4071050" y="1267266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vm1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30D0340-CB01-4EA1-B4B9-36016C41715B}"/>
              </a:ext>
            </a:extLst>
          </p:cNvPr>
          <p:cNvGrpSpPr/>
          <p:nvPr/>
        </p:nvGrpSpPr>
        <p:grpSpPr>
          <a:xfrm>
            <a:off x="4613520" y="1238142"/>
            <a:ext cx="936154" cy="608945"/>
            <a:chOff x="3051318" y="2651125"/>
            <a:chExt cx="936154" cy="608358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F800439F-07C8-4E90-93CE-ABB0D175E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66" name="Flowchart: Alternate Process 65">
              <a:extLst>
                <a:ext uri="{FF2B5EF4-FFF2-40B4-BE49-F238E27FC236}">
                  <a16:creationId xmlns:a16="http://schemas.microsoft.com/office/drawing/2014/main" id="{211E53C9-9C18-4BC7-BE9A-9F5B4698AC29}"/>
                </a:ext>
              </a:extLst>
            </p:cNvPr>
            <p:cNvSpPr/>
            <p:nvPr/>
          </p:nvSpPr>
          <p:spPr>
            <a:xfrm>
              <a:off x="3051318" y="2651125"/>
              <a:ext cx="936154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40F75FF-68ED-4194-8206-9BC365A228FA}"/>
                </a:ext>
              </a:extLst>
            </p:cNvPr>
            <p:cNvSpPr txBox="1"/>
            <p:nvPr/>
          </p:nvSpPr>
          <p:spPr>
            <a:xfrm>
              <a:off x="3054386" y="2743337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vnet2</a:t>
              </a:r>
            </a:p>
          </p:txBody>
        </p:sp>
      </p:grpSp>
      <p:pic>
        <p:nvPicPr>
          <p:cNvPr id="68" name="Picture 67">
            <a:extLst>
              <a:ext uri="{FF2B5EF4-FFF2-40B4-BE49-F238E27FC236}">
                <a16:creationId xmlns:a16="http://schemas.microsoft.com/office/drawing/2014/main" id="{B15795E9-EAE6-45CB-99E2-C8B4AD395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272" y="1519427"/>
            <a:ext cx="327660" cy="32766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9FF4CB7A-80B2-4B73-8890-BB563E88E328}"/>
              </a:ext>
            </a:extLst>
          </p:cNvPr>
          <p:cNvSpPr txBox="1"/>
          <p:nvPr/>
        </p:nvSpPr>
        <p:spPr>
          <a:xfrm>
            <a:off x="5101430" y="1291063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vm2</a:t>
            </a:r>
          </a:p>
        </p:txBody>
      </p:sp>
      <p:sp>
        <p:nvSpPr>
          <p:cNvPr id="72" name="Flowchart: Alternate Process 71">
            <a:extLst>
              <a:ext uri="{FF2B5EF4-FFF2-40B4-BE49-F238E27FC236}">
                <a16:creationId xmlns:a16="http://schemas.microsoft.com/office/drawing/2014/main" id="{40AA2EEF-831C-49DD-9C5D-377F4A5AC91A}"/>
              </a:ext>
            </a:extLst>
          </p:cNvPr>
          <p:cNvSpPr/>
          <p:nvPr/>
        </p:nvSpPr>
        <p:spPr>
          <a:xfrm>
            <a:off x="6022534" y="1228796"/>
            <a:ext cx="975242" cy="608945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370D562-6476-43DE-A158-EBAF3EADBC32}"/>
              </a:ext>
            </a:extLst>
          </p:cNvPr>
          <p:cNvSpPr txBox="1"/>
          <p:nvPr/>
        </p:nvSpPr>
        <p:spPr>
          <a:xfrm>
            <a:off x="5947844" y="1301322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latin typeface="Calibri" panose="020F0502020204030204" pitchFamily="34" charset="0"/>
              </a:rPr>
              <a:t>vnet3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A46A71FC-6360-46FC-9417-E6E9B5511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470" y="1472258"/>
            <a:ext cx="327660" cy="32766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471021AB-D256-4398-A537-9C8E2CF4904F}"/>
              </a:ext>
            </a:extLst>
          </p:cNvPr>
          <p:cNvSpPr txBox="1"/>
          <p:nvPr/>
        </p:nvSpPr>
        <p:spPr>
          <a:xfrm>
            <a:off x="6546367" y="1252767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vm3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FBF858E-73E1-4214-BCA2-F381CC5DD21F}"/>
              </a:ext>
            </a:extLst>
          </p:cNvPr>
          <p:cNvCxnSpPr>
            <a:cxnSpLocks/>
          </p:cNvCxnSpPr>
          <p:nvPr/>
        </p:nvCxnSpPr>
        <p:spPr>
          <a:xfrm>
            <a:off x="6760773" y="1846523"/>
            <a:ext cx="0" cy="5751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C7133B8-A778-4453-80FD-BEDEA0D45E91}"/>
              </a:ext>
            </a:extLst>
          </p:cNvPr>
          <p:cNvGrpSpPr/>
          <p:nvPr/>
        </p:nvGrpSpPr>
        <p:grpSpPr>
          <a:xfrm>
            <a:off x="7254622" y="1237043"/>
            <a:ext cx="975020" cy="608945"/>
            <a:chOff x="3042016" y="2651125"/>
            <a:chExt cx="975020" cy="608358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E7F2257A-32DC-41A9-8C5E-261F1673F4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79" name="Flowchart: Alternate Process 78">
              <a:extLst>
                <a:ext uri="{FF2B5EF4-FFF2-40B4-BE49-F238E27FC236}">
                  <a16:creationId xmlns:a16="http://schemas.microsoft.com/office/drawing/2014/main" id="{C25D6DAB-16B9-4886-933E-3E4C5D338856}"/>
                </a:ext>
              </a:extLst>
            </p:cNvPr>
            <p:cNvSpPr/>
            <p:nvPr/>
          </p:nvSpPr>
          <p:spPr>
            <a:xfrm>
              <a:off x="3051318" y="2651125"/>
              <a:ext cx="965718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7299A7D-4DBC-440F-B7DB-563D43861BCF}"/>
                </a:ext>
              </a:extLst>
            </p:cNvPr>
            <p:cNvSpPr txBox="1"/>
            <p:nvPr/>
          </p:nvSpPr>
          <p:spPr>
            <a:xfrm>
              <a:off x="3042016" y="2735843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vnet4</a:t>
              </a:r>
            </a:p>
          </p:txBody>
        </p:sp>
      </p:grp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A4227B5-7A01-4CC1-9868-64BADEB428D5}"/>
              </a:ext>
            </a:extLst>
          </p:cNvPr>
          <p:cNvCxnSpPr>
            <a:cxnSpLocks/>
          </p:cNvCxnSpPr>
          <p:nvPr/>
        </p:nvCxnSpPr>
        <p:spPr>
          <a:xfrm>
            <a:off x="7706491" y="1837256"/>
            <a:ext cx="0" cy="5911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owchart: Alternate Process 82">
            <a:extLst>
              <a:ext uri="{FF2B5EF4-FFF2-40B4-BE49-F238E27FC236}">
                <a16:creationId xmlns:a16="http://schemas.microsoft.com/office/drawing/2014/main" id="{916022E2-6F4F-4DD7-BB5B-73A5518E763F}"/>
              </a:ext>
            </a:extLst>
          </p:cNvPr>
          <p:cNvSpPr/>
          <p:nvPr/>
        </p:nvSpPr>
        <p:spPr>
          <a:xfrm>
            <a:off x="6511614" y="2347413"/>
            <a:ext cx="1683936" cy="1224685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C504CA2-F0D3-4CAD-8FD5-5C2A4B8D90A0}"/>
              </a:ext>
            </a:extLst>
          </p:cNvPr>
          <p:cNvSpPr txBox="1"/>
          <p:nvPr/>
        </p:nvSpPr>
        <p:spPr>
          <a:xfrm>
            <a:off x="6733937" y="2443521"/>
            <a:ext cx="482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1" i="0" u="none" strike="noStrike" baseline="0" dirty="0">
                <a:solidFill>
                  <a:srgbClr val="0000FF"/>
                </a:solidFill>
                <a:latin typeface="Calibri" panose="020F0502020204030204" pitchFamily="34" charset="0"/>
              </a:rPr>
              <a:t>hub2</a:t>
            </a: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8D61A6E5-B7B6-4AAE-8B49-27C2DB5D8155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05146" y="3027443"/>
            <a:ext cx="487680" cy="487680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23136A07-2093-4A5A-82BA-E8071D345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0010" y="1471771"/>
            <a:ext cx="327660" cy="32766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CA3551EF-AFB3-4468-8D74-C5E69EF3C58B}"/>
              </a:ext>
            </a:extLst>
          </p:cNvPr>
          <p:cNvSpPr txBox="1"/>
          <p:nvPr/>
        </p:nvSpPr>
        <p:spPr>
          <a:xfrm>
            <a:off x="7781405" y="1253152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vm4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CBC252A-A7D8-4583-B7C1-F5C1C3CDB22B}"/>
              </a:ext>
            </a:extLst>
          </p:cNvPr>
          <p:cNvCxnSpPr>
            <a:cxnSpLocks/>
          </p:cNvCxnSpPr>
          <p:nvPr/>
        </p:nvCxnSpPr>
        <p:spPr>
          <a:xfrm>
            <a:off x="5472543" y="3023104"/>
            <a:ext cx="10390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0904515-143D-49BA-912D-330BBFF69F0B}"/>
              </a:ext>
            </a:extLst>
          </p:cNvPr>
          <p:cNvCxnSpPr>
            <a:cxnSpLocks/>
          </p:cNvCxnSpPr>
          <p:nvPr/>
        </p:nvCxnSpPr>
        <p:spPr>
          <a:xfrm flipV="1">
            <a:off x="5458139" y="2913771"/>
            <a:ext cx="1023846" cy="62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7062208-0F40-4D30-9A4D-4587852AEEEC}"/>
              </a:ext>
            </a:extLst>
          </p:cNvPr>
          <p:cNvCxnSpPr>
            <a:cxnSpLocks/>
          </p:cNvCxnSpPr>
          <p:nvPr/>
        </p:nvCxnSpPr>
        <p:spPr>
          <a:xfrm>
            <a:off x="6896020" y="3471308"/>
            <a:ext cx="4607" cy="911927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5E0AAB8-079C-45FB-8616-730D3A6C53A5}"/>
              </a:ext>
            </a:extLst>
          </p:cNvPr>
          <p:cNvCxnSpPr>
            <a:cxnSpLocks/>
          </p:cNvCxnSpPr>
          <p:nvPr/>
        </p:nvCxnSpPr>
        <p:spPr>
          <a:xfrm>
            <a:off x="7010242" y="3471308"/>
            <a:ext cx="0" cy="842542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Flowchart: Alternate Process 109">
            <a:extLst>
              <a:ext uri="{FF2B5EF4-FFF2-40B4-BE49-F238E27FC236}">
                <a16:creationId xmlns:a16="http://schemas.microsoft.com/office/drawing/2014/main" id="{437B944B-EE27-4C0F-A60B-AA279E0E734C}"/>
              </a:ext>
            </a:extLst>
          </p:cNvPr>
          <p:cNvSpPr/>
          <p:nvPr/>
        </p:nvSpPr>
        <p:spPr>
          <a:xfrm>
            <a:off x="6674345" y="4206194"/>
            <a:ext cx="1427062" cy="75065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8D33334F-BC2B-4786-A163-21F021C62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1043" y="4385984"/>
            <a:ext cx="327660" cy="327660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FBE7CB7D-EBCA-4F2A-A1C5-6D48A9FBC8E8}"/>
              </a:ext>
            </a:extLst>
          </p:cNvPr>
          <p:cNvSpPr txBox="1"/>
          <p:nvPr/>
        </p:nvSpPr>
        <p:spPr>
          <a:xfrm>
            <a:off x="7227450" y="4193585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vm-branch2</a:t>
            </a:r>
            <a:endParaRPr lang="en-GB" sz="1100" dirty="0"/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707C801D-C739-4AF1-B2E1-16958DA54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625" y="3891998"/>
            <a:ext cx="388064" cy="248361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6D5BE793-8B43-4305-947F-5C7CC26E588B}"/>
              </a:ext>
            </a:extLst>
          </p:cNvPr>
          <p:cNvSpPr txBox="1"/>
          <p:nvPr/>
        </p:nvSpPr>
        <p:spPr>
          <a:xfrm>
            <a:off x="7474684" y="3877467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net-branch2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1F13D2B-7532-4754-B26B-D6260C972E85}"/>
              </a:ext>
            </a:extLst>
          </p:cNvPr>
          <p:cNvSpPr txBox="1"/>
          <p:nvPr/>
        </p:nvSpPr>
        <p:spPr>
          <a:xfrm>
            <a:off x="6657422" y="4615963"/>
            <a:ext cx="7056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vpnGtw2</a:t>
            </a: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7AC72B39-857D-4133-AB2E-593862C2B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9389" y="4285293"/>
            <a:ext cx="311920" cy="346036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75269507-A22B-4C1E-9649-6DDF4A3F6E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8842" y="4598706"/>
            <a:ext cx="346710" cy="358140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1A0F308F-7EC0-48F5-952F-D6E5BD003FE7}"/>
              </a:ext>
            </a:extLst>
          </p:cNvPr>
          <p:cNvSpPr txBox="1"/>
          <p:nvPr/>
        </p:nvSpPr>
        <p:spPr>
          <a:xfrm>
            <a:off x="7041586" y="3222354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BF67BBA-78FE-4678-BBA9-8C3879EF8A1E}"/>
              </a:ext>
            </a:extLst>
          </p:cNvPr>
          <p:cNvSpPr txBox="1"/>
          <p:nvPr/>
        </p:nvSpPr>
        <p:spPr>
          <a:xfrm>
            <a:off x="6312320" y="3582098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58B1221-DE19-4EDE-BCD0-0CBF6849E01D}"/>
              </a:ext>
            </a:extLst>
          </p:cNvPr>
          <p:cNvSpPr txBox="1"/>
          <p:nvPr/>
        </p:nvSpPr>
        <p:spPr>
          <a:xfrm>
            <a:off x="7021500" y="3568371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140" name="Picture 139">
            <a:extLst>
              <a:ext uri="{FF2B5EF4-FFF2-40B4-BE49-F238E27FC236}">
                <a16:creationId xmlns:a16="http://schemas.microsoft.com/office/drawing/2014/main" id="{C6C37B29-2AB9-455A-A08A-7868BA246701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496435" y="3018188"/>
            <a:ext cx="487680" cy="487680"/>
          </a:xfrm>
          <a:prstGeom prst="rect">
            <a:avLst/>
          </a:prstGeom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6C59B6B0-3F36-4A58-8D0B-D8BA8048A93F}"/>
              </a:ext>
            </a:extLst>
          </p:cNvPr>
          <p:cNvSpPr txBox="1"/>
          <p:nvPr/>
        </p:nvSpPr>
        <p:spPr>
          <a:xfrm>
            <a:off x="6452355" y="2782564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VPN GTW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759E6F-90AC-4558-A348-96FF8AF48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679" y="1560840"/>
            <a:ext cx="388064" cy="2486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3FCA33-D0EC-4812-966C-3A0BEC2A80A1}"/>
              </a:ext>
            </a:extLst>
          </p:cNvPr>
          <p:cNvSpPr txBox="1"/>
          <p:nvPr/>
        </p:nvSpPr>
        <p:spPr>
          <a:xfrm>
            <a:off x="3607840" y="2839412"/>
            <a:ext cx="8306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1" i="0" u="none" strike="noStrike" baseline="0">
                <a:solidFill>
                  <a:srgbClr val="0000FF"/>
                </a:solidFill>
                <a:latin typeface="Calibri" panose="020F0502020204030204" pitchFamily="34" charset="0"/>
              </a:defRPr>
            </a:lvl1pPr>
          </a:lstStyle>
          <a:p>
            <a:r>
              <a:rPr lang="en-GB" dirty="0">
                <a:solidFill>
                  <a:srgbClr val="FF0000"/>
                </a:solidFill>
              </a:rPr>
              <a:t>azfw_hub1</a:t>
            </a:r>
          </a:p>
        </p:txBody>
      </p:sp>
      <p:pic>
        <p:nvPicPr>
          <p:cNvPr id="93" name="Graphic 84">
            <a:extLst>
              <a:ext uri="{FF2B5EF4-FFF2-40B4-BE49-F238E27FC236}">
                <a16:creationId xmlns:a16="http://schemas.microsoft.com/office/drawing/2014/main" id="{E36B53DA-A5AA-7A4E-BF05-4245164243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95390" y="2415227"/>
            <a:ext cx="467297" cy="4672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055795-6B3C-47F5-8D1E-5B8B4484DA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65343" y="2333655"/>
            <a:ext cx="299505" cy="2995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2943D19-F08C-493C-A99E-020800B585B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34793" y="2350856"/>
            <a:ext cx="299505" cy="299505"/>
          </a:xfrm>
          <a:prstGeom prst="rect">
            <a:avLst/>
          </a:prstGeom>
        </p:spPr>
      </p:pic>
      <p:pic>
        <p:nvPicPr>
          <p:cNvPr id="15" name="Graphic 84">
            <a:extLst>
              <a:ext uri="{FF2B5EF4-FFF2-40B4-BE49-F238E27FC236}">
                <a16:creationId xmlns:a16="http://schemas.microsoft.com/office/drawing/2014/main" id="{95A9BEDE-72F8-B1CA-85BC-2601F27B41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68085" y="2428410"/>
            <a:ext cx="467297" cy="4672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93AE740-1E69-E044-8809-C1AED82EAC0F}"/>
              </a:ext>
            </a:extLst>
          </p:cNvPr>
          <p:cNvSpPr txBox="1"/>
          <p:nvPr/>
        </p:nvSpPr>
        <p:spPr>
          <a:xfrm>
            <a:off x="7287196" y="2847132"/>
            <a:ext cx="8290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1" i="0" u="none" strike="noStrike" baseline="0">
                <a:solidFill>
                  <a:srgbClr val="0000FF"/>
                </a:solidFill>
                <a:latin typeface="Calibri" panose="020F0502020204030204" pitchFamily="34" charset="0"/>
              </a:defRPr>
            </a:lvl1pPr>
          </a:lstStyle>
          <a:p>
            <a:r>
              <a:rPr lang="en-GB" dirty="0">
                <a:solidFill>
                  <a:srgbClr val="FF0000"/>
                </a:solidFill>
              </a:rPr>
              <a:t>azfw_hub2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93B0EB-8C79-AA15-4826-F2DEE32B6233}"/>
              </a:ext>
            </a:extLst>
          </p:cNvPr>
          <p:cNvCxnSpPr>
            <a:cxnSpLocks/>
          </p:cNvCxnSpPr>
          <p:nvPr/>
        </p:nvCxnSpPr>
        <p:spPr>
          <a:xfrm flipH="1" flipV="1">
            <a:off x="3329233" y="2640766"/>
            <a:ext cx="545294" cy="8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E3B941E-06E5-3A50-C703-4E397CBD0C9B}"/>
              </a:ext>
            </a:extLst>
          </p:cNvPr>
          <p:cNvCxnSpPr>
            <a:cxnSpLocks/>
          </p:cNvCxnSpPr>
          <p:nvPr/>
        </p:nvCxnSpPr>
        <p:spPr>
          <a:xfrm flipH="1" flipV="1">
            <a:off x="7881895" y="2661835"/>
            <a:ext cx="545294" cy="8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4475778C-0C12-8046-736F-7CE54DED447F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322695" y="2262195"/>
            <a:ext cx="1316327" cy="77308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FBAF07B-970D-503E-5859-E6E33B45B3F3}"/>
              </a:ext>
            </a:extLst>
          </p:cNvPr>
          <p:cNvSpPr txBox="1"/>
          <p:nvPr/>
        </p:nvSpPr>
        <p:spPr>
          <a:xfrm>
            <a:off x="8643472" y="2535557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internet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79E60E-2FCB-4D56-2DCA-E56A56FC0C10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136972" y="2283403"/>
            <a:ext cx="1316327" cy="7730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7AFDD2-9401-CA64-F111-8766B441E481}"/>
              </a:ext>
            </a:extLst>
          </p:cNvPr>
          <p:cNvSpPr txBox="1"/>
          <p:nvPr/>
        </p:nvSpPr>
        <p:spPr>
          <a:xfrm>
            <a:off x="2457749" y="2556765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internet</a:t>
            </a:r>
            <a:endParaRPr lang="en-GB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9E7718CD-7BD9-9D4B-8F34-26AF7D67FD1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40583" y="3144349"/>
            <a:ext cx="254593" cy="330591"/>
          </a:xfrm>
          <a:prstGeom prst="rect">
            <a:avLst/>
          </a:prstGeom>
        </p:spPr>
      </p:pic>
      <p:sp>
        <p:nvSpPr>
          <p:cNvPr id="52" name="Flowchart: Alternate Process 13">
            <a:extLst>
              <a:ext uri="{FF2B5EF4-FFF2-40B4-BE49-F238E27FC236}">
                <a16:creationId xmlns:a16="http://schemas.microsoft.com/office/drawing/2014/main" id="{403585C7-606D-A653-3C19-EDCB0D95C780}"/>
              </a:ext>
            </a:extLst>
          </p:cNvPr>
          <p:cNvSpPr/>
          <p:nvPr/>
        </p:nvSpPr>
        <p:spPr>
          <a:xfrm>
            <a:off x="2653701" y="4563183"/>
            <a:ext cx="1427062" cy="735000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C4DC2EE-E73D-2305-67FF-CD53263E3A8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40065" y="4742483"/>
            <a:ext cx="518160" cy="51816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9BFBA68D-0907-238E-B034-C72CCA3B87A1}"/>
              </a:ext>
            </a:extLst>
          </p:cNvPr>
          <p:cNvSpPr txBox="1"/>
          <p:nvPr/>
        </p:nvSpPr>
        <p:spPr>
          <a:xfrm>
            <a:off x="2858486" y="4917649"/>
            <a:ext cx="9124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On-premises</a:t>
            </a:r>
            <a:endParaRPr lang="en-US" sz="1100" b="0" i="0" u="none" strike="noStrike" baseline="0" dirty="0">
              <a:solidFill>
                <a:srgbClr val="006600"/>
              </a:solidFill>
              <a:latin typeface="Calibri" panose="020F0502020204030204" pitchFamily="34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4F532D5-671C-D839-18EB-E8708BF6CE03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3462581" y="3474940"/>
            <a:ext cx="405299" cy="541238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1FBB759-94F6-95E4-91C3-583CBC3CC5A1}"/>
              </a:ext>
            </a:extLst>
          </p:cNvPr>
          <p:cNvSpPr txBox="1"/>
          <p:nvPr/>
        </p:nvSpPr>
        <p:spPr>
          <a:xfrm>
            <a:off x="2562082" y="3901048"/>
            <a:ext cx="7296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1" dirty="0">
                <a:latin typeface="Calibri" panose="020F0502020204030204" pitchFamily="34" charset="0"/>
              </a:rPr>
              <a:t>ER circuit</a:t>
            </a:r>
            <a:endParaRPr lang="en-US" sz="1100" b="1" i="0" u="none" strike="noStrike" baseline="0" dirty="0">
              <a:latin typeface="Calibri" panose="020F0502020204030204" pitchFamily="34" charset="0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56CE0EB4-F4AF-B074-3923-1611F101B74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58046" y="4535698"/>
            <a:ext cx="403511" cy="264992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D1D32DA6-D239-8CB5-93AC-C9226348944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58964" y="4543193"/>
            <a:ext cx="403511" cy="264992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DE97B0E-F836-3FF0-95AA-B3F8B4FD0633}"/>
              </a:ext>
            </a:extLst>
          </p:cNvPr>
          <p:cNvCxnSpPr>
            <a:endCxn id="57" idx="0"/>
          </p:cNvCxnSpPr>
          <p:nvPr/>
        </p:nvCxnSpPr>
        <p:spPr>
          <a:xfrm>
            <a:off x="3159801" y="4378312"/>
            <a:ext cx="1" cy="157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B96E157-5025-03A5-5A01-A116D76FB630}"/>
              </a:ext>
            </a:extLst>
          </p:cNvPr>
          <p:cNvCxnSpPr/>
          <p:nvPr/>
        </p:nvCxnSpPr>
        <p:spPr>
          <a:xfrm>
            <a:off x="3724449" y="4405093"/>
            <a:ext cx="1" cy="157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D252DC58-0025-2376-2A3D-F489AFAE86B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19374" y="3792381"/>
            <a:ext cx="815340" cy="81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234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oup 156">
            <a:extLst>
              <a:ext uri="{FF2B5EF4-FFF2-40B4-BE49-F238E27FC236}">
                <a16:creationId xmlns:a16="http://schemas.microsoft.com/office/drawing/2014/main" id="{A18CA95B-26F7-4F2E-8FA3-20E4FE297EB0}"/>
              </a:ext>
            </a:extLst>
          </p:cNvPr>
          <p:cNvGrpSpPr/>
          <p:nvPr/>
        </p:nvGrpSpPr>
        <p:grpSpPr>
          <a:xfrm>
            <a:off x="2723807" y="1119622"/>
            <a:ext cx="1230909" cy="641339"/>
            <a:chOff x="2994605" y="2699832"/>
            <a:chExt cx="1230909" cy="559651"/>
          </a:xfrm>
        </p:grpSpPr>
        <p:sp>
          <p:nvSpPr>
            <p:cNvPr id="146" name="Flowchart: Alternate Process 145">
              <a:extLst>
                <a:ext uri="{FF2B5EF4-FFF2-40B4-BE49-F238E27FC236}">
                  <a16:creationId xmlns:a16="http://schemas.microsoft.com/office/drawing/2014/main" id="{FD46AA27-74BE-40FF-AA0A-5DC231CFCA7F}"/>
                </a:ext>
              </a:extLst>
            </p:cNvPr>
            <p:cNvSpPr/>
            <p:nvPr/>
          </p:nvSpPr>
          <p:spPr>
            <a:xfrm>
              <a:off x="3051317" y="2707819"/>
              <a:ext cx="1174197" cy="551664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3FA74D3-4AC3-436B-B579-4CF62A6F17D8}"/>
                </a:ext>
              </a:extLst>
            </p:cNvPr>
            <p:cNvSpPr txBox="1"/>
            <p:nvPr/>
          </p:nvSpPr>
          <p:spPr>
            <a:xfrm>
              <a:off x="2994605" y="2699832"/>
              <a:ext cx="84991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vnet1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10.0.1.0/24</a:t>
              </a:r>
              <a:endParaRPr lang="en-GB" sz="1100" dirty="0"/>
            </a:p>
          </p:txBody>
        </p:sp>
      </p:grp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3DD33D10-71AE-40BA-A00C-689A545CC355}"/>
              </a:ext>
            </a:extLst>
          </p:cNvPr>
          <p:cNvCxnSpPr>
            <a:cxnSpLocks/>
            <a:stCxn id="89" idx="2"/>
          </p:cNvCxnSpPr>
          <p:nvPr/>
        </p:nvCxnSpPr>
        <p:spPr>
          <a:xfrm>
            <a:off x="4653697" y="1754487"/>
            <a:ext cx="0" cy="5263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936FEC0C-5A15-439C-B397-9DB1F8E94B91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3730782" y="1732308"/>
            <a:ext cx="0" cy="5137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578EC77-28D6-4671-950D-00FB0D0E99F5}"/>
              </a:ext>
            </a:extLst>
          </p:cNvPr>
          <p:cNvCxnSpPr>
            <a:cxnSpLocks/>
          </p:cNvCxnSpPr>
          <p:nvPr/>
        </p:nvCxnSpPr>
        <p:spPr>
          <a:xfrm>
            <a:off x="4398777" y="3633522"/>
            <a:ext cx="0" cy="120239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6DF78873-CC2B-48AB-9EA3-305DE9F8F977}"/>
              </a:ext>
            </a:extLst>
          </p:cNvPr>
          <p:cNvSpPr/>
          <p:nvPr/>
        </p:nvSpPr>
        <p:spPr>
          <a:xfrm>
            <a:off x="3007152" y="2250373"/>
            <a:ext cx="2495150" cy="146669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D2B52-26BF-4994-BED8-4E6359F5AE0E}"/>
              </a:ext>
            </a:extLst>
          </p:cNvPr>
          <p:cNvSpPr txBox="1"/>
          <p:nvPr/>
        </p:nvSpPr>
        <p:spPr>
          <a:xfrm>
            <a:off x="4219256" y="2215548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FF"/>
                </a:solidFill>
                <a:latin typeface="Calibri" panose="020F0502020204030204" pitchFamily="34" charset="0"/>
              </a:rPr>
              <a:t>hub1</a:t>
            </a:r>
          </a:p>
          <a:p>
            <a:pPr marR="0" algn="ctr" rtl="0"/>
            <a:r>
              <a:rPr lang="en-GB" sz="1100" b="0" i="0" dirty="0">
                <a:solidFill>
                  <a:srgbClr val="0000FF"/>
                </a:solidFill>
                <a:effectLst/>
                <a:latin typeface="az_ea_font"/>
              </a:rPr>
              <a:t>10.10.0.0/23</a:t>
            </a:r>
            <a:endParaRPr lang="en-GB" sz="1100" dirty="0">
              <a:solidFill>
                <a:srgbClr val="0000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52A23F1-52C2-47E0-85BB-EA1A9CE1334A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4478787" y="3670520"/>
            <a:ext cx="6430" cy="103169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81F7D6F5-23AD-48B6-B729-B92907F30D91}"/>
              </a:ext>
            </a:extLst>
          </p:cNvPr>
          <p:cNvSpPr/>
          <p:nvPr/>
        </p:nvSpPr>
        <p:spPr>
          <a:xfrm>
            <a:off x="4159387" y="4410090"/>
            <a:ext cx="2092122" cy="1272821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7B891CF-B5B4-400B-A4C0-72981930B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053" y="5003031"/>
            <a:ext cx="480060" cy="48006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625103-C4FD-4F12-956C-1634314D26DB}"/>
              </a:ext>
            </a:extLst>
          </p:cNvPr>
          <p:cNvCxnSpPr>
            <a:cxnSpLocks/>
          </p:cNvCxnSpPr>
          <p:nvPr/>
        </p:nvCxnSpPr>
        <p:spPr>
          <a:xfrm>
            <a:off x="5452191" y="5246505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F6EF8821-2B8C-43E7-9D48-E098D0739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139" y="4703122"/>
            <a:ext cx="327660" cy="32766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C3D4ED1-72E1-4F5C-8BDC-87F47E9F9181}"/>
              </a:ext>
            </a:extLst>
          </p:cNvPr>
          <p:cNvCxnSpPr>
            <a:cxnSpLocks/>
          </p:cNvCxnSpPr>
          <p:nvPr/>
        </p:nvCxnSpPr>
        <p:spPr>
          <a:xfrm flipV="1">
            <a:off x="5605853" y="4977876"/>
            <a:ext cx="0" cy="26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8BC4171-4C55-40D0-B6D3-475B21EFB0A3}"/>
              </a:ext>
            </a:extLst>
          </p:cNvPr>
          <p:cNvSpPr txBox="1"/>
          <p:nvPr/>
        </p:nvSpPr>
        <p:spPr>
          <a:xfrm>
            <a:off x="5414626" y="4447680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vm-branch1</a:t>
            </a:r>
            <a:endParaRPr lang="en-GB" sz="11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63785B3-7D3E-4646-B889-8C9738A96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1215" y="4133355"/>
            <a:ext cx="388064" cy="24836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5A74892-A255-4091-9746-E045F91D60E7}"/>
              </a:ext>
            </a:extLst>
          </p:cNvPr>
          <p:cNvSpPr txBox="1"/>
          <p:nvPr/>
        </p:nvSpPr>
        <p:spPr>
          <a:xfrm>
            <a:off x="5078403" y="3988836"/>
            <a:ext cx="10663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net-branch1</a:t>
            </a:r>
          </a:p>
          <a:p>
            <a:pPr marR="0" algn="ctr" rtl="0"/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192.168.1.0/24</a:t>
            </a:r>
            <a:endParaRPr lang="en-GB" sz="1100" dirty="0">
              <a:solidFill>
                <a:srgbClr val="0066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0C58A54-6553-4479-8ED2-BDBB60F34A1E}"/>
              </a:ext>
            </a:extLst>
          </p:cNvPr>
          <p:cNvSpPr txBox="1"/>
          <p:nvPr/>
        </p:nvSpPr>
        <p:spPr>
          <a:xfrm>
            <a:off x="4531531" y="4380814"/>
            <a:ext cx="7617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vpnGtw1</a:t>
            </a:r>
          </a:p>
          <a:p>
            <a:r>
              <a:rPr lang="en-GB" dirty="0">
                <a:solidFill>
                  <a:srgbClr val="9900FF"/>
                </a:solidFill>
              </a:rPr>
              <a:t>AS: 65010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0EFAC24-7880-41AF-AAED-57D58F66D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504" y="4930830"/>
            <a:ext cx="388857" cy="388857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ECC253A-BE25-4091-B0E2-CFF2BDE08A8F}"/>
              </a:ext>
            </a:extLst>
          </p:cNvPr>
          <p:cNvCxnSpPr>
            <a:cxnSpLocks/>
          </p:cNvCxnSpPr>
          <p:nvPr/>
        </p:nvCxnSpPr>
        <p:spPr>
          <a:xfrm>
            <a:off x="4458881" y="5101492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0089A32-2586-4AEB-9C49-27713B046DDD}"/>
              </a:ext>
            </a:extLst>
          </p:cNvPr>
          <p:cNvCxnSpPr>
            <a:cxnSpLocks/>
          </p:cNvCxnSpPr>
          <p:nvPr/>
        </p:nvCxnSpPr>
        <p:spPr>
          <a:xfrm flipV="1">
            <a:off x="4494403" y="4869406"/>
            <a:ext cx="0" cy="232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E4A0BA5-C08C-4BA0-BA87-5814F7846E6F}"/>
              </a:ext>
            </a:extLst>
          </p:cNvPr>
          <p:cNvSpPr txBox="1"/>
          <p:nvPr/>
        </p:nvSpPr>
        <p:spPr>
          <a:xfrm>
            <a:off x="4112350" y="5186832"/>
            <a:ext cx="12105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noProof="1">
                <a:solidFill>
                  <a:srgbClr val="000000"/>
                </a:solidFill>
                <a:latin typeface="Calibri" panose="020F0502020204030204" pitchFamily="34" charset="0"/>
              </a:rPr>
              <a:t>GatewaySubnet</a:t>
            </a:r>
          </a:p>
          <a:p>
            <a:pPr marR="0" algn="ctr" rtl="0"/>
            <a:r>
              <a:rPr lang="en-US" sz="1100" noProof="1">
                <a:solidFill>
                  <a:srgbClr val="000000"/>
                </a:solidFill>
                <a:latin typeface="Calibri" panose="020F0502020204030204" pitchFamily="34" charset="0"/>
              </a:rPr>
              <a:t>192.168.1.224/27</a:t>
            </a:r>
            <a:endParaRPr lang="en-US" sz="1100" noProof="1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FC7CECB-59CC-449F-8FDE-EA02E8FE5447}"/>
              </a:ext>
            </a:extLst>
          </p:cNvPr>
          <p:cNvSpPr txBox="1"/>
          <p:nvPr/>
        </p:nvSpPr>
        <p:spPr>
          <a:xfrm>
            <a:off x="5235400" y="5345647"/>
            <a:ext cx="10663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192.168.1.0/25</a:t>
            </a:r>
            <a:endParaRPr lang="en-GB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DCBA808-112C-4D34-AD04-76C3F79CF70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234947" y="3182840"/>
            <a:ext cx="487680" cy="48768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C58394E0-AF84-4177-B8A3-12AE566E71A3}"/>
              </a:ext>
            </a:extLst>
          </p:cNvPr>
          <p:cNvSpPr txBox="1"/>
          <p:nvPr/>
        </p:nvSpPr>
        <p:spPr>
          <a:xfrm>
            <a:off x="4153126" y="2774945"/>
            <a:ext cx="11753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hub1_S2SvpnGW</a:t>
            </a:r>
          </a:p>
          <a:p>
            <a:pPr algn="l"/>
            <a:r>
              <a:rPr lang="en-GB" dirty="0">
                <a:solidFill>
                  <a:srgbClr val="9900FF"/>
                </a:solidFill>
              </a:rPr>
              <a:t>AS: 65515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2B47A176-765F-4BB6-8EBC-3AE20FE6A3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4189" y="4815380"/>
            <a:ext cx="346710" cy="35814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AB86EAE-8B20-4761-93DA-2A2EEBBDB6CF}"/>
              </a:ext>
            </a:extLst>
          </p:cNvPr>
          <p:cNvSpPr txBox="1"/>
          <p:nvPr/>
        </p:nvSpPr>
        <p:spPr>
          <a:xfrm>
            <a:off x="3794261" y="3760827"/>
            <a:ext cx="6607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91D4048-0997-4559-96EF-0D6847ED9F60}"/>
              </a:ext>
            </a:extLst>
          </p:cNvPr>
          <p:cNvSpPr txBox="1"/>
          <p:nvPr/>
        </p:nvSpPr>
        <p:spPr>
          <a:xfrm>
            <a:off x="4588395" y="4711636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fontAlgn="ctr">
              <a:defRPr sz="800">
                <a:solidFill>
                  <a:schemeClr val="dk1"/>
                </a:solidFill>
              </a:defRPr>
            </a:lvl1pPr>
          </a:lstStyle>
          <a:p>
            <a:r>
              <a:rPr lang="en-GB" dirty="0"/>
              <a:t>192.168.1.228</a:t>
            </a:r>
          </a:p>
          <a:p>
            <a:r>
              <a:rPr lang="en-GB" dirty="0"/>
              <a:t>192.168.1.229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97813CE9-27F1-4CB3-8FEF-EE0C5451D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952" y="1404648"/>
            <a:ext cx="327660" cy="327660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5E8DA47E-67A7-4372-85EB-8F793CFD216A}"/>
              </a:ext>
            </a:extLst>
          </p:cNvPr>
          <p:cNvSpPr txBox="1"/>
          <p:nvPr/>
        </p:nvSpPr>
        <p:spPr>
          <a:xfrm>
            <a:off x="3515594" y="1156986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vm1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08D49EE-09FB-4BEA-B7F7-F12538FDFD35}"/>
              </a:ext>
            </a:extLst>
          </p:cNvPr>
          <p:cNvGrpSpPr/>
          <p:nvPr/>
        </p:nvGrpSpPr>
        <p:grpSpPr>
          <a:xfrm>
            <a:off x="4040252" y="1070209"/>
            <a:ext cx="1189996" cy="684278"/>
            <a:chOff x="3014424" y="2575865"/>
            <a:chExt cx="1189996" cy="683618"/>
          </a:xfrm>
        </p:grpSpPr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DEF851F0-8DAC-4BE0-BAF1-E4944B1C8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89" name="Flowchart: Alternate Process 88">
              <a:extLst>
                <a:ext uri="{FF2B5EF4-FFF2-40B4-BE49-F238E27FC236}">
                  <a16:creationId xmlns:a16="http://schemas.microsoft.com/office/drawing/2014/main" id="{5A993B0F-FB9A-4AB8-8167-DA707ADBC1D7}"/>
                </a:ext>
              </a:extLst>
            </p:cNvPr>
            <p:cNvSpPr/>
            <p:nvPr/>
          </p:nvSpPr>
          <p:spPr>
            <a:xfrm>
              <a:off x="3051317" y="2651125"/>
              <a:ext cx="1153103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20CD65D-BCF1-4FD0-BB39-8FEF2AB46E7B}"/>
                </a:ext>
              </a:extLst>
            </p:cNvPr>
            <p:cNvSpPr txBox="1"/>
            <p:nvPr/>
          </p:nvSpPr>
          <p:spPr>
            <a:xfrm>
              <a:off x="3014424" y="2575865"/>
              <a:ext cx="849913" cy="430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vnet2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10.0.2.0/24</a:t>
              </a:r>
              <a:endParaRPr lang="en-GB" sz="1100" dirty="0"/>
            </a:p>
          </p:txBody>
        </p:sp>
      </p:grpSp>
      <p:pic>
        <p:nvPicPr>
          <p:cNvPr id="91" name="Picture 90">
            <a:extLst>
              <a:ext uri="{FF2B5EF4-FFF2-40B4-BE49-F238E27FC236}">
                <a16:creationId xmlns:a16="http://schemas.microsoft.com/office/drawing/2014/main" id="{648ADF1A-DB6E-4F22-A62D-73B286231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642" y="1405790"/>
            <a:ext cx="327660" cy="32766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F0B6CD17-4D2F-46B2-803F-3E42EB77C282}"/>
              </a:ext>
            </a:extLst>
          </p:cNvPr>
          <p:cNvSpPr txBox="1"/>
          <p:nvPr/>
        </p:nvSpPr>
        <p:spPr>
          <a:xfrm>
            <a:off x="4797116" y="1179367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vm2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E97D8A9-EEAD-4747-A5DC-A9CACCC1DDE3}"/>
              </a:ext>
            </a:extLst>
          </p:cNvPr>
          <p:cNvGrpSpPr/>
          <p:nvPr/>
        </p:nvGrpSpPr>
        <p:grpSpPr>
          <a:xfrm>
            <a:off x="6012862" y="1033290"/>
            <a:ext cx="1310720" cy="684278"/>
            <a:chOff x="3014424" y="2575865"/>
            <a:chExt cx="1310720" cy="683618"/>
          </a:xfrm>
        </p:grpSpPr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0CD69DC9-5AB9-44B2-8244-BF19C1BFB7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97" name="Flowchart: Alternate Process 96">
              <a:extLst>
                <a:ext uri="{FF2B5EF4-FFF2-40B4-BE49-F238E27FC236}">
                  <a16:creationId xmlns:a16="http://schemas.microsoft.com/office/drawing/2014/main" id="{8E0C468C-7A86-4A13-9D18-085CCBC3BE97}"/>
                </a:ext>
              </a:extLst>
            </p:cNvPr>
            <p:cNvSpPr/>
            <p:nvPr/>
          </p:nvSpPr>
          <p:spPr>
            <a:xfrm>
              <a:off x="3051317" y="2651125"/>
              <a:ext cx="1273827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BC4F748-DB89-4E4C-913E-40E2617FC5F5}"/>
                </a:ext>
              </a:extLst>
            </p:cNvPr>
            <p:cNvSpPr txBox="1"/>
            <p:nvPr/>
          </p:nvSpPr>
          <p:spPr>
            <a:xfrm>
              <a:off x="3014424" y="2575865"/>
              <a:ext cx="849913" cy="430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vnet3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10.0.3.0/24</a:t>
              </a:r>
              <a:endParaRPr lang="en-GB" sz="1100" dirty="0"/>
            </a:p>
          </p:txBody>
        </p:sp>
      </p:grpSp>
      <p:pic>
        <p:nvPicPr>
          <p:cNvPr id="99" name="Picture 98">
            <a:extLst>
              <a:ext uri="{FF2B5EF4-FFF2-40B4-BE49-F238E27FC236}">
                <a16:creationId xmlns:a16="http://schemas.microsoft.com/office/drawing/2014/main" id="{3108885C-7A0F-4B82-9152-2E1EAC02A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4107" y="1360995"/>
            <a:ext cx="327660" cy="32766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2A0EC46C-1567-4458-A12D-43AF5F637B11}"/>
              </a:ext>
            </a:extLst>
          </p:cNvPr>
          <p:cNvSpPr txBox="1"/>
          <p:nvPr/>
        </p:nvSpPr>
        <p:spPr>
          <a:xfrm>
            <a:off x="6825502" y="1142376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vm3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13EB640-3A18-4539-ACCB-F2A650F3AAC3}"/>
              </a:ext>
            </a:extLst>
          </p:cNvPr>
          <p:cNvCxnSpPr>
            <a:cxnSpLocks/>
          </p:cNvCxnSpPr>
          <p:nvPr/>
        </p:nvCxnSpPr>
        <p:spPr>
          <a:xfrm flipH="1">
            <a:off x="7006212" y="1702889"/>
            <a:ext cx="347" cy="5568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1D5D6A7-6FE0-46A5-B830-BF1080EB4EE6}"/>
              </a:ext>
            </a:extLst>
          </p:cNvPr>
          <p:cNvGrpSpPr/>
          <p:nvPr/>
        </p:nvGrpSpPr>
        <p:grpSpPr>
          <a:xfrm>
            <a:off x="7388306" y="1055646"/>
            <a:ext cx="1229895" cy="684278"/>
            <a:chOff x="3014425" y="2575865"/>
            <a:chExt cx="1229895" cy="683618"/>
          </a:xfrm>
        </p:grpSpPr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F84F34D6-52F5-41ED-AD26-78B5E3FE4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108" name="Flowchart: Alternate Process 107">
              <a:extLst>
                <a:ext uri="{FF2B5EF4-FFF2-40B4-BE49-F238E27FC236}">
                  <a16:creationId xmlns:a16="http://schemas.microsoft.com/office/drawing/2014/main" id="{B58C15AC-8182-46C9-8445-73582EDE0F8B}"/>
                </a:ext>
              </a:extLst>
            </p:cNvPr>
            <p:cNvSpPr/>
            <p:nvPr/>
          </p:nvSpPr>
          <p:spPr>
            <a:xfrm>
              <a:off x="3051318" y="2651125"/>
              <a:ext cx="1193002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58528E4-C34F-4E34-8651-543C57DB8516}"/>
                </a:ext>
              </a:extLst>
            </p:cNvPr>
            <p:cNvSpPr txBox="1"/>
            <p:nvPr/>
          </p:nvSpPr>
          <p:spPr>
            <a:xfrm>
              <a:off x="3014425" y="2575865"/>
              <a:ext cx="84991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vnet4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10.0.4.0/24</a:t>
              </a:r>
              <a:endParaRPr lang="en-GB" sz="1100" dirty="0"/>
            </a:p>
          </p:txBody>
        </p:sp>
      </p:grp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0E006DE-AB23-492D-96E4-771D930A73B3}"/>
              </a:ext>
            </a:extLst>
          </p:cNvPr>
          <p:cNvCxnSpPr>
            <a:cxnSpLocks/>
          </p:cNvCxnSpPr>
          <p:nvPr/>
        </p:nvCxnSpPr>
        <p:spPr>
          <a:xfrm>
            <a:off x="7861223" y="1738021"/>
            <a:ext cx="0" cy="5199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Flowchart: Alternate Process 112">
            <a:extLst>
              <a:ext uri="{FF2B5EF4-FFF2-40B4-BE49-F238E27FC236}">
                <a16:creationId xmlns:a16="http://schemas.microsoft.com/office/drawing/2014/main" id="{1CFEB08E-E28F-458E-AC71-D82C9F257DD2}"/>
              </a:ext>
            </a:extLst>
          </p:cNvPr>
          <p:cNvSpPr/>
          <p:nvPr/>
        </p:nvSpPr>
        <p:spPr>
          <a:xfrm>
            <a:off x="6318039" y="2250373"/>
            <a:ext cx="2265405" cy="146669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27062AD-4905-4151-B598-63C2EE63DBD6}"/>
              </a:ext>
            </a:extLst>
          </p:cNvPr>
          <p:cNvSpPr txBox="1"/>
          <p:nvPr/>
        </p:nvSpPr>
        <p:spPr>
          <a:xfrm>
            <a:off x="6539434" y="2290956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FF"/>
                </a:solidFill>
                <a:latin typeface="Calibri" panose="020F0502020204030204" pitchFamily="34" charset="0"/>
              </a:rPr>
              <a:t>hub2</a:t>
            </a:r>
          </a:p>
          <a:p>
            <a:pPr marR="0" algn="ctr" rtl="0"/>
            <a:r>
              <a:rPr lang="en-GB" sz="1100" b="0" i="0" dirty="0">
                <a:solidFill>
                  <a:srgbClr val="0000FF"/>
                </a:solidFill>
                <a:effectLst/>
                <a:latin typeface="az_ea_font"/>
              </a:rPr>
              <a:t>10.11.0.0/23</a:t>
            </a:r>
            <a:endParaRPr lang="en-GB" sz="1100" dirty="0">
              <a:solidFill>
                <a:srgbClr val="0000FF"/>
              </a:solidFill>
            </a:endParaRPr>
          </a:p>
        </p:txBody>
      </p:sp>
      <p:pic>
        <p:nvPicPr>
          <p:cNvPr id="115" name="Picture 114">
            <a:extLst>
              <a:ext uri="{FF2B5EF4-FFF2-40B4-BE49-F238E27FC236}">
                <a16:creationId xmlns:a16="http://schemas.microsoft.com/office/drawing/2014/main" id="{28621CE1-F418-477C-BB03-C808A44C0B5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054889" y="3172409"/>
            <a:ext cx="487680" cy="48768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FB397659-3CD2-401A-913F-DEC1CA8BD9E5}"/>
              </a:ext>
            </a:extLst>
          </p:cNvPr>
          <p:cNvSpPr txBox="1"/>
          <p:nvPr/>
        </p:nvSpPr>
        <p:spPr>
          <a:xfrm>
            <a:off x="6572500" y="2843104"/>
            <a:ext cx="11753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hub2_S2SvpnGW</a:t>
            </a:r>
          </a:p>
          <a:p>
            <a:pPr algn="l"/>
            <a:r>
              <a:rPr lang="en-GB" dirty="0">
                <a:solidFill>
                  <a:srgbClr val="9900FF"/>
                </a:solidFill>
              </a:rPr>
              <a:t>AS: 65515</a:t>
            </a: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69D4CDD3-238A-4A6E-A021-283F5B319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3932" y="1383351"/>
            <a:ext cx="327660" cy="327660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9C777C07-E6A3-4318-8F68-03D037661F9A}"/>
              </a:ext>
            </a:extLst>
          </p:cNvPr>
          <p:cNvSpPr txBox="1"/>
          <p:nvPr/>
        </p:nvSpPr>
        <p:spPr>
          <a:xfrm>
            <a:off x="8185068" y="1136745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vm4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4C60330-8D6E-4B0E-B415-4EB74FBAB9EF}"/>
              </a:ext>
            </a:extLst>
          </p:cNvPr>
          <p:cNvCxnSpPr>
            <a:cxnSpLocks/>
          </p:cNvCxnSpPr>
          <p:nvPr/>
        </p:nvCxnSpPr>
        <p:spPr>
          <a:xfrm>
            <a:off x="5520924" y="3094648"/>
            <a:ext cx="780795" cy="54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2F69E00-6EA4-40A3-9FC8-70FB37CD8BCA}"/>
              </a:ext>
            </a:extLst>
          </p:cNvPr>
          <p:cNvCxnSpPr>
            <a:cxnSpLocks/>
          </p:cNvCxnSpPr>
          <p:nvPr/>
        </p:nvCxnSpPr>
        <p:spPr>
          <a:xfrm>
            <a:off x="5502301" y="3237725"/>
            <a:ext cx="815739" cy="163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3095CCDD-6237-4E45-B6A5-4CDCC838D508}"/>
              </a:ext>
            </a:extLst>
          </p:cNvPr>
          <p:cNvCxnSpPr>
            <a:cxnSpLocks/>
          </p:cNvCxnSpPr>
          <p:nvPr/>
        </p:nvCxnSpPr>
        <p:spPr>
          <a:xfrm>
            <a:off x="7257103" y="3595188"/>
            <a:ext cx="0" cy="126771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Flowchart: Alternate Process 194">
            <a:extLst>
              <a:ext uri="{FF2B5EF4-FFF2-40B4-BE49-F238E27FC236}">
                <a16:creationId xmlns:a16="http://schemas.microsoft.com/office/drawing/2014/main" id="{E38E7503-3A27-4070-908A-FF77FCAB9349}"/>
              </a:ext>
            </a:extLst>
          </p:cNvPr>
          <p:cNvSpPr/>
          <p:nvPr/>
        </p:nvSpPr>
        <p:spPr>
          <a:xfrm>
            <a:off x="7024088" y="4473710"/>
            <a:ext cx="2092122" cy="1272821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7" name="Picture 196">
            <a:extLst>
              <a:ext uri="{FF2B5EF4-FFF2-40B4-BE49-F238E27FC236}">
                <a16:creationId xmlns:a16="http://schemas.microsoft.com/office/drawing/2014/main" id="{0F24F605-06F2-4D7F-A5DC-1E4E3DCB3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747" y="5086059"/>
            <a:ext cx="480060" cy="480060"/>
          </a:xfrm>
          <a:prstGeom prst="rect">
            <a:avLst/>
          </a:prstGeom>
        </p:spPr>
      </p:pic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10F7D32F-6C6E-4245-B927-2163E084952C}"/>
              </a:ext>
            </a:extLst>
          </p:cNvPr>
          <p:cNvCxnSpPr>
            <a:cxnSpLocks/>
          </p:cNvCxnSpPr>
          <p:nvPr/>
        </p:nvCxnSpPr>
        <p:spPr>
          <a:xfrm>
            <a:off x="8315885" y="5329533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1" name="Picture 200">
            <a:extLst>
              <a:ext uri="{FF2B5EF4-FFF2-40B4-BE49-F238E27FC236}">
                <a16:creationId xmlns:a16="http://schemas.microsoft.com/office/drawing/2014/main" id="{0D031033-0C0C-4075-8985-DE138FD51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8833" y="4786150"/>
            <a:ext cx="327660" cy="327660"/>
          </a:xfrm>
          <a:prstGeom prst="rect">
            <a:avLst/>
          </a:prstGeom>
        </p:spPr>
      </p:pic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29995144-7842-4DFF-BC48-FD98E1B53B31}"/>
              </a:ext>
            </a:extLst>
          </p:cNvPr>
          <p:cNvCxnSpPr>
            <a:cxnSpLocks/>
          </p:cNvCxnSpPr>
          <p:nvPr/>
        </p:nvCxnSpPr>
        <p:spPr>
          <a:xfrm flipV="1">
            <a:off x="8469547" y="5060904"/>
            <a:ext cx="0" cy="26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25F7257E-11EE-4BBF-89D7-06B222D9F45D}"/>
              </a:ext>
            </a:extLst>
          </p:cNvPr>
          <p:cNvSpPr txBox="1"/>
          <p:nvPr/>
        </p:nvSpPr>
        <p:spPr>
          <a:xfrm>
            <a:off x="8278320" y="4530708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vm-branch2</a:t>
            </a:r>
            <a:endParaRPr lang="en-GB" sz="1100" dirty="0"/>
          </a:p>
        </p:txBody>
      </p:sp>
      <p:pic>
        <p:nvPicPr>
          <p:cNvPr id="215" name="Picture 214">
            <a:extLst>
              <a:ext uri="{FF2B5EF4-FFF2-40B4-BE49-F238E27FC236}">
                <a16:creationId xmlns:a16="http://schemas.microsoft.com/office/drawing/2014/main" id="{4F6B0276-5550-49A1-B3E7-1A543221F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2216" y="4196073"/>
            <a:ext cx="388064" cy="248361"/>
          </a:xfrm>
          <a:prstGeom prst="rect">
            <a:avLst/>
          </a:prstGeom>
        </p:spPr>
      </p:pic>
      <p:sp>
        <p:nvSpPr>
          <p:cNvPr id="217" name="TextBox 216">
            <a:extLst>
              <a:ext uri="{FF2B5EF4-FFF2-40B4-BE49-F238E27FC236}">
                <a16:creationId xmlns:a16="http://schemas.microsoft.com/office/drawing/2014/main" id="{656BAE52-DD87-4478-8BD1-72B4F8D38789}"/>
              </a:ext>
            </a:extLst>
          </p:cNvPr>
          <p:cNvSpPr txBox="1"/>
          <p:nvPr/>
        </p:nvSpPr>
        <p:spPr>
          <a:xfrm>
            <a:off x="7929353" y="4034191"/>
            <a:ext cx="10663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net-branch2</a:t>
            </a:r>
          </a:p>
          <a:p>
            <a:pPr marR="0" algn="ctr" rtl="0"/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192.168.2.0/24</a:t>
            </a:r>
            <a:endParaRPr lang="en-GB" sz="1100" dirty="0">
              <a:solidFill>
                <a:srgbClr val="006600"/>
              </a:solidFill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7F1FBB7-9FA6-4171-9DBB-DC2E42DCCDA9}"/>
              </a:ext>
            </a:extLst>
          </p:cNvPr>
          <p:cNvSpPr txBox="1"/>
          <p:nvPr/>
        </p:nvSpPr>
        <p:spPr>
          <a:xfrm>
            <a:off x="7396232" y="4444434"/>
            <a:ext cx="7617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vpnGtw2</a:t>
            </a:r>
          </a:p>
          <a:p>
            <a:r>
              <a:rPr lang="en-GB" dirty="0">
                <a:solidFill>
                  <a:srgbClr val="9900FF"/>
                </a:solidFill>
              </a:rPr>
              <a:t>AS: 65011</a:t>
            </a:r>
          </a:p>
        </p:txBody>
      </p:sp>
      <p:pic>
        <p:nvPicPr>
          <p:cNvPr id="221" name="Picture 220">
            <a:extLst>
              <a:ext uri="{FF2B5EF4-FFF2-40B4-BE49-F238E27FC236}">
                <a16:creationId xmlns:a16="http://schemas.microsoft.com/office/drawing/2014/main" id="{02A50379-241C-4490-8EAD-16C672176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205" y="4994450"/>
            <a:ext cx="388857" cy="388857"/>
          </a:xfrm>
          <a:prstGeom prst="rect">
            <a:avLst/>
          </a:prstGeom>
        </p:spPr>
      </p:pic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15B94837-3D37-4128-8BFF-FFFBE450632A}"/>
              </a:ext>
            </a:extLst>
          </p:cNvPr>
          <p:cNvCxnSpPr>
            <a:cxnSpLocks/>
          </p:cNvCxnSpPr>
          <p:nvPr/>
        </p:nvCxnSpPr>
        <p:spPr>
          <a:xfrm>
            <a:off x="7323582" y="5165112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62E8594D-47B0-4CCA-8740-FC7A6CE0424A}"/>
              </a:ext>
            </a:extLst>
          </p:cNvPr>
          <p:cNvCxnSpPr>
            <a:cxnSpLocks/>
          </p:cNvCxnSpPr>
          <p:nvPr/>
        </p:nvCxnSpPr>
        <p:spPr>
          <a:xfrm flipV="1">
            <a:off x="7359104" y="4933026"/>
            <a:ext cx="0" cy="232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3676C399-3053-4877-B412-0476DAB09024}"/>
              </a:ext>
            </a:extLst>
          </p:cNvPr>
          <p:cNvSpPr txBox="1"/>
          <p:nvPr/>
        </p:nvSpPr>
        <p:spPr>
          <a:xfrm>
            <a:off x="6977051" y="5250452"/>
            <a:ext cx="12105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noProof="1">
                <a:solidFill>
                  <a:srgbClr val="000000"/>
                </a:solidFill>
                <a:latin typeface="Calibri" panose="020F0502020204030204" pitchFamily="34" charset="0"/>
              </a:rPr>
              <a:t>GatewaySubnet</a:t>
            </a:r>
          </a:p>
          <a:p>
            <a:pPr marR="0" algn="ctr" rtl="0"/>
            <a:r>
              <a:rPr lang="en-US" sz="1100" noProof="1">
                <a:solidFill>
                  <a:srgbClr val="000000"/>
                </a:solidFill>
                <a:latin typeface="Calibri" panose="020F0502020204030204" pitchFamily="34" charset="0"/>
              </a:rPr>
              <a:t>192.168.2.224/27</a:t>
            </a:r>
            <a:endParaRPr lang="en-US" sz="1100" noProof="1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132B29BF-C590-467C-8CAF-4E6B66F6A5C3}"/>
              </a:ext>
            </a:extLst>
          </p:cNvPr>
          <p:cNvSpPr txBox="1"/>
          <p:nvPr/>
        </p:nvSpPr>
        <p:spPr>
          <a:xfrm>
            <a:off x="8100101" y="5409267"/>
            <a:ext cx="10663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192.168.2.0/25</a:t>
            </a:r>
            <a:endParaRPr lang="en-GB" dirty="0"/>
          </a:p>
        </p:txBody>
      </p:sp>
      <p:pic>
        <p:nvPicPr>
          <p:cNvPr id="233" name="Picture 232">
            <a:extLst>
              <a:ext uri="{FF2B5EF4-FFF2-40B4-BE49-F238E27FC236}">
                <a16:creationId xmlns:a16="http://schemas.microsoft.com/office/drawing/2014/main" id="{F7A1B101-D0CC-4CFB-BB80-2BDEDD5139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1526" y="4835356"/>
            <a:ext cx="346710" cy="358140"/>
          </a:xfrm>
          <a:prstGeom prst="rect">
            <a:avLst/>
          </a:prstGeom>
        </p:spPr>
      </p:pic>
      <p:sp>
        <p:nvSpPr>
          <p:cNvPr id="235" name="TextBox 234">
            <a:extLst>
              <a:ext uri="{FF2B5EF4-FFF2-40B4-BE49-F238E27FC236}">
                <a16:creationId xmlns:a16="http://schemas.microsoft.com/office/drawing/2014/main" id="{41CB1B3E-2C89-479E-99C1-A899E0759217}"/>
              </a:ext>
            </a:extLst>
          </p:cNvPr>
          <p:cNvSpPr txBox="1"/>
          <p:nvPr/>
        </p:nvSpPr>
        <p:spPr>
          <a:xfrm>
            <a:off x="7391329" y="3367320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FB68BA8B-D098-44D5-80CC-E32FEC1175B0}"/>
              </a:ext>
            </a:extLst>
          </p:cNvPr>
          <p:cNvSpPr txBox="1"/>
          <p:nvPr/>
        </p:nvSpPr>
        <p:spPr>
          <a:xfrm>
            <a:off x="7611054" y="4785128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fontAlgn="ctr">
              <a:defRPr sz="800">
                <a:solidFill>
                  <a:schemeClr val="dk1"/>
                </a:solidFill>
              </a:defRPr>
            </a:lvl1pPr>
          </a:lstStyle>
          <a:p>
            <a:r>
              <a:rPr lang="en-GB" dirty="0"/>
              <a:t>192.168.2.228</a:t>
            </a:r>
          </a:p>
          <a:p>
            <a:r>
              <a:rPr lang="en-GB" dirty="0"/>
              <a:t>192.168.2.229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DFADC00-23BB-4E7C-9E50-6A1291E80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4653" y="1477522"/>
            <a:ext cx="388064" cy="248601"/>
          </a:xfrm>
          <a:prstGeom prst="rect">
            <a:avLst/>
          </a:prstGeom>
        </p:spPr>
      </p:pic>
      <p:pic>
        <p:nvPicPr>
          <p:cNvPr id="15" name="Graphic 84">
            <a:extLst>
              <a:ext uri="{FF2B5EF4-FFF2-40B4-BE49-F238E27FC236}">
                <a16:creationId xmlns:a16="http://schemas.microsoft.com/office/drawing/2014/main" id="{91C35E1A-3A13-4EC0-B572-B69E0DEFF5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95872" y="2316963"/>
            <a:ext cx="694048" cy="6940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6138E5-E5BD-43C4-BFE4-41A20CE8E4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29926" y="2190548"/>
            <a:ext cx="299505" cy="2995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4153D5-1F4F-448A-9B1D-DD4E154720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3100" y="2210519"/>
            <a:ext cx="299505" cy="299505"/>
          </a:xfrm>
          <a:prstGeom prst="rect">
            <a:avLst/>
          </a:prstGeom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id="{5ECD8EF9-BA5B-4DD7-AF71-247889FA8220}"/>
              </a:ext>
            </a:extLst>
          </p:cNvPr>
          <p:cNvSpPr txBox="1"/>
          <p:nvPr/>
        </p:nvSpPr>
        <p:spPr>
          <a:xfrm>
            <a:off x="29814" y="-965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Secure hub -custom</a:t>
            </a:r>
            <a:endParaRPr lang="en-GB" dirty="0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E050624F-8B3F-ECD0-40D0-843167050D66}"/>
              </a:ext>
            </a:extLst>
          </p:cNvPr>
          <p:cNvSpPr txBox="1"/>
          <p:nvPr/>
        </p:nvSpPr>
        <p:spPr>
          <a:xfrm>
            <a:off x="3117757" y="2992482"/>
            <a:ext cx="8306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1" i="0" u="none" strike="noStrike" baseline="0">
                <a:solidFill>
                  <a:srgbClr val="0000FF"/>
                </a:solidFill>
                <a:latin typeface="Calibri" panose="020F0502020204030204" pitchFamily="34" charset="0"/>
              </a:defRPr>
            </a:lvl1pPr>
          </a:lstStyle>
          <a:p>
            <a:r>
              <a:rPr lang="en-GB" dirty="0">
                <a:solidFill>
                  <a:srgbClr val="FF0000"/>
                </a:solidFill>
              </a:rPr>
              <a:t>azfw_hub1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33C68098-89BD-0FE7-B8B6-43F5352E92FD}"/>
              </a:ext>
            </a:extLst>
          </p:cNvPr>
          <p:cNvSpPr txBox="1"/>
          <p:nvPr/>
        </p:nvSpPr>
        <p:spPr>
          <a:xfrm>
            <a:off x="7677674" y="2982873"/>
            <a:ext cx="8290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1" i="0" u="none" strike="noStrike" baseline="0">
                <a:solidFill>
                  <a:srgbClr val="0000FF"/>
                </a:solidFill>
                <a:latin typeface="Calibri" panose="020F0502020204030204" pitchFamily="34" charset="0"/>
              </a:defRPr>
            </a:lvl1pPr>
          </a:lstStyle>
          <a:p>
            <a:r>
              <a:rPr lang="en-GB" dirty="0">
                <a:solidFill>
                  <a:srgbClr val="FF0000"/>
                </a:solidFill>
              </a:rPr>
              <a:t>azfw_hub2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D2BD58DC-D016-B682-1FC8-3DE3E0A1819E}"/>
              </a:ext>
            </a:extLst>
          </p:cNvPr>
          <p:cNvSpPr txBox="1"/>
          <p:nvPr/>
        </p:nvSpPr>
        <p:spPr>
          <a:xfrm>
            <a:off x="6612493" y="3786291"/>
            <a:ext cx="6607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139C5ECB-2E07-9813-730D-220415265C10}"/>
              </a:ext>
            </a:extLst>
          </p:cNvPr>
          <p:cNvCxnSpPr>
            <a:cxnSpLocks/>
          </p:cNvCxnSpPr>
          <p:nvPr/>
        </p:nvCxnSpPr>
        <p:spPr>
          <a:xfrm>
            <a:off x="7371243" y="3592392"/>
            <a:ext cx="0" cy="126771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Picture 226">
            <a:extLst>
              <a:ext uri="{FF2B5EF4-FFF2-40B4-BE49-F238E27FC236}">
                <a16:creationId xmlns:a16="http://schemas.microsoft.com/office/drawing/2014/main" id="{36B41A2D-ED01-42CB-9294-453C0307F7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03144" y="4715364"/>
            <a:ext cx="311920" cy="3460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3B67A9-BB05-4792-A031-C9E7405196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38443" y="4651744"/>
            <a:ext cx="311920" cy="346036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983FBC1E-296F-A1E2-8012-5041145521D8}"/>
              </a:ext>
            </a:extLst>
          </p:cNvPr>
          <p:cNvSpPr txBox="1"/>
          <p:nvPr/>
        </p:nvSpPr>
        <p:spPr>
          <a:xfrm>
            <a:off x="4474722" y="3755478"/>
            <a:ext cx="6607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DB0D3DE-177A-49F9-B4ED-933A0EB85AC9}"/>
              </a:ext>
            </a:extLst>
          </p:cNvPr>
          <p:cNvSpPr txBox="1"/>
          <p:nvPr/>
        </p:nvSpPr>
        <p:spPr>
          <a:xfrm>
            <a:off x="7368584" y="3770663"/>
            <a:ext cx="6607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2" name="Graphic 84">
            <a:extLst>
              <a:ext uri="{FF2B5EF4-FFF2-40B4-BE49-F238E27FC236}">
                <a16:creationId xmlns:a16="http://schemas.microsoft.com/office/drawing/2014/main" id="{F14458DF-3C62-F15E-E88C-D079C1C664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77106" y="2291082"/>
            <a:ext cx="694048" cy="6940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828FF0-FB5D-69CF-1F12-391825EF73A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49932" y="3228052"/>
            <a:ext cx="341823" cy="443860"/>
          </a:xfrm>
          <a:prstGeom prst="rect">
            <a:avLst/>
          </a:prstGeom>
        </p:spPr>
      </p:pic>
      <p:sp>
        <p:nvSpPr>
          <p:cNvPr id="4" name="Flowchart: Alternate Process 13">
            <a:extLst>
              <a:ext uri="{FF2B5EF4-FFF2-40B4-BE49-F238E27FC236}">
                <a16:creationId xmlns:a16="http://schemas.microsoft.com/office/drawing/2014/main" id="{72578AF4-D4E5-B20F-BD5C-6443D06FB1C0}"/>
              </a:ext>
            </a:extLst>
          </p:cNvPr>
          <p:cNvSpPr/>
          <p:nvPr/>
        </p:nvSpPr>
        <p:spPr>
          <a:xfrm>
            <a:off x="2553133" y="4863660"/>
            <a:ext cx="1427062" cy="735000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9715BA-D25B-103F-97AC-A56FE0DE0EF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39497" y="5042960"/>
            <a:ext cx="518160" cy="5181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F76741A-B03B-8D28-0198-B9DE7E7DAEDD}"/>
              </a:ext>
            </a:extLst>
          </p:cNvPr>
          <p:cNvSpPr txBox="1"/>
          <p:nvPr/>
        </p:nvSpPr>
        <p:spPr>
          <a:xfrm>
            <a:off x="2757918" y="5218126"/>
            <a:ext cx="9124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On-premises</a:t>
            </a:r>
            <a:endParaRPr lang="en-US" sz="1100" b="0" i="0" u="none" strike="noStrike" baseline="0" dirty="0">
              <a:solidFill>
                <a:srgbClr val="006600"/>
              </a:solidFill>
              <a:latin typeface="Calibri" panose="020F050202020403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A25E4EF-80FF-B511-4F5A-7322D75D3B16}"/>
              </a:ext>
            </a:extLst>
          </p:cNvPr>
          <p:cNvCxnSpPr>
            <a:cxnSpLocks/>
          </p:cNvCxnSpPr>
          <p:nvPr/>
        </p:nvCxnSpPr>
        <p:spPr>
          <a:xfrm flipH="1">
            <a:off x="3415252" y="3642547"/>
            <a:ext cx="206558" cy="660088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21D2982-5FE4-BB88-53E1-9A9D8F316D7C}"/>
              </a:ext>
            </a:extLst>
          </p:cNvPr>
          <p:cNvSpPr txBox="1"/>
          <p:nvPr/>
        </p:nvSpPr>
        <p:spPr>
          <a:xfrm>
            <a:off x="2390866" y="4241118"/>
            <a:ext cx="729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rtl="0"/>
            <a:r>
              <a:rPr lang="en-US" sz="1100" b="1" dirty="0">
                <a:latin typeface="Calibri" panose="020F0502020204030204" pitchFamily="34" charset="0"/>
              </a:rPr>
              <a:t>ER circuit</a:t>
            </a:r>
            <a:endParaRPr lang="en-US" sz="1100" b="1" i="0" u="none" strike="noStrike" baseline="0" dirty="0">
              <a:latin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6CC4EA-3CD0-1AAB-28DC-2981B9CB773A}"/>
              </a:ext>
            </a:extLst>
          </p:cNvPr>
          <p:cNvSpPr txBox="1"/>
          <p:nvPr/>
        </p:nvSpPr>
        <p:spPr>
          <a:xfrm>
            <a:off x="2689022" y="3254779"/>
            <a:ext cx="7617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 err="1"/>
              <a:t>ergw</a:t>
            </a:r>
            <a:endParaRPr lang="en-GB" dirty="0"/>
          </a:p>
          <a:p>
            <a:pPr algn="l"/>
            <a:r>
              <a:rPr lang="en-GB" dirty="0">
                <a:solidFill>
                  <a:srgbClr val="9900FF"/>
                </a:solidFill>
              </a:rPr>
              <a:t>AS: 65515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15F1405-CE83-81FB-6F43-81A97E947A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57478" y="4836175"/>
            <a:ext cx="403511" cy="26499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443FFA2-B214-B982-7B8A-6A95447B591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58396" y="4843670"/>
            <a:ext cx="403511" cy="264992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48250FE-4674-6D00-4DD0-58C7E86E5896}"/>
              </a:ext>
            </a:extLst>
          </p:cNvPr>
          <p:cNvCxnSpPr>
            <a:endCxn id="28" idx="0"/>
          </p:cNvCxnSpPr>
          <p:nvPr/>
        </p:nvCxnSpPr>
        <p:spPr>
          <a:xfrm>
            <a:off x="3059233" y="4678789"/>
            <a:ext cx="1" cy="157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311E5DBD-C4C4-E1AF-FFEF-1E1271DAD9D9}"/>
              </a:ext>
            </a:extLst>
          </p:cNvPr>
          <p:cNvCxnSpPr>
            <a:cxnSpLocks/>
          </p:cNvCxnSpPr>
          <p:nvPr/>
        </p:nvCxnSpPr>
        <p:spPr>
          <a:xfrm>
            <a:off x="3623881" y="4705570"/>
            <a:ext cx="1" cy="157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2" name="Picture 231">
            <a:extLst>
              <a:ext uri="{FF2B5EF4-FFF2-40B4-BE49-F238E27FC236}">
                <a16:creationId xmlns:a16="http://schemas.microsoft.com/office/drawing/2014/main" id="{48E9DBFC-A995-0B75-8592-98C4D1F4D19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84050" y="4073434"/>
            <a:ext cx="815340" cy="81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541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8AAF116-0F3C-4282-B113-CD3BC1BFCF5E}"/>
              </a:ext>
            </a:extLst>
          </p:cNvPr>
          <p:cNvGrpSpPr/>
          <p:nvPr/>
        </p:nvGrpSpPr>
        <p:grpSpPr>
          <a:xfrm>
            <a:off x="3774153" y="1478518"/>
            <a:ext cx="909124" cy="620067"/>
            <a:chOff x="3051318" y="2640014"/>
            <a:chExt cx="909124" cy="61946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44BE658-6EEC-4B11-B14B-072D9FE90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D0F6E006-C0B2-424A-B5D0-FC65F6569E14}"/>
                </a:ext>
              </a:extLst>
            </p:cNvPr>
            <p:cNvSpPr/>
            <p:nvPr/>
          </p:nvSpPr>
          <p:spPr>
            <a:xfrm>
              <a:off x="3051318" y="2640014"/>
              <a:ext cx="909124" cy="619469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C0368DF-E00F-4EBB-B7CB-8970C1CFC85B}"/>
                </a:ext>
              </a:extLst>
            </p:cNvPr>
            <p:cNvSpPr txBox="1"/>
            <p:nvPr/>
          </p:nvSpPr>
          <p:spPr>
            <a:xfrm>
              <a:off x="3072134" y="2735844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vnet1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78209A-07FE-412D-A108-63411C1E7524}"/>
              </a:ext>
            </a:extLst>
          </p:cNvPr>
          <p:cNvCxnSpPr>
            <a:cxnSpLocks/>
          </p:cNvCxnSpPr>
          <p:nvPr/>
        </p:nvCxnSpPr>
        <p:spPr>
          <a:xfrm>
            <a:off x="5136687" y="2108151"/>
            <a:ext cx="5579" cy="6183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D4AC145-6890-4135-85A8-A7DF8246BC41}"/>
              </a:ext>
            </a:extLst>
          </p:cNvPr>
          <p:cNvCxnSpPr>
            <a:cxnSpLocks/>
          </p:cNvCxnSpPr>
          <p:nvPr/>
        </p:nvCxnSpPr>
        <p:spPr>
          <a:xfrm flipH="1">
            <a:off x="4320827" y="2099110"/>
            <a:ext cx="5868" cy="6200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1E2BBB-5760-4A2E-893C-EC931F7FC506}"/>
              </a:ext>
            </a:extLst>
          </p:cNvPr>
          <p:cNvCxnSpPr>
            <a:cxnSpLocks/>
          </p:cNvCxnSpPr>
          <p:nvPr/>
        </p:nvCxnSpPr>
        <p:spPr>
          <a:xfrm>
            <a:off x="4801565" y="4186067"/>
            <a:ext cx="0" cy="86250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DB852907-CB60-4963-80A3-D52BA9142B29}"/>
              </a:ext>
            </a:extLst>
          </p:cNvPr>
          <p:cNvSpPr/>
          <p:nvPr/>
        </p:nvSpPr>
        <p:spPr>
          <a:xfrm>
            <a:off x="3858709" y="2728717"/>
            <a:ext cx="1775037" cy="1497763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BB5D54-DED2-4572-81DB-5CEDA224D9A3}"/>
              </a:ext>
            </a:extLst>
          </p:cNvPr>
          <p:cNvSpPr txBox="1"/>
          <p:nvPr/>
        </p:nvSpPr>
        <p:spPr>
          <a:xfrm>
            <a:off x="3641077" y="2402624"/>
            <a:ext cx="478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200B94E-A329-41F7-8AC6-D169D2E01F3A}"/>
              </a:ext>
            </a:extLst>
          </p:cNvPr>
          <p:cNvCxnSpPr>
            <a:cxnSpLocks/>
          </p:cNvCxnSpPr>
          <p:nvPr/>
        </p:nvCxnSpPr>
        <p:spPr>
          <a:xfrm>
            <a:off x="4940926" y="4196149"/>
            <a:ext cx="0" cy="78191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DBF892D0-0C70-4129-A8B5-3E4514B74347}"/>
              </a:ext>
            </a:extLst>
          </p:cNvPr>
          <p:cNvSpPr/>
          <p:nvPr/>
        </p:nvSpPr>
        <p:spPr>
          <a:xfrm>
            <a:off x="4599755" y="4844677"/>
            <a:ext cx="1427062" cy="735000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8EDC86-CF5A-4574-B950-02F7E3E47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594" y="5073726"/>
            <a:ext cx="327660" cy="3276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4DCBA03-93DA-464C-B0BC-472D3892A052}"/>
              </a:ext>
            </a:extLst>
          </p:cNvPr>
          <p:cNvSpPr txBox="1"/>
          <p:nvPr/>
        </p:nvSpPr>
        <p:spPr>
          <a:xfrm>
            <a:off x="5187626" y="4812038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vm-branch1</a:t>
            </a:r>
            <a:endParaRPr lang="en-GB" sz="11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39E6A9D-3EFE-4A41-A633-49A28636D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330" y="4569092"/>
            <a:ext cx="388064" cy="24836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E8681B5-3C54-4329-9816-C09B514403DA}"/>
              </a:ext>
            </a:extLst>
          </p:cNvPr>
          <p:cNvSpPr txBox="1"/>
          <p:nvPr/>
        </p:nvSpPr>
        <p:spPr>
          <a:xfrm>
            <a:off x="5362370" y="4569455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net-branch1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217DEE-67BB-4633-A67E-068CC584F451}"/>
              </a:ext>
            </a:extLst>
          </p:cNvPr>
          <p:cNvSpPr txBox="1"/>
          <p:nvPr/>
        </p:nvSpPr>
        <p:spPr>
          <a:xfrm>
            <a:off x="4634176" y="5251917"/>
            <a:ext cx="7056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vpnGtw1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DB954F1-F273-44D7-B0BC-96539E5C8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289" y="4951495"/>
            <a:ext cx="311920" cy="34603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2A25FC6-77D8-4709-91A1-38FC888729A8}"/>
              </a:ext>
            </a:extLst>
          </p:cNvPr>
          <p:cNvSpPr txBox="1"/>
          <p:nvPr/>
        </p:nvSpPr>
        <p:spPr>
          <a:xfrm>
            <a:off x="3968334" y="3842581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VPN GTW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5068889-6EE6-46C0-AAB5-A9BE2DE58F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0633" y="5224471"/>
            <a:ext cx="346710" cy="35814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2A417D8-F7D6-4E60-B6EE-B3A099BC9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595" y="1733052"/>
            <a:ext cx="327660" cy="32766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A684EC7-509C-4C87-BB42-9278E4D6B750}"/>
              </a:ext>
            </a:extLst>
          </p:cNvPr>
          <p:cNvSpPr txBox="1"/>
          <p:nvPr/>
        </p:nvSpPr>
        <p:spPr>
          <a:xfrm>
            <a:off x="4215723" y="1513562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vm1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BFA4F5F-3690-4852-B9B2-E2F462FABB75}"/>
              </a:ext>
            </a:extLst>
          </p:cNvPr>
          <p:cNvGrpSpPr/>
          <p:nvPr/>
        </p:nvGrpSpPr>
        <p:grpSpPr>
          <a:xfrm>
            <a:off x="4758193" y="1484438"/>
            <a:ext cx="936154" cy="608945"/>
            <a:chOff x="3051318" y="2651125"/>
            <a:chExt cx="936154" cy="608358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C069C7BB-CC26-4C08-BC63-F821A59FF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30" name="Flowchart: Alternate Process 29">
              <a:extLst>
                <a:ext uri="{FF2B5EF4-FFF2-40B4-BE49-F238E27FC236}">
                  <a16:creationId xmlns:a16="http://schemas.microsoft.com/office/drawing/2014/main" id="{472D9CC1-7064-4654-81AD-744230E54177}"/>
                </a:ext>
              </a:extLst>
            </p:cNvPr>
            <p:cNvSpPr/>
            <p:nvPr/>
          </p:nvSpPr>
          <p:spPr>
            <a:xfrm>
              <a:off x="3051318" y="2651125"/>
              <a:ext cx="936154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ECDD081-9C83-415F-AD73-7B157E78F7FB}"/>
                </a:ext>
              </a:extLst>
            </p:cNvPr>
            <p:cNvSpPr txBox="1"/>
            <p:nvPr/>
          </p:nvSpPr>
          <p:spPr>
            <a:xfrm>
              <a:off x="3054386" y="2743337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vnet2</a:t>
              </a:r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C6CEF39D-4B16-4792-9FA4-EFFE8927B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6945" y="1765723"/>
            <a:ext cx="327660" cy="32766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884FE39-17DD-47CF-A1A2-FB93016D324D}"/>
              </a:ext>
            </a:extLst>
          </p:cNvPr>
          <p:cNvSpPr txBox="1"/>
          <p:nvPr/>
        </p:nvSpPr>
        <p:spPr>
          <a:xfrm>
            <a:off x="5246103" y="1537359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vm2</a:t>
            </a:r>
          </a:p>
        </p:txBody>
      </p:sp>
      <p:sp>
        <p:nvSpPr>
          <p:cNvPr id="34" name="Flowchart: Alternate Process 33">
            <a:extLst>
              <a:ext uri="{FF2B5EF4-FFF2-40B4-BE49-F238E27FC236}">
                <a16:creationId xmlns:a16="http://schemas.microsoft.com/office/drawing/2014/main" id="{D2A8A869-95D8-4D54-8E7E-F9B2C504D11D}"/>
              </a:ext>
            </a:extLst>
          </p:cNvPr>
          <p:cNvSpPr/>
          <p:nvPr/>
        </p:nvSpPr>
        <p:spPr>
          <a:xfrm>
            <a:off x="6210425" y="1510600"/>
            <a:ext cx="975242" cy="608945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58AD247-D911-40A2-83F4-9396A7ED31BF}"/>
              </a:ext>
            </a:extLst>
          </p:cNvPr>
          <p:cNvSpPr txBox="1"/>
          <p:nvPr/>
        </p:nvSpPr>
        <p:spPr>
          <a:xfrm>
            <a:off x="6135735" y="1583126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latin typeface="Calibri" panose="020F0502020204030204" pitchFamily="34" charset="0"/>
              </a:rPr>
              <a:t>vnet3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CD0B5EF-1F42-46B1-88EF-2CF8E2162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361" y="1754062"/>
            <a:ext cx="327660" cy="32766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5F40B418-CA87-4838-8DB9-91C0E847F5F6}"/>
              </a:ext>
            </a:extLst>
          </p:cNvPr>
          <p:cNvSpPr txBox="1"/>
          <p:nvPr/>
        </p:nvSpPr>
        <p:spPr>
          <a:xfrm>
            <a:off x="6734258" y="1534571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vm3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BA3B9C5-EC8C-47F8-8619-261F42A70C12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6956191" y="2081722"/>
            <a:ext cx="0" cy="6290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30BA3B8-5308-475C-B4FE-BC1481F4A4CA}"/>
              </a:ext>
            </a:extLst>
          </p:cNvPr>
          <p:cNvGrpSpPr/>
          <p:nvPr/>
        </p:nvGrpSpPr>
        <p:grpSpPr>
          <a:xfrm>
            <a:off x="7294249" y="1519382"/>
            <a:ext cx="975020" cy="608945"/>
            <a:chOff x="3042016" y="2651125"/>
            <a:chExt cx="975020" cy="608358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E0DC0C52-7444-46CA-AA9C-ACE9A3EF3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41" name="Flowchart: Alternate Process 40">
              <a:extLst>
                <a:ext uri="{FF2B5EF4-FFF2-40B4-BE49-F238E27FC236}">
                  <a16:creationId xmlns:a16="http://schemas.microsoft.com/office/drawing/2014/main" id="{5E57A04F-8A32-4BE1-801B-AB3846B6236C}"/>
                </a:ext>
              </a:extLst>
            </p:cNvPr>
            <p:cNvSpPr/>
            <p:nvPr/>
          </p:nvSpPr>
          <p:spPr>
            <a:xfrm>
              <a:off x="3051318" y="2651125"/>
              <a:ext cx="965718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E1C3878-C9D1-4C29-B0B4-CFA5FF7F34E1}"/>
                </a:ext>
              </a:extLst>
            </p:cNvPr>
            <p:cNvSpPr txBox="1"/>
            <p:nvPr/>
          </p:nvSpPr>
          <p:spPr>
            <a:xfrm>
              <a:off x="3042016" y="2735843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vnet4</a:t>
              </a:r>
            </a:p>
          </p:txBody>
        </p: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46697C7-7E73-4020-BA41-D96827287D48}"/>
              </a:ext>
            </a:extLst>
          </p:cNvPr>
          <p:cNvCxnSpPr>
            <a:cxnSpLocks/>
          </p:cNvCxnSpPr>
          <p:nvPr/>
        </p:nvCxnSpPr>
        <p:spPr>
          <a:xfrm>
            <a:off x="7746118" y="2119595"/>
            <a:ext cx="0" cy="5911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Alternate Process 43">
            <a:extLst>
              <a:ext uri="{FF2B5EF4-FFF2-40B4-BE49-F238E27FC236}">
                <a16:creationId xmlns:a16="http://schemas.microsoft.com/office/drawing/2014/main" id="{7E2D1F3D-44EF-4D21-BBFE-95F60D02C21F}"/>
              </a:ext>
            </a:extLst>
          </p:cNvPr>
          <p:cNvSpPr/>
          <p:nvPr/>
        </p:nvSpPr>
        <p:spPr>
          <a:xfrm>
            <a:off x="6672851" y="2736602"/>
            <a:ext cx="2092041" cy="1550109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404D4C7-3FC9-4FF1-A0F6-88A667B4404B}"/>
              </a:ext>
            </a:extLst>
          </p:cNvPr>
          <p:cNvSpPr txBox="1"/>
          <p:nvPr/>
        </p:nvSpPr>
        <p:spPr>
          <a:xfrm>
            <a:off x="8453765" y="2454740"/>
            <a:ext cx="478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hub2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809C58E-6F13-4217-8A29-595A516BF320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866384" y="3738801"/>
            <a:ext cx="487680" cy="48768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183B2409-A344-4DC0-B9C6-2670CAF73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637" y="1754110"/>
            <a:ext cx="327660" cy="32766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7FBDBF44-4198-46ED-9598-2A7035E606D4}"/>
              </a:ext>
            </a:extLst>
          </p:cNvPr>
          <p:cNvSpPr txBox="1"/>
          <p:nvPr/>
        </p:nvSpPr>
        <p:spPr>
          <a:xfrm>
            <a:off x="7821032" y="1535491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vm4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9F6D031-6284-48DF-9D53-ECADCA75C8FB}"/>
              </a:ext>
            </a:extLst>
          </p:cNvPr>
          <p:cNvCxnSpPr>
            <a:cxnSpLocks/>
          </p:cNvCxnSpPr>
          <p:nvPr/>
        </p:nvCxnSpPr>
        <p:spPr>
          <a:xfrm>
            <a:off x="5633781" y="3734462"/>
            <a:ext cx="10390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026B70-F674-4FC8-B373-C0A8299FBC05}"/>
              </a:ext>
            </a:extLst>
          </p:cNvPr>
          <p:cNvCxnSpPr>
            <a:cxnSpLocks/>
          </p:cNvCxnSpPr>
          <p:nvPr/>
        </p:nvCxnSpPr>
        <p:spPr>
          <a:xfrm flipV="1">
            <a:off x="5619377" y="3625129"/>
            <a:ext cx="1023846" cy="62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78964D9-FBA8-481B-92BB-C22319E2EF54}"/>
              </a:ext>
            </a:extLst>
          </p:cNvPr>
          <p:cNvCxnSpPr>
            <a:cxnSpLocks/>
          </p:cNvCxnSpPr>
          <p:nvPr/>
        </p:nvCxnSpPr>
        <p:spPr>
          <a:xfrm>
            <a:off x="7057258" y="4182666"/>
            <a:ext cx="4607" cy="9119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9172807-4F14-4DD3-9E71-D1611E284A99}"/>
              </a:ext>
            </a:extLst>
          </p:cNvPr>
          <p:cNvCxnSpPr>
            <a:cxnSpLocks/>
          </p:cNvCxnSpPr>
          <p:nvPr/>
        </p:nvCxnSpPr>
        <p:spPr>
          <a:xfrm>
            <a:off x="7171480" y="4182666"/>
            <a:ext cx="0" cy="8425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Alternate Process 52">
            <a:extLst>
              <a:ext uri="{FF2B5EF4-FFF2-40B4-BE49-F238E27FC236}">
                <a16:creationId xmlns:a16="http://schemas.microsoft.com/office/drawing/2014/main" id="{1A3623D6-1CF4-4155-93FB-00F17798936A}"/>
              </a:ext>
            </a:extLst>
          </p:cNvPr>
          <p:cNvSpPr/>
          <p:nvPr/>
        </p:nvSpPr>
        <p:spPr>
          <a:xfrm>
            <a:off x="6835583" y="4917552"/>
            <a:ext cx="1427062" cy="75065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B4A22A78-CB76-4A24-BB9E-40BF1AEBD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281" y="5097342"/>
            <a:ext cx="327660" cy="32766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B2365701-476C-4353-9D69-16D16550959F}"/>
              </a:ext>
            </a:extLst>
          </p:cNvPr>
          <p:cNvSpPr txBox="1"/>
          <p:nvPr/>
        </p:nvSpPr>
        <p:spPr>
          <a:xfrm>
            <a:off x="7388688" y="4904943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vm-branch2</a:t>
            </a:r>
            <a:endParaRPr lang="en-GB" sz="1100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04CA8FD2-AAAE-4B26-9D71-C847C7562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863" y="4603356"/>
            <a:ext cx="388064" cy="248361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ADDEF6F0-B5F4-4A8E-9FAA-B733A8389781}"/>
              </a:ext>
            </a:extLst>
          </p:cNvPr>
          <p:cNvSpPr txBox="1"/>
          <p:nvPr/>
        </p:nvSpPr>
        <p:spPr>
          <a:xfrm>
            <a:off x="7635922" y="4588825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net-branch2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9275E14-C04F-4862-8724-5718673ADFB8}"/>
              </a:ext>
            </a:extLst>
          </p:cNvPr>
          <p:cNvSpPr txBox="1"/>
          <p:nvPr/>
        </p:nvSpPr>
        <p:spPr>
          <a:xfrm>
            <a:off x="6818660" y="5327321"/>
            <a:ext cx="7056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vpnGtw2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FA23CFF0-7698-4717-9BD8-33D65D7E7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0627" y="4996651"/>
            <a:ext cx="311920" cy="346036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E1151E8A-581E-41E2-9453-D10946DB78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0080" y="5310064"/>
            <a:ext cx="346710" cy="35814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7BEDCE46-6E9F-432C-88E9-1405F2FFA549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657673" y="3729546"/>
            <a:ext cx="487680" cy="48768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15CC8209-E929-4339-8164-B04579316418}"/>
              </a:ext>
            </a:extLst>
          </p:cNvPr>
          <p:cNvSpPr txBox="1"/>
          <p:nvPr/>
        </p:nvSpPr>
        <p:spPr>
          <a:xfrm>
            <a:off x="7242495" y="3825019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VPN GTW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0E48092F-DA0D-4F77-AC86-8B5376087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570" y="1842644"/>
            <a:ext cx="388064" cy="248601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96795EC5-12DA-41B5-B466-35159A48348E}"/>
              </a:ext>
            </a:extLst>
          </p:cNvPr>
          <p:cNvSpPr txBox="1"/>
          <p:nvPr/>
        </p:nvSpPr>
        <p:spPr>
          <a:xfrm>
            <a:off x="3796285" y="3434646"/>
            <a:ext cx="8306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azfw_hub1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1CDE78C5-5E16-4464-86D5-B321E2FB12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50181" y="2611814"/>
            <a:ext cx="299505" cy="299505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80AA21D3-8C37-4D4F-937B-B3869BECA1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13168" y="2682095"/>
            <a:ext cx="299505" cy="2995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934AD0-A98A-407D-B350-1EF1E2A17018}"/>
              </a:ext>
            </a:extLst>
          </p:cNvPr>
          <p:cNvSpPr txBox="1"/>
          <p:nvPr/>
        </p:nvSpPr>
        <p:spPr>
          <a:xfrm>
            <a:off x="5553222" y="3297271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1" i="0" u="none" strike="noStrike" baseline="0" dirty="0">
                <a:solidFill>
                  <a:srgbClr val="FF66FF"/>
                </a:solidFill>
                <a:latin typeface="Calibri" panose="020F0502020204030204" pitchFamily="34" charset="0"/>
              </a:rPr>
              <a:t>branch1-branch2</a:t>
            </a:r>
          </a:p>
        </p:txBody>
      </p:sp>
      <p:pic>
        <p:nvPicPr>
          <p:cNvPr id="62" name="Graphic 84">
            <a:extLst>
              <a:ext uri="{FF2B5EF4-FFF2-40B4-BE49-F238E27FC236}">
                <a16:creationId xmlns:a16="http://schemas.microsoft.com/office/drawing/2014/main" id="{F143A161-0303-3FFC-A356-F1112AF5D3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09100" y="2773164"/>
            <a:ext cx="810903" cy="810902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F35E94D5-EAC0-4F43-FCED-5C4B669DC174}"/>
              </a:ext>
            </a:extLst>
          </p:cNvPr>
          <p:cNvSpPr txBox="1"/>
          <p:nvPr/>
        </p:nvSpPr>
        <p:spPr>
          <a:xfrm>
            <a:off x="7885749" y="3508374"/>
            <a:ext cx="8162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azfw_hub2</a:t>
            </a:r>
          </a:p>
        </p:txBody>
      </p:sp>
      <p:pic>
        <p:nvPicPr>
          <p:cNvPr id="83" name="Graphic 84">
            <a:extLst>
              <a:ext uri="{FF2B5EF4-FFF2-40B4-BE49-F238E27FC236}">
                <a16:creationId xmlns:a16="http://schemas.microsoft.com/office/drawing/2014/main" id="{1F7B6FC2-DD34-0413-CE27-9CEF832C38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16966" y="2823999"/>
            <a:ext cx="769558" cy="769557"/>
          </a:xfrm>
          <a:prstGeom prst="rect">
            <a:avLst/>
          </a:prstGeom>
        </p:spPr>
      </p:pic>
      <p:sp>
        <p:nvSpPr>
          <p:cNvPr id="86" name="Free-form: Shape 85">
            <a:extLst>
              <a:ext uri="{FF2B5EF4-FFF2-40B4-BE49-F238E27FC236}">
                <a16:creationId xmlns:a16="http://schemas.microsoft.com/office/drawing/2014/main" id="{371F3A4F-93D7-B67D-C838-6B27F09E74D2}"/>
              </a:ext>
            </a:extLst>
          </p:cNvPr>
          <p:cNvSpPr/>
          <p:nvPr/>
        </p:nvSpPr>
        <p:spPr>
          <a:xfrm>
            <a:off x="4465114" y="2057400"/>
            <a:ext cx="564642" cy="938907"/>
          </a:xfrm>
          <a:custGeom>
            <a:avLst/>
            <a:gdLst>
              <a:gd name="connsiteX0" fmla="*/ 27373 w 832634"/>
              <a:gd name="connsiteY0" fmla="*/ 0 h 938907"/>
              <a:gd name="connsiteX1" fmla="*/ 47251 w 832634"/>
              <a:gd name="connsiteY1" fmla="*/ 616226 h 938907"/>
              <a:gd name="connsiteX2" fmla="*/ 464695 w 832634"/>
              <a:gd name="connsiteY2" fmla="*/ 934278 h 938907"/>
              <a:gd name="connsiteX3" fmla="*/ 772808 w 832634"/>
              <a:gd name="connsiteY3" fmla="*/ 755374 h 938907"/>
              <a:gd name="connsiteX4" fmla="*/ 832443 w 832634"/>
              <a:gd name="connsiteY4" fmla="*/ 109330 h 938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634" h="938907">
                <a:moveTo>
                  <a:pt x="27373" y="0"/>
                </a:moveTo>
                <a:cubicBezTo>
                  <a:pt x="868" y="230256"/>
                  <a:pt x="-25636" y="460513"/>
                  <a:pt x="47251" y="616226"/>
                </a:cubicBezTo>
                <a:cubicBezTo>
                  <a:pt x="120138" y="771939"/>
                  <a:pt x="343769" y="911087"/>
                  <a:pt x="464695" y="934278"/>
                </a:cubicBezTo>
                <a:cubicBezTo>
                  <a:pt x="585621" y="957469"/>
                  <a:pt x="711517" y="892865"/>
                  <a:pt x="772808" y="755374"/>
                </a:cubicBezTo>
                <a:cubicBezTo>
                  <a:pt x="834099" y="617883"/>
                  <a:pt x="833271" y="363606"/>
                  <a:pt x="832443" y="109330"/>
                </a:cubicBezTo>
              </a:path>
            </a:pathLst>
          </a:custGeom>
          <a:noFill/>
          <a:ln w="50800"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Free-form: Shape 87">
            <a:extLst>
              <a:ext uri="{FF2B5EF4-FFF2-40B4-BE49-F238E27FC236}">
                <a16:creationId xmlns:a16="http://schemas.microsoft.com/office/drawing/2014/main" id="{A38914E6-1B09-54B5-B1D7-723742B870A2}"/>
              </a:ext>
            </a:extLst>
          </p:cNvPr>
          <p:cNvSpPr/>
          <p:nvPr/>
        </p:nvSpPr>
        <p:spPr>
          <a:xfrm>
            <a:off x="4234433" y="1987826"/>
            <a:ext cx="526828" cy="2549374"/>
          </a:xfrm>
          <a:custGeom>
            <a:avLst/>
            <a:gdLst>
              <a:gd name="connsiteX0" fmla="*/ 1985 w 528759"/>
              <a:gd name="connsiteY0" fmla="*/ 0 h 2713383"/>
              <a:gd name="connsiteX1" fmla="*/ 61620 w 528759"/>
              <a:gd name="connsiteY1" fmla="*/ 904461 h 2713383"/>
              <a:gd name="connsiteX2" fmla="*/ 409489 w 528759"/>
              <a:gd name="connsiteY2" fmla="*/ 1162878 h 2713383"/>
              <a:gd name="connsiteX3" fmla="*/ 528759 w 528759"/>
              <a:gd name="connsiteY3" fmla="*/ 2713383 h 2713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8759" h="2713383">
                <a:moveTo>
                  <a:pt x="1985" y="0"/>
                </a:moveTo>
                <a:cubicBezTo>
                  <a:pt x="-2156" y="355324"/>
                  <a:pt x="-6297" y="710648"/>
                  <a:pt x="61620" y="904461"/>
                </a:cubicBezTo>
                <a:cubicBezTo>
                  <a:pt x="129537" y="1098274"/>
                  <a:pt x="331633" y="861391"/>
                  <a:pt x="409489" y="1162878"/>
                </a:cubicBezTo>
                <a:cubicBezTo>
                  <a:pt x="487345" y="1464365"/>
                  <a:pt x="508052" y="2088874"/>
                  <a:pt x="528759" y="2713383"/>
                </a:cubicBezTo>
              </a:path>
            </a:pathLst>
          </a:custGeom>
          <a:noFill/>
          <a:ln w="28575">
            <a:solidFill>
              <a:srgbClr val="9900FF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Free-form: Shape 90">
            <a:extLst>
              <a:ext uri="{FF2B5EF4-FFF2-40B4-BE49-F238E27FC236}">
                <a16:creationId xmlns:a16="http://schemas.microsoft.com/office/drawing/2014/main" id="{9F5EB67B-5DE6-9BC3-DD23-646B070DE648}"/>
              </a:ext>
            </a:extLst>
          </p:cNvPr>
          <p:cNvSpPr/>
          <p:nvPr/>
        </p:nvSpPr>
        <p:spPr>
          <a:xfrm>
            <a:off x="4795931" y="2087217"/>
            <a:ext cx="3337515" cy="2604053"/>
          </a:xfrm>
          <a:custGeom>
            <a:avLst/>
            <a:gdLst>
              <a:gd name="connsiteX0" fmla="*/ 78365 w 3222367"/>
              <a:gd name="connsiteY0" fmla="*/ 2604053 h 2604053"/>
              <a:gd name="connsiteX1" fmla="*/ 118122 w 3222367"/>
              <a:gd name="connsiteY1" fmla="*/ 1282148 h 2604053"/>
              <a:gd name="connsiteX2" fmla="*/ 1201487 w 3222367"/>
              <a:gd name="connsiteY2" fmla="*/ 884583 h 2604053"/>
              <a:gd name="connsiteX3" fmla="*/ 2592965 w 3222367"/>
              <a:gd name="connsiteY3" fmla="*/ 1033670 h 2604053"/>
              <a:gd name="connsiteX4" fmla="*/ 3149557 w 3222367"/>
              <a:gd name="connsiteY4" fmla="*/ 596348 h 2604053"/>
              <a:gd name="connsiteX5" fmla="*/ 3199252 w 3222367"/>
              <a:gd name="connsiteY5" fmla="*/ 0 h 2604053"/>
              <a:gd name="connsiteX0" fmla="*/ 89756 w 3233758"/>
              <a:gd name="connsiteY0" fmla="*/ 2604053 h 2604053"/>
              <a:gd name="connsiteX1" fmla="*/ 109635 w 3233758"/>
              <a:gd name="connsiteY1" fmla="*/ 1202635 h 2604053"/>
              <a:gd name="connsiteX2" fmla="*/ 1212878 w 3233758"/>
              <a:gd name="connsiteY2" fmla="*/ 884583 h 2604053"/>
              <a:gd name="connsiteX3" fmla="*/ 2604356 w 3233758"/>
              <a:gd name="connsiteY3" fmla="*/ 1033670 h 2604053"/>
              <a:gd name="connsiteX4" fmla="*/ 3160948 w 3233758"/>
              <a:gd name="connsiteY4" fmla="*/ 596348 h 2604053"/>
              <a:gd name="connsiteX5" fmla="*/ 3210643 w 3233758"/>
              <a:gd name="connsiteY5" fmla="*/ 0 h 2604053"/>
              <a:gd name="connsiteX0" fmla="*/ 50841 w 3194843"/>
              <a:gd name="connsiteY0" fmla="*/ 2604053 h 2604053"/>
              <a:gd name="connsiteX1" fmla="*/ 150233 w 3194843"/>
              <a:gd name="connsiteY1" fmla="*/ 1341783 h 2604053"/>
              <a:gd name="connsiteX2" fmla="*/ 1173963 w 3194843"/>
              <a:gd name="connsiteY2" fmla="*/ 884583 h 2604053"/>
              <a:gd name="connsiteX3" fmla="*/ 2565441 w 3194843"/>
              <a:gd name="connsiteY3" fmla="*/ 1033670 h 2604053"/>
              <a:gd name="connsiteX4" fmla="*/ 3122033 w 3194843"/>
              <a:gd name="connsiteY4" fmla="*/ 596348 h 2604053"/>
              <a:gd name="connsiteX5" fmla="*/ 3171728 w 3194843"/>
              <a:gd name="connsiteY5" fmla="*/ 0 h 2604053"/>
              <a:gd name="connsiteX0" fmla="*/ 50841 w 3194843"/>
              <a:gd name="connsiteY0" fmla="*/ 2604053 h 2604053"/>
              <a:gd name="connsiteX1" fmla="*/ 150233 w 3194843"/>
              <a:gd name="connsiteY1" fmla="*/ 1341783 h 2604053"/>
              <a:gd name="connsiteX2" fmla="*/ 1173963 w 3194843"/>
              <a:gd name="connsiteY2" fmla="*/ 884583 h 2604053"/>
              <a:gd name="connsiteX3" fmla="*/ 2584739 w 3194843"/>
              <a:gd name="connsiteY3" fmla="*/ 1123122 h 2604053"/>
              <a:gd name="connsiteX4" fmla="*/ 3122033 w 3194843"/>
              <a:gd name="connsiteY4" fmla="*/ 596348 h 2604053"/>
              <a:gd name="connsiteX5" fmla="*/ 3171728 w 3194843"/>
              <a:gd name="connsiteY5" fmla="*/ 0 h 2604053"/>
              <a:gd name="connsiteX0" fmla="*/ 43951 w 3187953"/>
              <a:gd name="connsiteY0" fmla="*/ 2604053 h 2604053"/>
              <a:gd name="connsiteX1" fmla="*/ 143343 w 3187953"/>
              <a:gd name="connsiteY1" fmla="*/ 1341783 h 2604053"/>
              <a:gd name="connsiteX2" fmla="*/ 1022339 w 3187953"/>
              <a:gd name="connsiteY2" fmla="*/ 1113183 h 2604053"/>
              <a:gd name="connsiteX3" fmla="*/ 2577849 w 3187953"/>
              <a:gd name="connsiteY3" fmla="*/ 1123122 h 2604053"/>
              <a:gd name="connsiteX4" fmla="*/ 3115143 w 3187953"/>
              <a:gd name="connsiteY4" fmla="*/ 596348 h 2604053"/>
              <a:gd name="connsiteX5" fmla="*/ 3164838 w 3187953"/>
              <a:gd name="connsiteY5" fmla="*/ 0 h 2604053"/>
              <a:gd name="connsiteX0" fmla="*/ 96048 w 3240050"/>
              <a:gd name="connsiteY0" fmla="*/ 2604053 h 2604053"/>
              <a:gd name="connsiteX1" fmla="*/ 89302 w 3240050"/>
              <a:gd name="connsiteY1" fmla="*/ 1262270 h 2604053"/>
              <a:gd name="connsiteX2" fmla="*/ 1074436 w 3240050"/>
              <a:gd name="connsiteY2" fmla="*/ 1113183 h 2604053"/>
              <a:gd name="connsiteX3" fmla="*/ 2629946 w 3240050"/>
              <a:gd name="connsiteY3" fmla="*/ 1123122 h 2604053"/>
              <a:gd name="connsiteX4" fmla="*/ 3167240 w 3240050"/>
              <a:gd name="connsiteY4" fmla="*/ 596348 h 2604053"/>
              <a:gd name="connsiteX5" fmla="*/ 3216935 w 3240050"/>
              <a:gd name="connsiteY5" fmla="*/ 0 h 2604053"/>
              <a:gd name="connsiteX0" fmla="*/ 96048 w 3240050"/>
              <a:gd name="connsiteY0" fmla="*/ 2604053 h 2604053"/>
              <a:gd name="connsiteX1" fmla="*/ 89302 w 3240050"/>
              <a:gd name="connsiteY1" fmla="*/ 1262270 h 2604053"/>
              <a:gd name="connsiteX2" fmla="*/ 1074436 w 3240050"/>
              <a:gd name="connsiteY2" fmla="*/ 1113183 h 2604053"/>
              <a:gd name="connsiteX3" fmla="*/ 2658893 w 3240050"/>
              <a:gd name="connsiteY3" fmla="*/ 1053548 h 2604053"/>
              <a:gd name="connsiteX4" fmla="*/ 3167240 w 3240050"/>
              <a:gd name="connsiteY4" fmla="*/ 596348 h 2604053"/>
              <a:gd name="connsiteX5" fmla="*/ 3216935 w 3240050"/>
              <a:gd name="connsiteY5" fmla="*/ 0 h 2604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0050" h="2604053">
                <a:moveTo>
                  <a:pt x="96048" y="2604053"/>
                </a:moveTo>
                <a:cubicBezTo>
                  <a:pt x="22333" y="2086389"/>
                  <a:pt x="-73763" y="1510748"/>
                  <a:pt x="89302" y="1262270"/>
                </a:cubicBezTo>
                <a:cubicBezTo>
                  <a:pt x="252367" y="1013792"/>
                  <a:pt x="646171" y="1147970"/>
                  <a:pt x="1074436" y="1113183"/>
                </a:cubicBezTo>
                <a:cubicBezTo>
                  <a:pt x="1502701" y="1078396"/>
                  <a:pt x="2310092" y="1139687"/>
                  <a:pt x="2658893" y="1053548"/>
                </a:cubicBezTo>
                <a:cubicBezTo>
                  <a:pt x="3007694" y="967409"/>
                  <a:pt x="3066192" y="768626"/>
                  <a:pt x="3167240" y="596348"/>
                </a:cubicBezTo>
                <a:cubicBezTo>
                  <a:pt x="3268288" y="424070"/>
                  <a:pt x="3242611" y="212035"/>
                  <a:pt x="3216935" y="0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Free-form: Shape 91">
            <a:extLst>
              <a:ext uri="{FF2B5EF4-FFF2-40B4-BE49-F238E27FC236}">
                <a16:creationId xmlns:a16="http://schemas.microsoft.com/office/drawing/2014/main" id="{B5EBF104-B36A-6A32-AEA3-5E95BFB2DF84}"/>
              </a:ext>
            </a:extLst>
          </p:cNvPr>
          <p:cNvSpPr/>
          <p:nvPr/>
        </p:nvSpPr>
        <p:spPr>
          <a:xfrm>
            <a:off x="7186641" y="2037521"/>
            <a:ext cx="1145066" cy="3228017"/>
          </a:xfrm>
          <a:custGeom>
            <a:avLst/>
            <a:gdLst>
              <a:gd name="connsiteX0" fmla="*/ 581660 w 1290053"/>
              <a:gd name="connsiteY0" fmla="*/ 3190461 h 3228716"/>
              <a:gd name="connsiteX1" fmla="*/ 492208 w 1290053"/>
              <a:gd name="connsiteY1" fmla="*/ 3190461 h 3228716"/>
              <a:gd name="connsiteX2" fmla="*/ 74764 w 1290053"/>
              <a:gd name="connsiteY2" fmla="*/ 2792895 h 3228716"/>
              <a:gd name="connsiteX3" fmla="*/ 74764 w 1290053"/>
              <a:gd name="connsiteY3" fmla="*/ 1739348 h 3228716"/>
              <a:gd name="connsiteX4" fmla="*/ 830138 w 1290053"/>
              <a:gd name="connsiteY4" fmla="*/ 1143000 h 3228716"/>
              <a:gd name="connsiteX5" fmla="*/ 1267460 w 1290053"/>
              <a:gd name="connsiteY5" fmla="*/ 457200 h 3228716"/>
              <a:gd name="connsiteX6" fmla="*/ 1187947 w 1290053"/>
              <a:gd name="connsiteY6" fmla="*/ 0 h 3228716"/>
              <a:gd name="connsiteX0" fmla="*/ 524678 w 1233071"/>
              <a:gd name="connsiteY0" fmla="*/ 3190461 h 3228716"/>
              <a:gd name="connsiteX1" fmla="*/ 435226 w 1233071"/>
              <a:gd name="connsiteY1" fmla="*/ 3190461 h 3228716"/>
              <a:gd name="connsiteX2" fmla="*/ 17782 w 1233071"/>
              <a:gd name="connsiteY2" fmla="*/ 2792895 h 3228716"/>
              <a:gd name="connsiteX3" fmla="*/ 146990 w 1233071"/>
              <a:gd name="connsiteY3" fmla="*/ 1749287 h 3228716"/>
              <a:gd name="connsiteX4" fmla="*/ 773156 w 1233071"/>
              <a:gd name="connsiteY4" fmla="*/ 1143000 h 3228716"/>
              <a:gd name="connsiteX5" fmla="*/ 1210478 w 1233071"/>
              <a:gd name="connsiteY5" fmla="*/ 457200 h 3228716"/>
              <a:gd name="connsiteX6" fmla="*/ 1130965 w 1233071"/>
              <a:gd name="connsiteY6" fmla="*/ 0 h 3228716"/>
              <a:gd name="connsiteX0" fmla="*/ 436673 w 1145066"/>
              <a:gd name="connsiteY0" fmla="*/ 3190461 h 3228017"/>
              <a:gd name="connsiteX1" fmla="*/ 347221 w 1145066"/>
              <a:gd name="connsiteY1" fmla="*/ 3190461 h 3228017"/>
              <a:gd name="connsiteX2" fmla="*/ 58986 w 1145066"/>
              <a:gd name="connsiteY2" fmla="*/ 2802834 h 3228017"/>
              <a:gd name="connsiteX3" fmla="*/ 58985 w 1145066"/>
              <a:gd name="connsiteY3" fmla="*/ 1749287 h 3228017"/>
              <a:gd name="connsiteX4" fmla="*/ 685151 w 1145066"/>
              <a:gd name="connsiteY4" fmla="*/ 1143000 h 3228017"/>
              <a:gd name="connsiteX5" fmla="*/ 1122473 w 1145066"/>
              <a:gd name="connsiteY5" fmla="*/ 457200 h 3228017"/>
              <a:gd name="connsiteX6" fmla="*/ 1042960 w 1145066"/>
              <a:gd name="connsiteY6" fmla="*/ 0 h 3228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45066" h="3228017">
                <a:moveTo>
                  <a:pt x="436673" y="3190461"/>
                </a:moveTo>
                <a:cubicBezTo>
                  <a:pt x="434188" y="3223591"/>
                  <a:pt x="410169" y="3255065"/>
                  <a:pt x="347221" y="3190461"/>
                </a:cubicBezTo>
                <a:cubicBezTo>
                  <a:pt x="284273" y="3125857"/>
                  <a:pt x="107025" y="3043030"/>
                  <a:pt x="58986" y="2802834"/>
                </a:cubicBezTo>
                <a:cubicBezTo>
                  <a:pt x="10947" y="2562638"/>
                  <a:pt x="-45376" y="2025926"/>
                  <a:pt x="58985" y="1749287"/>
                </a:cubicBezTo>
                <a:cubicBezTo>
                  <a:pt x="163346" y="1472648"/>
                  <a:pt x="507903" y="1358348"/>
                  <a:pt x="685151" y="1143000"/>
                </a:cubicBezTo>
                <a:cubicBezTo>
                  <a:pt x="862399" y="927652"/>
                  <a:pt x="1062838" y="647700"/>
                  <a:pt x="1122473" y="457200"/>
                </a:cubicBezTo>
                <a:cubicBezTo>
                  <a:pt x="1182108" y="266700"/>
                  <a:pt x="1112534" y="133350"/>
                  <a:pt x="1042960" y="0"/>
                </a:cubicBezTo>
              </a:path>
            </a:pathLst>
          </a:custGeom>
          <a:noFill/>
          <a:ln w="34925">
            <a:solidFill>
              <a:srgbClr val="00660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Free-form: Shape 92">
            <a:extLst>
              <a:ext uri="{FF2B5EF4-FFF2-40B4-BE49-F238E27FC236}">
                <a16:creationId xmlns:a16="http://schemas.microsoft.com/office/drawing/2014/main" id="{B4F1EB8E-88C3-9910-9070-EEAB4E5DB8FE}"/>
              </a:ext>
            </a:extLst>
          </p:cNvPr>
          <p:cNvSpPr/>
          <p:nvPr/>
        </p:nvSpPr>
        <p:spPr>
          <a:xfrm>
            <a:off x="4984544" y="3269932"/>
            <a:ext cx="2439986" cy="2127016"/>
          </a:xfrm>
          <a:custGeom>
            <a:avLst/>
            <a:gdLst>
              <a:gd name="connsiteX0" fmla="*/ 24778 w 2439986"/>
              <a:gd name="connsiteY0" fmla="*/ 1659877 h 2127016"/>
              <a:gd name="connsiteX1" fmla="*/ 44656 w 2439986"/>
              <a:gd name="connsiteY1" fmla="*/ 576511 h 2127016"/>
              <a:gd name="connsiteX2" fmla="*/ 173865 w 2439986"/>
              <a:gd name="connsiteY2" fmla="*/ 139190 h 2127016"/>
              <a:gd name="connsiteX3" fmla="*/ 1913213 w 2439986"/>
              <a:gd name="connsiteY3" fmla="*/ 42 h 2127016"/>
              <a:gd name="connsiteX4" fmla="*/ 2350534 w 2439986"/>
              <a:gd name="connsiteY4" fmla="*/ 129251 h 2127016"/>
              <a:gd name="connsiteX5" fmla="*/ 1982786 w 2439986"/>
              <a:gd name="connsiteY5" fmla="*/ 506938 h 2127016"/>
              <a:gd name="connsiteX6" fmla="*/ 1893334 w 2439986"/>
              <a:gd name="connsiteY6" fmla="*/ 1620120 h 2127016"/>
              <a:gd name="connsiteX7" fmla="*/ 2439986 w 2439986"/>
              <a:gd name="connsiteY7" fmla="*/ 2127016 h 2127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9986" h="2127016">
                <a:moveTo>
                  <a:pt x="24778" y="1659877"/>
                </a:moveTo>
                <a:cubicBezTo>
                  <a:pt x="22293" y="1244918"/>
                  <a:pt x="19808" y="829959"/>
                  <a:pt x="44656" y="576511"/>
                </a:cubicBezTo>
                <a:cubicBezTo>
                  <a:pt x="69504" y="323063"/>
                  <a:pt x="-137561" y="235268"/>
                  <a:pt x="173865" y="139190"/>
                </a:cubicBezTo>
                <a:cubicBezTo>
                  <a:pt x="485291" y="43112"/>
                  <a:pt x="1550435" y="1698"/>
                  <a:pt x="1913213" y="42"/>
                </a:cubicBezTo>
                <a:cubicBezTo>
                  <a:pt x="2275991" y="-1614"/>
                  <a:pt x="2338939" y="44768"/>
                  <a:pt x="2350534" y="129251"/>
                </a:cubicBezTo>
                <a:cubicBezTo>
                  <a:pt x="2362130" y="213734"/>
                  <a:pt x="2058986" y="258460"/>
                  <a:pt x="1982786" y="506938"/>
                </a:cubicBezTo>
                <a:cubicBezTo>
                  <a:pt x="1906586" y="755416"/>
                  <a:pt x="1817134" y="1350107"/>
                  <a:pt x="1893334" y="1620120"/>
                </a:cubicBezTo>
                <a:cubicBezTo>
                  <a:pt x="1969534" y="1890133"/>
                  <a:pt x="2204760" y="2008574"/>
                  <a:pt x="2439986" y="2127016"/>
                </a:cubicBezTo>
              </a:path>
            </a:pathLst>
          </a:custGeom>
          <a:noFill/>
          <a:ln w="34925">
            <a:solidFill>
              <a:srgbClr val="FF66FF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Free-form: Shape 95">
            <a:extLst>
              <a:ext uri="{FF2B5EF4-FFF2-40B4-BE49-F238E27FC236}">
                <a16:creationId xmlns:a16="http://schemas.microsoft.com/office/drawing/2014/main" id="{CD83ED80-8763-A4F1-62DE-DA15A15380C9}"/>
              </a:ext>
            </a:extLst>
          </p:cNvPr>
          <p:cNvSpPr/>
          <p:nvPr/>
        </p:nvSpPr>
        <p:spPr>
          <a:xfrm>
            <a:off x="5092445" y="2057400"/>
            <a:ext cx="2409824" cy="1063487"/>
          </a:xfrm>
          <a:custGeom>
            <a:avLst/>
            <a:gdLst>
              <a:gd name="connsiteX0" fmla="*/ 347991 w 2454224"/>
              <a:gd name="connsiteY0" fmla="*/ 79513 h 1230911"/>
              <a:gd name="connsiteX1" fmla="*/ 49817 w 2454224"/>
              <a:gd name="connsiteY1" fmla="*/ 1073426 h 1230911"/>
              <a:gd name="connsiteX2" fmla="*/ 1262391 w 2454224"/>
              <a:gd name="connsiteY2" fmla="*/ 1152939 h 1230911"/>
              <a:gd name="connsiteX3" fmla="*/ 2425269 w 2454224"/>
              <a:gd name="connsiteY3" fmla="*/ 1182757 h 1230911"/>
              <a:gd name="connsiteX4" fmla="*/ 2097278 w 2454224"/>
              <a:gd name="connsiteY4" fmla="*/ 457200 h 1230911"/>
              <a:gd name="connsiteX5" fmla="*/ 2047583 w 2454224"/>
              <a:gd name="connsiteY5" fmla="*/ 0 h 1230911"/>
              <a:gd name="connsiteX0" fmla="*/ 330867 w 2437100"/>
              <a:gd name="connsiteY0" fmla="*/ 79513 h 1236517"/>
              <a:gd name="connsiteX1" fmla="*/ 52571 w 2437100"/>
              <a:gd name="connsiteY1" fmla="*/ 914400 h 1236517"/>
              <a:gd name="connsiteX2" fmla="*/ 1245267 w 2437100"/>
              <a:gd name="connsiteY2" fmla="*/ 1152939 h 1236517"/>
              <a:gd name="connsiteX3" fmla="*/ 2408145 w 2437100"/>
              <a:gd name="connsiteY3" fmla="*/ 1182757 h 1236517"/>
              <a:gd name="connsiteX4" fmla="*/ 2080154 w 2437100"/>
              <a:gd name="connsiteY4" fmla="*/ 457200 h 1236517"/>
              <a:gd name="connsiteX5" fmla="*/ 2030459 w 2437100"/>
              <a:gd name="connsiteY5" fmla="*/ 0 h 1236517"/>
              <a:gd name="connsiteX0" fmla="*/ 334319 w 2437945"/>
              <a:gd name="connsiteY0" fmla="*/ 79513 h 1213623"/>
              <a:gd name="connsiteX1" fmla="*/ 56023 w 2437945"/>
              <a:gd name="connsiteY1" fmla="*/ 914400 h 1213623"/>
              <a:gd name="connsiteX2" fmla="*/ 1298414 w 2437945"/>
              <a:gd name="connsiteY2" fmla="*/ 1063487 h 1213623"/>
              <a:gd name="connsiteX3" fmla="*/ 2411597 w 2437945"/>
              <a:gd name="connsiteY3" fmla="*/ 1182757 h 1213623"/>
              <a:gd name="connsiteX4" fmla="*/ 2083606 w 2437945"/>
              <a:gd name="connsiteY4" fmla="*/ 457200 h 1213623"/>
              <a:gd name="connsiteX5" fmla="*/ 2033911 w 2437945"/>
              <a:gd name="connsiteY5" fmla="*/ 0 h 1213623"/>
              <a:gd name="connsiteX0" fmla="*/ 334319 w 2409824"/>
              <a:gd name="connsiteY0" fmla="*/ 79513 h 1063487"/>
              <a:gd name="connsiteX1" fmla="*/ 56023 w 2409824"/>
              <a:gd name="connsiteY1" fmla="*/ 914400 h 1063487"/>
              <a:gd name="connsiteX2" fmla="*/ 1298414 w 2409824"/>
              <a:gd name="connsiteY2" fmla="*/ 1063487 h 1063487"/>
              <a:gd name="connsiteX3" fmla="*/ 2381779 w 2409824"/>
              <a:gd name="connsiteY3" fmla="*/ 1013792 h 1063487"/>
              <a:gd name="connsiteX4" fmla="*/ 2083606 w 2409824"/>
              <a:gd name="connsiteY4" fmla="*/ 457200 h 1063487"/>
              <a:gd name="connsiteX5" fmla="*/ 2033911 w 2409824"/>
              <a:gd name="connsiteY5" fmla="*/ 0 h 1063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09824" h="1063487">
                <a:moveTo>
                  <a:pt x="334319" y="79513"/>
                </a:moveTo>
                <a:cubicBezTo>
                  <a:pt x="109032" y="487017"/>
                  <a:pt x="-104659" y="750404"/>
                  <a:pt x="56023" y="914400"/>
                </a:cubicBezTo>
                <a:cubicBezTo>
                  <a:pt x="216705" y="1078396"/>
                  <a:pt x="910788" y="1046922"/>
                  <a:pt x="1298414" y="1063487"/>
                </a:cubicBezTo>
                <a:lnTo>
                  <a:pt x="2381779" y="1013792"/>
                </a:lnTo>
                <a:cubicBezTo>
                  <a:pt x="2512644" y="912744"/>
                  <a:pt x="2146554" y="654326"/>
                  <a:pt x="2083606" y="457200"/>
                </a:cubicBezTo>
                <a:cubicBezTo>
                  <a:pt x="2020658" y="260074"/>
                  <a:pt x="2027284" y="130037"/>
                  <a:pt x="2033911" y="0"/>
                </a:cubicBezTo>
              </a:path>
            </a:pathLst>
          </a:custGeom>
          <a:noFill/>
          <a:ln w="44450">
            <a:solidFill>
              <a:srgbClr val="00B00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AF2B51A-8373-7FD4-E313-12CFFD22ED42}"/>
              </a:ext>
            </a:extLst>
          </p:cNvPr>
          <p:cNvSpPr txBox="1"/>
          <p:nvPr/>
        </p:nvSpPr>
        <p:spPr>
          <a:xfrm>
            <a:off x="5631905" y="2803469"/>
            <a:ext cx="9140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1" i="0" u="none" strike="noStrike" baseline="0" dirty="0">
                <a:solidFill>
                  <a:srgbClr val="00B000"/>
                </a:solidFill>
                <a:latin typeface="Calibri" panose="020F0502020204030204" pitchFamily="34" charset="0"/>
              </a:rPr>
              <a:t>vnet2-vnet3</a:t>
            </a:r>
          </a:p>
        </p:txBody>
      </p:sp>
    </p:spTree>
    <p:extLst>
      <p:ext uri="{BB962C8B-B14F-4D97-AF65-F5344CB8AC3E}">
        <p14:creationId xmlns:p14="http://schemas.microsoft.com/office/powerpoint/2010/main" val="1728086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>
            <a:extLst>
              <a:ext uri="{FF2B5EF4-FFF2-40B4-BE49-F238E27FC236}">
                <a16:creationId xmlns:a16="http://schemas.microsoft.com/office/drawing/2014/main" id="{446D93A0-8A5E-54A6-4819-F4CD72CEBF3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558616" y="2763318"/>
            <a:ext cx="1316327" cy="773081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B21FACD8-F5E3-D255-DA1A-60D2952A5311}"/>
              </a:ext>
            </a:extLst>
          </p:cNvPr>
          <p:cNvSpPr txBox="1"/>
          <p:nvPr/>
        </p:nvSpPr>
        <p:spPr>
          <a:xfrm>
            <a:off x="2879393" y="3036680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internet</a:t>
            </a:r>
            <a:endParaRPr lang="en-GB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9344E52-9FC1-7A71-56AE-0B4EA105FB9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755215" y="2828817"/>
            <a:ext cx="1316327" cy="77308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BF1D7DC-C4C2-16E1-53E6-BA3498BC5F0B}"/>
              </a:ext>
            </a:extLst>
          </p:cNvPr>
          <p:cNvSpPr txBox="1"/>
          <p:nvPr/>
        </p:nvSpPr>
        <p:spPr>
          <a:xfrm>
            <a:off x="9075992" y="3102179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internet</a:t>
            </a: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8AAF116-0F3C-4282-B113-CD3BC1BFCF5E}"/>
              </a:ext>
            </a:extLst>
          </p:cNvPr>
          <p:cNvGrpSpPr/>
          <p:nvPr/>
        </p:nvGrpSpPr>
        <p:grpSpPr>
          <a:xfrm>
            <a:off x="3774153" y="1478518"/>
            <a:ext cx="909124" cy="620067"/>
            <a:chOff x="3051318" y="2640014"/>
            <a:chExt cx="909124" cy="61946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44BE658-6EEC-4B11-B14B-072D9FE90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D0F6E006-C0B2-424A-B5D0-FC65F6569E14}"/>
                </a:ext>
              </a:extLst>
            </p:cNvPr>
            <p:cNvSpPr/>
            <p:nvPr/>
          </p:nvSpPr>
          <p:spPr>
            <a:xfrm>
              <a:off x="3051318" y="2640014"/>
              <a:ext cx="909124" cy="619469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C0368DF-E00F-4EBB-B7CB-8970C1CFC85B}"/>
                </a:ext>
              </a:extLst>
            </p:cNvPr>
            <p:cNvSpPr txBox="1"/>
            <p:nvPr/>
          </p:nvSpPr>
          <p:spPr>
            <a:xfrm>
              <a:off x="3072134" y="2735844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vnet1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78209A-07FE-412D-A108-63411C1E7524}"/>
              </a:ext>
            </a:extLst>
          </p:cNvPr>
          <p:cNvCxnSpPr>
            <a:cxnSpLocks/>
          </p:cNvCxnSpPr>
          <p:nvPr/>
        </p:nvCxnSpPr>
        <p:spPr>
          <a:xfrm>
            <a:off x="5136687" y="2108151"/>
            <a:ext cx="5579" cy="6183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D4AC145-6890-4135-85A8-A7DF8246BC41}"/>
              </a:ext>
            </a:extLst>
          </p:cNvPr>
          <p:cNvCxnSpPr>
            <a:cxnSpLocks/>
          </p:cNvCxnSpPr>
          <p:nvPr/>
        </p:nvCxnSpPr>
        <p:spPr>
          <a:xfrm flipH="1">
            <a:off x="4320827" y="2099110"/>
            <a:ext cx="5868" cy="6200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1E2BBB-5760-4A2E-893C-EC931F7FC506}"/>
              </a:ext>
            </a:extLst>
          </p:cNvPr>
          <p:cNvCxnSpPr>
            <a:cxnSpLocks/>
          </p:cNvCxnSpPr>
          <p:nvPr/>
        </p:nvCxnSpPr>
        <p:spPr>
          <a:xfrm>
            <a:off x="4801565" y="4186067"/>
            <a:ext cx="0" cy="86250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DB852907-CB60-4963-80A3-D52BA9142B29}"/>
              </a:ext>
            </a:extLst>
          </p:cNvPr>
          <p:cNvSpPr/>
          <p:nvPr/>
        </p:nvSpPr>
        <p:spPr>
          <a:xfrm>
            <a:off x="3858709" y="2728717"/>
            <a:ext cx="1775037" cy="1497763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BB5D54-DED2-4572-81DB-5CEDA224D9A3}"/>
              </a:ext>
            </a:extLst>
          </p:cNvPr>
          <p:cNvSpPr txBox="1"/>
          <p:nvPr/>
        </p:nvSpPr>
        <p:spPr>
          <a:xfrm>
            <a:off x="3641077" y="2402624"/>
            <a:ext cx="478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200B94E-A329-41F7-8AC6-D169D2E01F3A}"/>
              </a:ext>
            </a:extLst>
          </p:cNvPr>
          <p:cNvCxnSpPr>
            <a:cxnSpLocks/>
          </p:cNvCxnSpPr>
          <p:nvPr/>
        </p:nvCxnSpPr>
        <p:spPr>
          <a:xfrm>
            <a:off x="4940926" y="4196149"/>
            <a:ext cx="0" cy="78191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DBF892D0-0C70-4129-A8B5-3E4514B74347}"/>
              </a:ext>
            </a:extLst>
          </p:cNvPr>
          <p:cNvSpPr/>
          <p:nvPr/>
        </p:nvSpPr>
        <p:spPr>
          <a:xfrm>
            <a:off x="4599755" y="4844677"/>
            <a:ext cx="1427062" cy="735000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8EDC86-CF5A-4574-B950-02F7E3E474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6594" y="5073726"/>
            <a:ext cx="327660" cy="3276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4DCBA03-93DA-464C-B0BC-472D3892A052}"/>
              </a:ext>
            </a:extLst>
          </p:cNvPr>
          <p:cNvSpPr txBox="1"/>
          <p:nvPr/>
        </p:nvSpPr>
        <p:spPr>
          <a:xfrm>
            <a:off x="5187626" y="4812038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vm-branch1</a:t>
            </a:r>
            <a:endParaRPr lang="en-GB" sz="11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39E6A9D-3EFE-4A41-A633-49A28636D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330" y="4569092"/>
            <a:ext cx="388064" cy="24836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E8681B5-3C54-4329-9816-C09B514403DA}"/>
              </a:ext>
            </a:extLst>
          </p:cNvPr>
          <p:cNvSpPr txBox="1"/>
          <p:nvPr/>
        </p:nvSpPr>
        <p:spPr>
          <a:xfrm>
            <a:off x="5362370" y="4569455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net-branch1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217DEE-67BB-4633-A67E-068CC584F451}"/>
              </a:ext>
            </a:extLst>
          </p:cNvPr>
          <p:cNvSpPr txBox="1"/>
          <p:nvPr/>
        </p:nvSpPr>
        <p:spPr>
          <a:xfrm>
            <a:off x="4634176" y="5251917"/>
            <a:ext cx="7056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vpnGtw1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DB954F1-F273-44D7-B0BC-96539E5C8F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3289" y="4951495"/>
            <a:ext cx="311920" cy="34603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2A25FC6-77D8-4709-91A1-38FC888729A8}"/>
              </a:ext>
            </a:extLst>
          </p:cNvPr>
          <p:cNvSpPr txBox="1"/>
          <p:nvPr/>
        </p:nvSpPr>
        <p:spPr>
          <a:xfrm>
            <a:off x="3968334" y="3842581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VPN GTW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5068889-6EE6-46C0-AAB5-A9BE2DE58F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0633" y="5224471"/>
            <a:ext cx="346710" cy="35814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2A417D8-F7D6-4E60-B6EE-B3A099BC90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5595" y="1733052"/>
            <a:ext cx="327660" cy="32766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A684EC7-509C-4C87-BB42-9278E4D6B750}"/>
              </a:ext>
            </a:extLst>
          </p:cNvPr>
          <p:cNvSpPr txBox="1"/>
          <p:nvPr/>
        </p:nvSpPr>
        <p:spPr>
          <a:xfrm>
            <a:off x="4215723" y="1513562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vm1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BFA4F5F-3690-4852-B9B2-E2F462FABB75}"/>
              </a:ext>
            </a:extLst>
          </p:cNvPr>
          <p:cNvGrpSpPr/>
          <p:nvPr/>
        </p:nvGrpSpPr>
        <p:grpSpPr>
          <a:xfrm>
            <a:off x="4758193" y="1484438"/>
            <a:ext cx="936154" cy="608945"/>
            <a:chOff x="3051318" y="2651125"/>
            <a:chExt cx="936154" cy="608358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C069C7BB-CC26-4C08-BC63-F821A59FF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30" name="Flowchart: Alternate Process 29">
              <a:extLst>
                <a:ext uri="{FF2B5EF4-FFF2-40B4-BE49-F238E27FC236}">
                  <a16:creationId xmlns:a16="http://schemas.microsoft.com/office/drawing/2014/main" id="{472D9CC1-7064-4654-81AD-744230E54177}"/>
                </a:ext>
              </a:extLst>
            </p:cNvPr>
            <p:cNvSpPr/>
            <p:nvPr/>
          </p:nvSpPr>
          <p:spPr>
            <a:xfrm>
              <a:off x="3051318" y="2651125"/>
              <a:ext cx="936154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ECDD081-9C83-415F-AD73-7B157E78F7FB}"/>
                </a:ext>
              </a:extLst>
            </p:cNvPr>
            <p:cNvSpPr txBox="1"/>
            <p:nvPr/>
          </p:nvSpPr>
          <p:spPr>
            <a:xfrm>
              <a:off x="3054386" y="2743337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vnet2</a:t>
              </a:r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C6CEF39D-4B16-4792-9FA4-EFFE8927B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6945" y="1765723"/>
            <a:ext cx="327660" cy="32766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884FE39-17DD-47CF-A1A2-FB93016D324D}"/>
              </a:ext>
            </a:extLst>
          </p:cNvPr>
          <p:cNvSpPr txBox="1"/>
          <p:nvPr/>
        </p:nvSpPr>
        <p:spPr>
          <a:xfrm>
            <a:off x="5246103" y="1537359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vm2</a:t>
            </a:r>
          </a:p>
        </p:txBody>
      </p:sp>
      <p:sp>
        <p:nvSpPr>
          <p:cNvPr id="34" name="Flowchart: Alternate Process 33">
            <a:extLst>
              <a:ext uri="{FF2B5EF4-FFF2-40B4-BE49-F238E27FC236}">
                <a16:creationId xmlns:a16="http://schemas.microsoft.com/office/drawing/2014/main" id="{D2A8A869-95D8-4D54-8E7E-F9B2C504D11D}"/>
              </a:ext>
            </a:extLst>
          </p:cNvPr>
          <p:cNvSpPr/>
          <p:nvPr/>
        </p:nvSpPr>
        <p:spPr>
          <a:xfrm>
            <a:off x="6210425" y="1510600"/>
            <a:ext cx="975242" cy="608945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58AD247-D911-40A2-83F4-9396A7ED31BF}"/>
              </a:ext>
            </a:extLst>
          </p:cNvPr>
          <p:cNvSpPr txBox="1"/>
          <p:nvPr/>
        </p:nvSpPr>
        <p:spPr>
          <a:xfrm>
            <a:off x="6135735" y="1583126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latin typeface="Calibri" panose="020F0502020204030204" pitchFamily="34" charset="0"/>
              </a:rPr>
              <a:t>vnet3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CD0B5EF-1F42-46B1-88EF-2CF8E2162E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2361" y="1754062"/>
            <a:ext cx="327660" cy="32766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5F40B418-CA87-4838-8DB9-91C0E847F5F6}"/>
              </a:ext>
            </a:extLst>
          </p:cNvPr>
          <p:cNvSpPr txBox="1"/>
          <p:nvPr/>
        </p:nvSpPr>
        <p:spPr>
          <a:xfrm>
            <a:off x="6734258" y="1534571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vm3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BA3B9C5-EC8C-47F8-8619-261F42A70C12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6956191" y="2081722"/>
            <a:ext cx="0" cy="6290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30BA3B8-5308-475C-B4FE-BC1481F4A4CA}"/>
              </a:ext>
            </a:extLst>
          </p:cNvPr>
          <p:cNvGrpSpPr/>
          <p:nvPr/>
        </p:nvGrpSpPr>
        <p:grpSpPr>
          <a:xfrm>
            <a:off x="7294249" y="1519382"/>
            <a:ext cx="975020" cy="608945"/>
            <a:chOff x="3042016" y="2651125"/>
            <a:chExt cx="975020" cy="608358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E0DC0C52-7444-46CA-AA9C-ACE9A3EF3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41" name="Flowchart: Alternate Process 40">
              <a:extLst>
                <a:ext uri="{FF2B5EF4-FFF2-40B4-BE49-F238E27FC236}">
                  <a16:creationId xmlns:a16="http://schemas.microsoft.com/office/drawing/2014/main" id="{5E57A04F-8A32-4BE1-801B-AB3846B6236C}"/>
                </a:ext>
              </a:extLst>
            </p:cNvPr>
            <p:cNvSpPr/>
            <p:nvPr/>
          </p:nvSpPr>
          <p:spPr>
            <a:xfrm>
              <a:off x="3051318" y="2651125"/>
              <a:ext cx="965718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E1C3878-C9D1-4C29-B0B4-CFA5FF7F34E1}"/>
                </a:ext>
              </a:extLst>
            </p:cNvPr>
            <p:cNvSpPr txBox="1"/>
            <p:nvPr/>
          </p:nvSpPr>
          <p:spPr>
            <a:xfrm>
              <a:off x="3042016" y="2735843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vnet4</a:t>
              </a:r>
            </a:p>
          </p:txBody>
        </p: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46697C7-7E73-4020-BA41-D96827287D48}"/>
              </a:ext>
            </a:extLst>
          </p:cNvPr>
          <p:cNvCxnSpPr>
            <a:cxnSpLocks/>
          </p:cNvCxnSpPr>
          <p:nvPr/>
        </p:nvCxnSpPr>
        <p:spPr>
          <a:xfrm>
            <a:off x="7746118" y="2119595"/>
            <a:ext cx="0" cy="5911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Alternate Process 43">
            <a:extLst>
              <a:ext uri="{FF2B5EF4-FFF2-40B4-BE49-F238E27FC236}">
                <a16:creationId xmlns:a16="http://schemas.microsoft.com/office/drawing/2014/main" id="{7E2D1F3D-44EF-4D21-BBFE-95F60D02C21F}"/>
              </a:ext>
            </a:extLst>
          </p:cNvPr>
          <p:cNvSpPr/>
          <p:nvPr/>
        </p:nvSpPr>
        <p:spPr>
          <a:xfrm>
            <a:off x="6672851" y="2736602"/>
            <a:ext cx="2092041" cy="1550109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404D4C7-3FC9-4FF1-A0F6-88A667B4404B}"/>
              </a:ext>
            </a:extLst>
          </p:cNvPr>
          <p:cNvSpPr txBox="1"/>
          <p:nvPr/>
        </p:nvSpPr>
        <p:spPr>
          <a:xfrm>
            <a:off x="8453765" y="2454740"/>
            <a:ext cx="478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hub2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809C58E-6F13-4217-8A29-595A516BF32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866384" y="3738801"/>
            <a:ext cx="487680" cy="48768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183B2409-A344-4DC0-B9C6-2670CAF73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637" y="1754110"/>
            <a:ext cx="327660" cy="32766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7FBDBF44-4198-46ED-9598-2A7035E606D4}"/>
              </a:ext>
            </a:extLst>
          </p:cNvPr>
          <p:cNvSpPr txBox="1"/>
          <p:nvPr/>
        </p:nvSpPr>
        <p:spPr>
          <a:xfrm>
            <a:off x="7821032" y="1535491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vm4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9F6D031-6284-48DF-9D53-ECADCA75C8FB}"/>
              </a:ext>
            </a:extLst>
          </p:cNvPr>
          <p:cNvCxnSpPr>
            <a:cxnSpLocks/>
          </p:cNvCxnSpPr>
          <p:nvPr/>
        </p:nvCxnSpPr>
        <p:spPr>
          <a:xfrm>
            <a:off x="5633781" y="3734462"/>
            <a:ext cx="10390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026B70-F674-4FC8-B373-C0A8299FBC05}"/>
              </a:ext>
            </a:extLst>
          </p:cNvPr>
          <p:cNvCxnSpPr>
            <a:cxnSpLocks/>
          </p:cNvCxnSpPr>
          <p:nvPr/>
        </p:nvCxnSpPr>
        <p:spPr>
          <a:xfrm flipV="1">
            <a:off x="5619377" y="3625129"/>
            <a:ext cx="1023846" cy="62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78964D9-FBA8-481B-92BB-C22319E2EF54}"/>
              </a:ext>
            </a:extLst>
          </p:cNvPr>
          <p:cNvCxnSpPr>
            <a:cxnSpLocks/>
          </p:cNvCxnSpPr>
          <p:nvPr/>
        </p:nvCxnSpPr>
        <p:spPr>
          <a:xfrm>
            <a:off x="7057258" y="4182666"/>
            <a:ext cx="4607" cy="9119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9172807-4F14-4DD3-9E71-D1611E284A99}"/>
              </a:ext>
            </a:extLst>
          </p:cNvPr>
          <p:cNvCxnSpPr>
            <a:cxnSpLocks/>
          </p:cNvCxnSpPr>
          <p:nvPr/>
        </p:nvCxnSpPr>
        <p:spPr>
          <a:xfrm>
            <a:off x="7171480" y="4182666"/>
            <a:ext cx="0" cy="8425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Alternate Process 52">
            <a:extLst>
              <a:ext uri="{FF2B5EF4-FFF2-40B4-BE49-F238E27FC236}">
                <a16:creationId xmlns:a16="http://schemas.microsoft.com/office/drawing/2014/main" id="{1A3623D6-1CF4-4155-93FB-00F17798936A}"/>
              </a:ext>
            </a:extLst>
          </p:cNvPr>
          <p:cNvSpPr/>
          <p:nvPr/>
        </p:nvSpPr>
        <p:spPr>
          <a:xfrm>
            <a:off x="6835583" y="4917552"/>
            <a:ext cx="1427062" cy="75065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B4A22A78-CB76-4A24-BB9E-40BF1AEBDA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281" y="5097342"/>
            <a:ext cx="327660" cy="32766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B2365701-476C-4353-9D69-16D16550959F}"/>
              </a:ext>
            </a:extLst>
          </p:cNvPr>
          <p:cNvSpPr txBox="1"/>
          <p:nvPr/>
        </p:nvSpPr>
        <p:spPr>
          <a:xfrm>
            <a:off x="7388688" y="4904943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vm-branch2</a:t>
            </a:r>
            <a:endParaRPr lang="en-GB" sz="1100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04CA8FD2-AAAE-4B26-9D71-C847C7562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1863" y="4603356"/>
            <a:ext cx="388064" cy="248361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ADDEF6F0-B5F4-4A8E-9FAA-B733A8389781}"/>
              </a:ext>
            </a:extLst>
          </p:cNvPr>
          <p:cNvSpPr txBox="1"/>
          <p:nvPr/>
        </p:nvSpPr>
        <p:spPr>
          <a:xfrm>
            <a:off x="7635922" y="4588825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net-branch2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9275E14-C04F-4862-8724-5718673ADFB8}"/>
              </a:ext>
            </a:extLst>
          </p:cNvPr>
          <p:cNvSpPr txBox="1"/>
          <p:nvPr/>
        </p:nvSpPr>
        <p:spPr>
          <a:xfrm>
            <a:off x="6818660" y="5327321"/>
            <a:ext cx="7056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vpnGtw2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FA23CFF0-7698-4717-9BD8-33D65D7E7B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0627" y="4996651"/>
            <a:ext cx="311920" cy="346036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E1151E8A-581E-41E2-9453-D10946DB78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0080" y="5310064"/>
            <a:ext cx="346710" cy="35814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7BEDCE46-6E9F-432C-88E9-1405F2FFA54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657673" y="3729546"/>
            <a:ext cx="487680" cy="48768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15CC8209-E929-4339-8164-B04579316418}"/>
              </a:ext>
            </a:extLst>
          </p:cNvPr>
          <p:cNvSpPr txBox="1"/>
          <p:nvPr/>
        </p:nvSpPr>
        <p:spPr>
          <a:xfrm>
            <a:off x="7242495" y="3825019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VPN GTW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0E48092F-DA0D-4F77-AC86-8B5376087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570" y="1842644"/>
            <a:ext cx="388064" cy="248601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96795EC5-12DA-41B5-B466-35159A48348E}"/>
              </a:ext>
            </a:extLst>
          </p:cNvPr>
          <p:cNvSpPr txBox="1"/>
          <p:nvPr/>
        </p:nvSpPr>
        <p:spPr>
          <a:xfrm>
            <a:off x="3779045" y="3324107"/>
            <a:ext cx="8306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azfw_hub1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1CDE78C5-5E16-4464-86D5-B321E2FB12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50181" y="2611814"/>
            <a:ext cx="299505" cy="299505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80AA21D3-8C37-4D4F-937B-B3869BECA1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13168" y="2682095"/>
            <a:ext cx="299505" cy="299505"/>
          </a:xfrm>
          <a:prstGeom prst="rect">
            <a:avLst/>
          </a:prstGeom>
        </p:spPr>
      </p:pic>
      <p:pic>
        <p:nvPicPr>
          <p:cNvPr id="62" name="Graphic 84">
            <a:extLst>
              <a:ext uri="{FF2B5EF4-FFF2-40B4-BE49-F238E27FC236}">
                <a16:creationId xmlns:a16="http://schemas.microsoft.com/office/drawing/2014/main" id="{F143A161-0303-3FFC-A356-F1112AF5D3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09100" y="2773164"/>
            <a:ext cx="810903" cy="810902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F35E94D5-EAC0-4F43-FCED-5C4B669DC174}"/>
              </a:ext>
            </a:extLst>
          </p:cNvPr>
          <p:cNvSpPr txBox="1"/>
          <p:nvPr/>
        </p:nvSpPr>
        <p:spPr>
          <a:xfrm>
            <a:off x="7885749" y="3508374"/>
            <a:ext cx="8162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azfw_hub2</a:t>
            </a:r>
          </a:p>
        </p:txBody>
      </p:sp>
      <p:pic>
        <p:nvPicPr>
          <p:cNvPr id="83" name="Graphic 84">
            <a:extLst>
              <a:ext uri="{FF2B5EF4-FFF2-40B4-BE49-F238E27FC236}">
                <a16:creationId xmlns:a16="http://schemas.microsoft.com/office/drawing/2014/main" id="{1F7B6FC2-DD34-0413-CE27-9CEF832C38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16966" y="2823999"/>
            <a:ext cx="769558" cy="769557"/>
          </a:xfrm>
          <a:prstGeom prst="rect">
            <a:avLst/>
          </a:prstGeom>
        </p:spPr>
      </p:pic>
      <p:sp>
        <p:nvSpPr>
          <p:cNvPr id="2" name="Free-form: Shape 1">
            <a:extLst>
              <a:ext uri="{FF2B5EF4-FFF2-40B4-BE49-F238E27FC236}">
                <a16:creationId xmlns:a16="http://schemas.microsoft.com/office/drawing/2014/main" id="{28F852FA-D29B-EE6E-D9D2-23D9C679108D}"/>
              </a:ext>
            </a:extLst>
          </p:cNvPr>
          <p:cNvSpPr/>
          <p:nvPr/>
        </p:nvSpPr>
        <p:spPr>
          <a:xfrm>
            <a:off x="7081379" y="3249283"/>
            <a:ext cx="1923473" cy="1938943"/>
          </a:xfrm>
          <a:custGeom>
            <a:avLst/>
            <a:gdLst>
              <a:gd name="connsiteX0" fmla="*/ 432604 w 1923473"/>
              <a:gd name="connsiteY0" fmla="*/ 2006409 h 2006409"/>
              <a:gd name="connsiteX1" fmla="*/ 54917 w 1923473"/>
              <a:gd name="connsiteY1" fmla="*/ 1777809 h 2006409"/>
              <a:gd name="connsiteX2" fmla="*/ 54917 w 1923473"/>
              <a:gd name="connsiteY2" fmla="*/ 664626 h 2006409"/>
              <a:gd name="connsiteX3" fmla="*/ 551873 w 1923473"/>
              <a:gd name="connsiteY3" fmla="*/ 58340 h 2006409"/>
              <a:gd name="connsiteX4" fmla="*/ 1923473 w 1923473"/>
              <a:gd name="connsiteY4" fmla="*/ 58340 h 2006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3473" h="2006409">
                <a:moveTo>
                  <a:pt x="432604" y="2006409"/>
                </a:moveTo>
                <a:cubicBezTo>
                  <a:pt x="275234" y="2003924"/>
                  <a:pt x="117865" y="2001440"/>
                  <a:pt x="54917" y="1777809"/>
                </a:cubicBezTo>
                <a:cubicBezTo>
                  <a:pt x="-8031" y="1554178"/>
                  <a:pt x="-27909" y="951204"/>
                  <a:pt x="54917" y="664626"/>
                </a:cubicBezTo>
                <a:cubicBezTo>
                  <a:pt x="137743" y="378048"/>
                  <a:pt x="240447" y="159388"/>
                  <a:pt x="551873" y="58340"/>
                </a:cubicBezTo>
                <a:cubicBezTo>
                  <a:pt x="863299" y="-42708"/>
                  <a:pt x="1393386" y="7816"/>
                  <a:pt x="1923473" y="58340"/>
                </a:cubicBezTo>
              </a:path>
            </a:pathLst>
          </a:custGeom>
          <a:noFill/>
          <a:ln w="34925">
            <a:solidFill>
              <a:srgbClr val="006600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ree-form: Shape 24">
            <a:extLst>
              <a:ext uri="{FF2B5EF4-FFF2-40B4-BE49-F238E27FC236}">
                <a16:creationId xmlns:a16="http://schemas.microsoft.com/office/drawing/2014/main" id="{ADB0E660-25D2-05F5-FB1B-EEA76AA1BD74}"/>
              </a:ext>
            </a:extLst>
          </p:cNvPr>
          <p:cNvSpPr/>
          <p:nvPr/>
        </p:nvSpPr>
        <p:spPr>
          <a:xfrm>
            <a:off x="3588975" y="3240416"/>
            <a:ext cx="1419401" cy="1856099"/>
          </a:xfrm>
          <a:custGeom>
            <a:avLst/>
            <a:gdLst>
              <a:gd name="connsiteX0" fmla="*/ 1361661 w 1419401"/>
              <a:gd name="connsiteY0" fmla="*/ 2014603 h 2014603"/>
              <a:gd name="connsiteX1" fmla="*/ 1411356 w 1419401"/>
              <a:gd name="connsiteY1" fmla="*/ 881543 h 2014603"/>
              <a:gd name="connsiteX2" fmla="*/ 1212574 w 1419401"/>
              <a:gd name="connsiteY2" fmla="*/ 106290 h 2014603"/>
              <a:gd name="connsiteX3" fmla="*/ 0 w 1419401"/>
              <a:gd name="connsiteY3" fmla="*/ 26777 h 2014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9401" h="2014603">
                <a:moveTo>
                  <a:pt x="1361661" y="2014603"/>
                </a:moveTo>
                <a:cubicBezTo>
                  <a:pt x="1398932" y="1607099"/>
                  <a:pt x="1436204" y="1199595"/>
                  <a:pt x="1411356" y="881543"/>
                </a:cubicBezTo>
                <a:cubicBezTo>
                  <a:pt x="1386508" y="563491"/>
                  <a:pt x="1447800" y="248751"/>
                  <a:pt x="1212574" y="106290"/>
                </a:cubicBezTo>
                <a:cubicBezTo>
                  <a:pt x="977348" y="-36171"/>
                  <a:pt x="488674" y="-4697"/>
                  <a:pt x="0" y="26777"/>
                </a:cubicBezTo>
              </a:path>
            </a:pathLst>
          </a:custGeom>
          <a:noFill/>
          <a:ln w="28575">
            <a:solidFill>
              <a:srgbClr val="9900FF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Free-form: Shape 67">
            <a:extLst>
              <a:ext uri="{FF2B5EF4-FFF2-40B4-BE49-F238E27FC236}">
                <a16:creationId xmlns:a16="http://schemas.microsoft.com/office/drawing/2014/main" id="{43CFCBBE-3AE1-71F8-F32F-45EA0B504140}"/>
              </a:ext>
            </a:extLst>
          </p:cNvPr>
          <p:cNvSpPr/>
          <p:nvPr/>
        </p:nvSpPr>
        <p:spPr>
          <a:xfrm>
            <a:off x="3518452" y="2027583"/>
            <a:ext cx="1298966" cy="983631"/>
          </a:xfrm>
          <a:custGeom>
            <a:avLst/>
            <a:gdLst>
              <a:gd name="connsiteX0" fmla="*/ 1023731 w 1298966"/>
              <a:gd name="connsiteY0" fmla="*/ 0 h 983631"/>
              <a:gd name="connsiteX1" fmla="*/ 1232452 w 1298966"/>
              <a:gd name="connsiteY1" fmla="*/ 864704 h 983631"/>
              <a:gd name="connsiteX2" fmla="*/ 0 w 1298966"/>
              <a:gd name="connsiteY2" fmla="*/ 954156 h 98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8966" h="983631">
                <a:moveTo>
                  <a:pt x="1023731" y="0"/>
                </a:moveTo>
                <a:cubicBezTo>
                  <a:pt x="1213402" y="352839"/>
                  <a:pt x="1403074" y="705678"/>
                  <a:pt x="1232452" y="864704"/>
                </a:cubicBezTo>
                <a:cubicBezTo>
                  <a:pt x="1061830" y="1023730"/>
                  <a:pt x="530915" y="988943"/>
                  <a:pt x="0" y="954156"/>
                </a:cubicBezTo>
              </a:path>
            </a:pathLst>
          </a:custGeom>
          <a:noFill/>
          <a:ln w="34925">
            <a:solidFill>
              <a:srgbClr val="FF66FF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Free-form: Shape 68">
            <a:extLst>
              <a:ext uri="{FF2B5EF4-FFF2-40B4-BE49-F238E27FC236}">
                <a16:creationId xmlns:a16="http://schemas.microsoft.com/office/drawing/2014/main" id="{5CDCCBDE-AFE6-3C73-53CB-DE0F8455F28C}"/>
              </a:ext>
            </a:extLst>
          </p:cNvPr>
          <p:cNvSpPr/>
          <p:nvPr/>
        </p:nvSpPr>
        <p:spPr>
          <a:xfrm>
            <a:off x="3597965" y="2007704"/>
            <a:ext cx="1908313" cy="1133628"/>
          </a:xfrm>
          <a:custGeom>
            <a:avLst/>
            <a:gdLst>
              <a:gd name="connsiteX0" fmla="*/ 1908313 w 1908313"/>
              <a:gd name="connsiteY0" fmla="*/ 0 h 1133628"/>
              <a:gd name="connsiteX1" fmla="*/ 1530626 w 1908313"/>
              <a:gd name="connsiteY1" fmla="*/ 983974 h 1133628"/>
              <a:gd name="connsiteX2" fmla="*/ 0 w 1908313"/>
              <a:gd name="connsiteY2" fmla="*/ 1113183 h 113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8313" h="1133628">
                <a:moveTo>
                  <a:pt x="1908313" y="0"/>
                </a:moveTo>
                <a:cubicBezTo>
                  <a:pt x="1878495" y="399222"/>
                  <a:pt x="1848678" y="798444"/>
                  <a:pt x="1530626" y="983974"/>
                </a:cubicBezTo>
                <a:cubicBezTo>
                  <a:pt x="1212574" y="1169505"/>
                  <a:pt x="606287" y="1141344"/>
                  <a:pt x="0" y="1113183"/>
                </a:cubicBezTo>
              </a:path>
            </a:pathLst>
          </a:custGeom>
          <a:noFill/>
          <a:ln w="50800">
            <a:solidFill>
              <a:srgbClr val="FFC000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Free-form: Shape 69">
            <a:extLst>
              <a:ext uri="{FF2B5EF4-FFF2-40B4-BE49-F238E27FC236}">
                <a16:creationId xmlns:a16="http://schemas.microsoft.com/office/drawing/2014/main" id="{5BB7DB02-C404-4C29-B879-12001E209ED5}"/>
              </a:ext>
            </a:extLst>
          </p:cNvPr>
          <p:cNvSpPr/>
          <p:nvPr/>
        </p:nvSpPr>
        <p:spPr>
          <a:xfrm>
            <a:off x="6808705" y="2047461"/>
            <a:ext cx="2206086" cy="1095173"/>
          </a:xfrm>
          <a:custGeom>
            <a:avLst/>
            <a:gdLst>
              <a:gd name="connsiteX0" fmla="*/ 29417 w 2206086"/>
              <a:gd name="connsiteY0" fmla="*/ 0 h 1095173"/>
              <a:gd name="connsiteX1" fmla="*/ 79112 w 2206086"/>
              <a:gd name="connsiteY1" fmla="*/ 884582 h 1095173"/>
              <a:gd name="connsiteX2" fmla="*/ 705278 w 2206086"/>
              <a:gd name="connsiteY2" fmla="*/ 1073426 h 1095173"/>
              <a:gd name="connsiteX3" fmla="*/ 2206086 w 2206086"/>
              <a:gd name="connsiteY3" fmla="*/ 1083365 h 1095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6086" h="1095173">
                <a:moveTo>
                  <a:pt x="29417" y="0"/>
                </a:moveTo>
                <a:cubicBezTo>
                  <a:pt x="-2057" y="352839"/>
                  <a:pt x="-33531" y="705678"/>
                  <a:pt x="79112" y="884582"/>
                </a:cubicBezTo>
                <a:cubicBezTo>
                  <a:pt x="191755" y="1063486"/>
                  <a:pt x="350783" y="1040296"/>
                  <a:pt x="705278" y="1073426"/>
                </a:cubicBezTo>
                <a:cubicBezTo>
                  <a:pt x="1059773" y="1106556"/>
                  <a:pt x="1632929" y="1094960"/>
                  <a:pt x="2206086" y="1083365"/>
                </a:cubicBezTo>
              </a:path>
            </a:pathLst>
          </a:custGeom>
          <a:noFill/>
          <a:ln w="44450">
            <a:solidFill>
              <a:srgbClr val="00B000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Free-form: Shape 71">
            <a:extLst>
              <a:ext uri="{FF2B5EF4-FFF2-40B4-BE49-F238E27FC236}">
                <a16:creationId xmlns:a16="http://schemas.microsoft.com/office/drawing/2014/main" id="{8C8B9E33-DAAF-594A-B331-9156938B298C}"/>
              </a:ext>
            </a:extLst>
          </p:cNvPr>
          <p:cNvSpPr/>
          <p:nvPr/>
        </p:nvSpPr>
        <p:spPr>
          <a:xfrm>
            <a:off x="7296729" y="1888435"/>
            <a:ext cx="1698184" cy="1147821"/>
          </a:xfrm>
          <a:custGeom>
            <a:avLst/>
            <a:gdLst>
              <a:gd name="connsiteX0" fmla="*/ 505488 w 1698184"/>
              <a:gd name="connsiteY0" fmla="*/ 0 h 1147821"/>
              <a:gd name="connsiteX1" fmla="*/ 137741 w 1698184"/>
              <a:gd name="connsiteY1" fmla="*/ 188843 h 1147821"/>
              <a:gd name="connsiteX2" fmla="*/ 127801 w 1698184"/>
              <a:gd name="connsiteY2" fmla="*/ 1003852 h 1147821"/>
              <a:gd name="connsiteX3" fmla="*/ 1698184 w 1698184"/>
              <a:gd name="connsiteY3" fmla="*/ 1143000 h 114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8184" h="1147821">
                <a:moveTo>
                  <a:pt x="505488" y="0"/>
                </a:moveTo>
                <a:cubicBezTo>
                  <a:pt x="353088" y="10767"/>
                  <a:pt x="200689" y="21534"/>
                  <a:pt x="137741" y="188843"/>
                </a:cubicBezTo>
                <a:cubicBezTo>
                  <a:pt x="74793" y="356152"/>
                  <a:pt x="-132273" y="844826"/>
                  <a:pt x="127801" y="1003852"/>
                </a:cubicBezTo>
                <a:cubicBezTo>
                  <a:pt x="387875" y="1162878"/>
                  <a:pt x="1043029" y="1152939"/>
                  <a:pt x="1698184" y="1143000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706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441F4-3983-4CEC-801A-FF52CFDEE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01650"/>
          </a:xfrm>
        </p:spPr>
        <p:txBody>
          <a:bodyPr>
            <a:noAutofit/>
          </a:bodyPr>
          <a:lstStyle/>
          <a:p>
            <a:r>
              <a:rPr lang="en-US" sz="3200" dirty="0"/>
              <a:t>deployment</a:t>
            </a:r>
            <a:endParaRPr lang="en-GB" sz="32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E3F2BF1-BEEC-44CC-B593-346AC0A81546}"/>
              </a:ext>
            </a:extLst>
          </p:cNvPr>
          <p:cNvGrpSpPr/>
          <p:nvPr/>
        </p:nvGrpSpPr>
        <p:grpSpPr>
          <a:xfrm>
            <a:off x="3629480" y="1232222"/>
            <a:ext cx="909124" cy="620067"/>
            <a:chOff x="3051318" y="2640014"/>
            <a:chExt cx="909124" cy="619469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1E474A6-0DE5-494F-8F9B-CCC668CF6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20" name="Flowchart: Alternate Process 19">
              <a:extLst>
                <a:ext uri="{FF2B5EF4-FFF2-40B4-BE49-F238E27FC236}">
                  <a16:creationId xmlns:a16="http://schemas.microsoft.com/office/drawing/2014/main" id="{EFC0271C-01D5-4AD9-A186-5616F54170BC}"/>
                </a:ext>
              </a:extLst>
            </p:cNvPr>
            <p:cNvSpPr/>
            <p:nvPr/>
          </p:nvSpPr>
          <p:spPr>
            <a:xfrm>
              <a:off x="3051318" y="2640014"/>
              <a:ext cx="909124" cy="619469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F56D026-D301-40A1-A589-06EB58E8DE2A}"/>
                </a:ext>
              </a:extLst>
            </p:cNvPr>
            <p:cNvSpPr txBox="1"/>
            <p:nvPr/>
          </p:nvSpPr>
          <p:spPr>
            <a:xfrm>
              <a:off x="3072134" y="2735844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vnet1</a:t>
              </a: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723581F-B007-4890-A753-3CA6F82A7878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5081597" y="1847087"/>
            <a:ext cx="0" cy="5305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3844EC7-F114-4DF9-AA08-E157C56642A4}"/>
              </a:ext>
            </a:extLst>
          </p:cNvPr>
          <p:cNvCxnSpPr>
            <a:cxnSpLocks/>
          </p:cNvCxnSpPr>
          <p:nvPr/>
        </p:nvCxnSpPr>
        <p:spPr>
          <a:xfrm>
            <a:off x="4176154" y="1846523"/>
            <a:ext cx="0" cy="531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9D1AA41E-AE55-439E-A334-2643BE93C568}"/>
              </a:ext>
            </a:extLst>
          </p:cNvPr>
          <p:cNvSpPr/>
          <p:nvPr/>
        </p:nvSpPr>
        <p:spPr>
          <a:xfrm>
            <a:off x="3569055" y="2385103"/>
            <a:ext cx="1903454" cy="1186996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C9548D-DD7D-4688-8276-5FA501B055A6}"/>
              </a:ext>
            </a:extLst>
          </p:cNvPr>
          <p:cNvSpPr txBox="1"/>
          <p:nvPr/>
        </p:nvSpPr>
        <p:spPr>
          <a:xfrm>
            <a:off x="4536143" y="2453948"/>
            <a:ext cx="482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1" i="0" u="none" strike="noStrike" baseline="0" dirty="0">
                <a:solidFill>
                  <a:srgbClr val="0000FF"/>
                </a:solidFill>
                <a:latin typeface="Calibri" panose="020F0502020204030204" pitchFamily="34" charset="0"/>
              </a:rPr>
              <a:t>hub1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1C83AD86-3135-45FF-9360-252335832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922" y="1486756"/>
            <a:ext cx="327660" cy="32766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85D07428-2A47-42BC-8E86-2182482FC531}"/>
              </a:ext>
            </a:extLst>
          </p:cNvPr>
          <p:cNvSpPr txBox="1"/>
          <p:nvPr/>
        </p:nvSpPr>
        <p:spPr>
          <a:xfrm>
            <a:off x="4071050" y="1267266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vm1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30D0340-CB01-4EA1-B4B9-36016C41715B}"/>
              </a:ext>
            </a:extLst>
          </p:cNvPr>
          <p:cNvGrpSpPr/>
          <p:nvPr/>
        </p:nvGrpSpPr>
        <p:grpSpPr>
          <a:xfrm>
            <a:off x="4613520" y="1238142"/>
            <a:ext cx="936154" cy="608945"/>
            <a:chOff x="3051318" y="2651125"/>
            <a:chExt cx="936154" cy="608358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F800439F-07C8-4E90-93CE-ABB0D175E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66" name="Flowchart: Alternate Process 65">
              <a:extLst>
                <a:ext uri="{FF2B5EF4-FFF2-40B4-BE49-F238E27FC236}">
                  <a16:creationId xmlns:a16="http://schemas.microsoft.com/office/drawing/2014/main" id="{211E53C9-9C18-4BC7-BE9A-9F5B4698AC29}"/>
                </a:ext>
              </a:extLst>
            </p:cNvPr>
            <p:cNvSpPr/>
            <p:nvPr/>
          </p:nvSpPr>
          <p:spPr>
            <a:xfrm>
              <a:off x="3051318" y="2651125"/>
              <a:ext cx="936154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40F75FF-68ED-4194-8206-9BC365A228FA}"/>
                </a:ext>
              </a:extLst>
            </p:cNvPr>
            <p:cNvSpPr txBox="1"/>
            <p:nvPr/>
          </p:nvSpPr>
          <p:spPr>
            <a:xfrm>
              <a:off x="3054386" y="2743337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vnet2</a:t>
              </a:r>
            </a:p>
          </p:txBody>
        </p:sp>
      </p:grpSp>
      <p:pic>
        <p:nvPicPr>
          <p:cNvPr id="68" name="Picture 67">
            <a:extLst>
              <a:ext uri="{FF2B5EF4-FFF2-40B4-BE49-F238E27FC236}">
                <a16:creationId xmlns:a16="http://schemas.microsoft.com/office/drawing/2014/main" id="{B15795E9-EAE6-45CB-99E2-C8B4AD395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272" y="1519427"/>
            <a:ext cx="327660" cy="32766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9FF4CB7A-80B2-4B73-8890-BB563E88E328}"/>
              </a:ext>
            </a:extLst>
          </p:cNvPr>
          <p:cNvSpPr txBox="1"/>
          <p:nvPr/>
        </p:nvSpPr>
        <p:spPr>
          <a:xfrm>
            <a:off x="5101430" y="1291063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vm2</a:t>
            </a:r>
          </a:p>
        </p:txBody>
      </p:sp>
      <p:sp>
        <p:nvSpPr>
          <p:cNvPr id="72" name="Flowchart: Alternate Process 71">
            <a:extLst>
              <a:ext uri="{FF2B5EF4-FFF2-40B4-BE49-F238E27FC236}">
                <a16:creationId xmlns:a16="http://schemas.microsoft.com/office/drawing/2014/main" id="{40AA2EEF-831C-49DD-9C5D-377F4A5AC91A}"/>
              </a:ext>
            </a:extLst>
          </p:cNvPr>
          <p:cNvSpPr/>
          <p:nvPr/>
        </p:nvSpPr>
        <p:spPr>
          <a:xfrm>
            <a:off x="6022534" y="1228796"/>
            <a:ext cx="975242" cy="608945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370D562-6476-43DE-A158-EBAF3EADBC32}"/>
              </a:ext>
            </a:extLst>
          </p:cNvPr>
          <p:cNvSpPr txBox="1"/>
          <p:nvPr/>
        </p:nvSpPr>
        <p:spPr>
          <a:xfrm>
            <a:off x="5947844" y="1301322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latin typeface="Calibri" panose="020F0502020204030204" pitchFamily="34" charset="0"/>
              </a:rPr>
              <a:t>vnet3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A46A71FC-6360-46FC-9417-E6E9B5511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470" y="1472258"/>
            <a:ext cx="327660" cy="32766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471021AB-D256-4398-A537-9C8E2CF4904F}"/>
              </a:ext>
            </a:extLst>
          </p:cNvPr>
          <p:cNvSpPr txBox="1"/>
          <p:nvPr/>
        </p:nvSpPr>
        <p:spPr>
          <a:xfrm>
            <a:off x="6546367" y="1252767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vm3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FBF858E-73E1-4214-BCA2-F381CC5DD21F}"/>
              </a:ext>
            </a:extLst>
          </p:cNvPr>
          <p:cNvCxnSpPr>
            <a:cxnSpLocks/>
          </p:cNvCxnSpPr>
          <p:nvPr/>
        </p:nvCxnSpPr>
        <p:spPr>
          <a:xfrm>
            <a:off x="6760773" y="1846523"/>
            <a:ext cx="0" cy="5751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C7133B8-A778-4453-80FD-BEDEA0D45E91}"/>
              </a:ext>
            </a:extLst>
          </p:cNvPr>
          <p:cNvGrpSpPr/>
          <p:nvPr/>
        </p:nvGrpSpPr>
        <p:grpSpPr>
          <a:xfrm>
            <a:off x="7254622" y="1237043"/>
            <a:ext cx="975020" cy="608945"/>
            <a:chOff x="3042016" y="2651125"/>
            <a:chExt cx="975020" cy="608358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E7F2257A-32DC-41A9-8C5E-261F1673F4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79" name="Flowchart: Alternate Process 78">
              <a:extLst>
                <a:ext uri="{FF2B5EF4-FFF2-40B4-BE49-F238E27FC236}">
                  <a16:creationId xmlns:a16="http://schemas.microsoft.com/office/drawing/2014/main" id="{C25D6DAB-16B9-4886-933E-3E4C5D338856}"/>
                </a:ext>
              </a:extLst>
            </p:cNvPr>
            <p:cNvSpPr/>
            <p:nvPr/>
          </p:nvSpPr>
          <p:spPr>
            <a:xfrm>
              <a:off x="3051318" y="2651125"/>
              <a:ext cx="965718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7299A7D-4DBC-440F-B7DB-563D43861BCF}"/>
                </a:ext>
              </a:extLst>
            </p:cNvPr>
            <p:cNvSpPr txBox="1"/>
            <p:nvPr/>
          </p:nvSpPr>
          <p:spPr>
            <a:xfrm>
              <a:off x="3042016" y="2735843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vnet4</a:t>
              </a:r>
            </a:p>
          </p:txBody>
        </p:sp>
      </p:grp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A4227B5-7A01-4CC1-9868-64BADEB428D5}"/>
              </a:ext>
            </a:extLst>
          </p:cNvPr>
          <p:cNvCxnSpPr>
            <a:cxnSpLocks/>
          </p:cNvCxnSpPr>
          <p:nvPr/>
        </p:nvCxnSpPr>
        <p:spPr>
          <a:xfrm>
            <a:off x="7706491" y="1837256"/>
            <a:ext cx="0" cy="5911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owchart: Alternate Process 82">
            <a:extLst>
              <a:ext uri="{FF2B5EF4-FFF2-40B4-BE49-F238E27FC236}">
                <a16:creationId xmlns:a16="http://schemas.microsoft.com/office/drawing/2014/main" id="{916022E2-6F4F-4DD7-BB5B-73A5518E763F}"/>
              </a:ext>
            </a:extLst>
          </p:cNvPr>
          <p:cNvSpPr/>
          <p:nvPr/>
        </p:nvSpPr>
        <p:spPr>
          <a:xfrm>
            <a:off x="6511614" y="2347413"/>
            <a:ext cx="1683936" cy="1224685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C504CA2-F0D3-4CAD-8FD5-5C2A4B8D90A0}"/>
              </a:ext>
            </a:extLst>
          </p:cNvPr>
          <p:cNvSpPr txBox="1"/>
          <p:nvPr/>
        </p:nvSpPr>
        <p:spPr>
          <a:xfrm>
            <a:off x="6733937" y="2443521"/>
            <a:ext cx="482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1" i="0" u="none" strike="noStrike" baseline="0" dirty="0">
                <a:solidFill>
                  <a:srgbClr val="0000FF"/>
                </a:solidFill>
                <a:latin typeface="Calibri" panose="020F0502020204030204" pitchFamily="34" charset="0"/>
              </a:rPr>
              <a:t>hub2</a:t>
            </a:r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23136A07-2093-4A5A-82BA-E8071D345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0010" y="1471771"/>
            <a:ext cx="327660" cy="32766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CA3551EF-AFB3-4468-8D74-C5E69EF3C58B}"/>
              </a:ext>
            </a:extLst>
          </p:cNvPr>
          <p:cNvSpPr txBox="1"/>
          <p:nvPr/>
        </p:nvSpPr>
        <p:spPr>
          <a:xfrm>
            <a:off x="7781405" y="1253152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vm4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CBC252A-A7D8-4583-B7C1-F5C1C3CDB22B}"/>
              </a:ext>
            </a:extLst>
          </p:cNvPr>
          <p:cNvCxnSpPr>
            <a:cxnSpLocks/>
          </p:cNvCxnSpPr>
          <p:nvPr/>
        </p:nvCxnSpPr>
        <p:spPr>
          <a:xfrm>
            <a:off x="5472543" y="3023104"/>
            <a:ext cx="10390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0904515-143D-49BA-912D-330BBFF69F0B}"/>
              </a:ext>
            </a:extLst>
          </p:cNvPr>
          <p:cNvCxnSpPr>
            <a:cxnSpLocks/>
          </p:cNvCxnSpPr>
          <p:nvPr/>
        </p:nvCxnSpPr>
        <p:spPr>
          <a:xfrm flipV="1">
            <a:off x="5458139" y="2913771"/>
            <a:ext cx="1023846" cy="62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0759E6F-90AC-4558-A348-96FF8AF48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679" y="1560840"/>
            <a:ext cx="388064" cy="2486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3FCA33-D0EC-4812-966C-3A0BEC2A80A1}"/>
              </a:ext>
            </a:extLst>
          </p:cNvPr>
          <p:cNvSpPr txBox="1"/>
          <p:nvPr/>
        </p:nvSpPr>
        <p:spPr>
          <a:xfrm>
            <a:off x="3607840" y="2839412"/>
            <a:ext cx="8306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1" i="0" u="none" strike="noStrike" baseline="0">
                <a:solidFill>
                  <a:srgbClr val="0000FF"/>
                </a:solidFill>
                <a:latin typeface="Calibri" panose="020F0502020204030204" pitchFamily="34" charset="0"/>
              </a:defRPr>
            </a:lvl1pPr>
          </a:lstStyle>
          <a:p>
            <a:r>
              <a:rPr lang="en-GB" dirty="0">
                <a:solidFill>
                  <a:srgbClr val="FF0000"/>
                </a:solidFill>
              </a:rPr>
              <a:t>azfw_hub1</a:t>
            </a:r>
          </a:p>
        </p:txBody>
      </p:sp>
      <p:pic>
        <p:nvPicPr>
          <p:cNvPr id="93" name="Graphic 84">
            <a:extLst>
              <a:ext uri="{FF2B5EF4-FFF2-40B4-BE49-F238E27FC236}">
                <a16:creationId xmlns:a16="http://schemas.microsoft.com/office/drawing/2014/main" id="{E36B53DA-A5AA-7A4E-BF05-4245164243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5390" y="2415227"/>
            <a:ext cx="467297" cy="4672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055795-6B3C-47F5-8D1E-5B8B4484DA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5343" y="2333655"/>
            <a:ext cx="299505" cy="2995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2943D19-F08C-493C-A99E-020800B585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4793" y="2350856"/>
            <a:ext cx="299505" cy="299505"/>
          </a:xfrm>
          <a:prstGeom prst="rect">
            <a:avLst/>
          </a:prstGeom>
        </p:spPr>
      </p:pic>
      <p:pic>
        <p:nvPicPr>
          <p:cNvPr id="15" name="Graphic 84">
            <a:extLst>
              <a:ext uri="{FF2B5EF4-FFF2-40B4-BE49-F238E27FC236}">
                <a16:creationId xmlns:a16="http://schemas.microsoft.com/office/drawing/2014/main" id="{95A9BEDE-72F8-B1CA-85BC-2601F27B41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68085" y="2428410"/>
            <a:ext cx="467297" cy="4672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93AE740-1E69-E044-8809-C1AED82EAC0F}"/>
              </a:ext>
            </a:extLst>
          </p:cNvPr>
          <p:cNvSpPr txBox="1"/>
          <p:nvPr/>
        </p:nvSpPr>
        <p:spPr>
          <a:xfrm>
            <a:off x="7287196" y="2847132"/>
            <a:ext cx="8290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1" i="0" u="none" strike="noStrike" baseline="0">
                <a:solidFill>
                  <a:srgbClr val="0000FF"/>
                </a:solidFill>
                <a:latin typeface="Calibri" panose="020F0502020204030204" pitchFamily="34" charset="0"/>
              </a:defRPr>
            </a:lvl1pPr>
          </a:lstStyle>
          <a:p>
            <a:r>
              <a:rPr lang="en-GB" dirty="0">
                <a:solidFill>
                  <a:srgbClr val="FF0000"/>
                </a:solidFill>
              </a:rPr>
              <a:t>azfw_hub2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7E268B-8CC0-C9F0-83EC-5CB3F3DF0BB4}"/>
              </a:ext>
            </a:extLst>
          </p:cNvPr>
          <p:cNvSpPr txBox="1"/>
          <p:nvPr/>
        </p:nvSpPr>
        <p:spPr>
          <a:xfrm>
            <a:off x="5192769" y="638535"/>
            <a:ext cx="1629322" cy="369332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0000FF"/>
                </a:solidFill>
              </a:defRPr>
            </a:lvl1pPr>
          </a:lstStyle>
          <a:p>
            <a:r>
              <a:rPr lang="en-GB" dirty="0"/>
              <a:t>01-vwan.json</a:t>
            </a:r>
          </a:p>
        </p:txBody>
      </p:sp>
      <p:sp>
        <p:nvSpPr>
          <p:cNvPr id="11" name="Free-form: Shape 10">
            <a:extLst>
              <a:ext uri="{FF2B5EF4-FFF2-40B4-BE49-F238E27FC236}">
                <a16:creationId xmlns:a16="http://schemas.microsoft.com/office/drawing/2014/main" id="{0535B47C-DC18-C06A-CEA2-D9800E535424}"/>
              </a:ext>
            </a:extLst>
          </p:cNvPr>
          <p:cNvSpPr/>
          <p:nvPr/>
        </p:nvSpPr>
        <p:spPr>
          <a:xfrm>
            <a:off x="3399182" y="805070"/>
            <a:ext cx="5059017" cy="2981739"/>
          </a:xfrm>
          <a:custGeom>
            <a:avLst/>
            <a:gdLst>
              <a:gd name="connsiteX0" fmla="*/ 1699591 w 4890052"/>
              <a:gd name="connsiteY0" fmla="*/ 0 h 2842591"/>
              <a:gd name="connsiteX1" fmla="*/ 9939 w 4890052"/>
              <a:gd name="connsiteY1" fmla="*/ 9939 h 2842591"/>
              <a:gd name="connsiteX2" fmla="*/ 0 w 4890052"/>
              <a:gd name="connsiteY2" fmla="*/ 2842591 h 2842591"/>
              <a:gd name="connsiteX3" fmla="*/ 4890052 w 4890052"/>
              <a:gd name="connsiteY3" fmla="*/ 2842591 h 2842591"/>
              <a:gd name="connsiteX4" fmla="*/ 4880113 w 4890052"/>
              <a:gd name="connsiteY4" fmla="*/ 79513 h 2842591"/>
              <a:gd name="connsiteX5" fmla="*/ 3419060 w 4890052"/>
              <a:gd name="connsiteY5" fmla="*/ 69573 h 2842591"/>
              <a:gd name="connsiteX0" fmla="*/ 1699591 w 4890052"/>
              <a:gd name="connsiteY0" fmla="*/ 0 h 2842591"/>
              <a:gd name="connsiteX1" fmla="*/ 9939 w 4890052"/>
              <a:gd name="connsiteY1" fmla="*/ 9939 h 2842591"/>
              <a:gd name="connsiteX2" fmla="*/ 0 w 4890052"/>
              <a:gd name="connsiteY2" fmla="*/ 2842591 h 2842591"/>
              <a:gd name="connsiteX3" fmla="*/ 4890052 w 4890052"/>
              <a:gd name="connsiteY3" fmla="*/ 2842591 h 2842591"/>
              <a:gd name="connsiteX4" fmla="*/ 4880113 w 4890052"/>
              <a:gd name="connsiteY4" fmla="*/ 29818 h 2842591"/>
              <a:gd name="connsiteX5" fmla="*/ 3419060 w 4890052"/>
              <a:gd name="connsiteY5" fmla="*/ 69573 h 2842591"/>
              <a:gd name="connsiteX0" fmla="*/ 1699591 w 4890052"/>
              <a:gd name="connsiteY0" fmla="*/ 0 h 2842591"/>
              <a:gd name="connsiteX1" fmla="*/ 9939 w 4890052"/>
              <a:gd name="connsiteY1" fmla="*/ 9939 h 2842591"/>
              <a:gd name="connsiteX2" fmla="*/ 0 w 4890052"/>
              <a:gd name="connsiteY2" fmla="*/ 2842591 h 2842591"/>
              <a:gd name="connsiteX3" fmla="*/ 4890052 w 4890052"/>
              <a:gd name="connsiteY3" fmla="*/ 2842591 h 2842591"/>
              <a:gd name="connsiteX4" fmla="*/ 4880113 w 4890052"/>
              <a:gd name="connsiteY4" fmla="*/ 29818 h 2842591"/>
              <a:gd name="connsiteX5" fmla="*/ 3419060 w 4890052"/>
              <a:gd name="connsiteY5" fmla="*/ 19877 h 2842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90052" h="2842591">
                <a:moveTo>
                  <a:pt x="1699591" y="0"/>
                </a:moveTo>
                <a:lnTo>
                  <a:pt x="9939" y="9939"/>
                </a:lnTo>
                <a:lnTo>
                  <a:pt x="0" y="2842591"/>
                </a:lnTo>
                <a:lnTo>
                  <a:pt x="4890052" y="2842591"/>
                </a:lnTo>
                <a:lnTo>
                  <a:pt x="4880113" y="29818"/>
                </a:lnTo>
                <a:lnTo>
                  <a:pt x="3419060" y="19877"/>
                </a:lnTo>
              </a:path>
            </a:pathLst>
          </a:custGeom>
          <a:noFill/>
          <a:ln w="2222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lowchart: Alternate Process 13">
            <a:extLst>
              <a:ext uri="{FF2B5EF4-FFF2-40B4-BE49-F238E27FC236}">
                <a16:creationId xmlns:a16="http://schemas.microsoft.com/office/drawing/2014/main" id="{38BCC540-9BCD-5560-B51A-9B9E365742A4}"/>
              </a:ext>
            </a:extLst>
          </p:cNvPr>
          <p:cNvSpPr/>
          <p:nvPr/>
        </p:nvSpPr>
        <p:spPr>
          <a:xfrm>
            <a:off x="3698437" y="4600828"/>
            <a:ext cx="1921533" cy="949871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7DE3738-9020-FE6A-926B-048838712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146" y="4838254"/>
            <a:ext cx="327660" cy="32766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DFFC7C7-84A5-4CE3-DCFA-CB479F85609F}"/>
              </a:ext>
            </a:extLst>
          </p:cNvPr>
          <p:cNvSpPr txBox="1"/>
          <p:nvPr/>
        </p:nvSpPr>
        <p:spPr>
          <a:xfrm>
            <a:off x="4742183" y="4576842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vm-branch1</a:t>
            </a:r>
            <a:endParaRPr lang="en-GB" sz="1100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20653791-D89F-F64B-0281-965E780E9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806" y="4305087"/>
            <a:ext cx="388064" cy="24836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FA48A72-4DBC-B723-BD72-6DEC9E826740}"/>
              </a:ext>
            </a:extLst>
          </p:cNvPr>
          <p:cNvSpPr txBox="1"/>
          <p:nvPr/>
        </p:nvSpPr>
        <p:spPr>
          <a:xfrm>
            <a:off x="4765065" y="4095480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net-branch1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8360000-08CF-2E7C-566E-29428EEA5584}"/>
              </a:ext>
            </a:extLst>
          </p:cNvPr>
          <p:cNvSpPr txBox="1"/>
          <p:nvPr/>
        </p:nvSpPr>
        <p:spPr>
          <a:xfrm>
            <a:off x="4196282" y="4820967"/>
            <a:ext cx="7056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vpnGtw1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D2598C04-C13D-7E9B-D5D4-9C2E247C6D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0520" y="4707647"/>
            <a:ext cx="311920" cy="34603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D59ECEB5-18BA-024D-09BF-F1CB14DAB4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31827" y="5038753"/>
            <a:ext cx="346710" cy="358140"/>
          </a:xfrm>
          <a:prstGeom prst="rect">
            <a:avLst/>
          </a:prstGeom>
        </p:spPr>
      </p:pic>
      <p:sp>
        <p:nvSpPr>
          <p:cNvPr id="44" name="Flowchart: Alternate Process 52">
            <a:extLst>
              <a:ext uri="{FF2B5EF4-FFF2-40B4-BE49-F238E27FC236}">
                <a16:creationId xmlns:a16="http://schemas.microsoft.com/office/drawing/2014/main" id="{BE151E48-097F-324B-83CC-767C0566D112}"/>
              </a:ext>
            </a:extLst>
          </p:cNvPr>
          <p:cNvSpPr/>
          <p:nvPr/>
        </p:nvSpPr>
        <p:spPr>
          <a:xfrm>
            <a:off x="6239634" y="4673703"/>
            <a:ext cx="1921533" cy="876995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6CE07991-4E2D-1DCB-3A96-9A8EC6316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7586" y="4850462"/>
            <a:ext cx="327660" cy="32766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1FCFE600-DBCF-5F94-31A4-1C682A25C0A8}"/>
              </a:ext>
            </a:extLst>
          </p:cNvPr>
          <p:cNvSpPr txBox="1"/>
          <p:nvPr/>
        </p:nvSpPr>
        <p:spPr>
          <a:xfrm>
            <a:off x="7061425" y="4643535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vm-branch2</a:t>
            </a:r>
            <a:endParaRPr lang="en-GB" sz="1100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FDC5966E-9E42-F4EF-DFF2-83A8F40BE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038" y="4406429"/>
            <a:ext cx="388064" cy="248361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ED97FA0C-96B1-D381-28FF-25BBC7FE18EC}"/>
              </a:ext>
            </a:extLst>
          </p:cNvPr>
          <p:cNvSpPr txBox="1"/>
          <p:nvPr/>
        </p:nvSpPr>
        <p:spPr>
          <a:xfrm>
            <a:off x="7449264" y="4108948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net-branch2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823CB5-D932-7362-CED8-52F36201D040}"/>
              </a:ext>
            </a:extLst>
          </p:cNvPr>
          <p:cNvSpPr txBox="1"/>
          <p:nvPr/>
        </p:nvSpPr>
        <p:spPr>
          <a:xfrm>
            <a:off x="6647941" y="4904304"/>
            <a:ext cx="7056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vpnGtw2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21379EB3-4234-3343-4737-33B2FD8DEE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4679" y="4752803"/>
            <a:ext cx="311920" cy="346036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C34511C7-09C6-4C25-DFCD-83D27D89E1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4523" y="5014046"/>
            <a:ext cx="346710" cy="358140"/>
          </a:xfrm>
          <a:prstGeom prst="rect">
            <a:avLst/>
          </a:prstGeom>
        </p:spPr>
      </p:pic>
      <p:sp>
        <p:nvSpPr>
          <p:cNvPr id="57" name="Free-form: Shape 56">
            <a:extLst>
              <a:ext uri="{FF2B5EF4-FFF2-40B4-BE49-F238E27FC236}">
                <a16:creationId xmlns:a16="http://schemas.microsoft.com/office/drawing/2014/main" id="{778FF7CF-75D5-52A0-81F0-0506E17E18A6}"/>
              </a:ext>
            </a:extLst>
          </p:cNvPr>
          <p:cNvSpPr/>
          <p:nvPr/>
        </p:nvSpPr>
        <p:spPr>
          <a:xfrm flipV="1">
            <a:off x="3399181" y="4108061"/>
            <a:ext cx="5059017" cy="1811971"/>
          </a:xfrm>
          <a:custGeom>
            <a:avLst/>
            <a:gdLst>
              <a:gd name="connsiteX0" fmla="*/ 1699591 w 4890052"/>
              <a:gd name="connsiteY0" fmla="*/ 0 h 2842591"/>
              <a:gd name="connsiteX1" fmla="*/ 9939 w 4890052"/>
              <a:gd name="connsiteY1" fmla="*/ 9939 h 2842591"/>
              <a:gd name="connsiteX2" fmla="*/ 0 w 4890052"/>
              <a:gd name="connsiteY2" fmla="*/ 2842591 h 2842591"/>
              <a:gd name="connsiteX3" fmla="*/ 4890052 w 4890052"/>
              <a:gd name="connsiteY3" fmla="*/ 2842591 h 2842591"/>
              <a:gd name="connsiteX4" fmla="*/ 4880113 w 4890052"/>
              <a:gd name="connsiteY4" fmla="*/ 79513 h 2842591"/>
              <a:gd name="connsiteX5" fmla="*/ 3419060 w 4890052"/>
              <a:gd name="connsiteY5" fmla="*/ 69573 h 2842591"/>
              <a:gd name="connsiteX0" fmla="*/ 1699591 w 4890052"/>
              <a:gd name="connsiteY0" fmla="*/ 0 h 2842591"/>
              <a:gd name="connsiteX1" fmla="*/ 9939 w 4890052"/>
              <a:gd name="connsiteY1" fmla="*/ 9939 h 2842591"/>
              <a:gd name="connsiteX2" fmla="*/ 0 w 4890052"/>
              <a:gd name="connsiteY2" fmla="*/ 2842591 h 2842591"/>
              <a:gd name="connsiteX3" fmla="*/ 4890052 w 4890052"/>
              <a:gd name="connsiteY3" fmla="*/ 2842591 h 2842591"/>
              <a:gd name="connsiteX4" fmla="*/ 4880113 w 4890052"/>
              <a:gd name="connsiteY4" fmla="*/ 29818 h 2842591"/>
              <a:gd name="connsiteX5" fmla="*/ 3419060 w 4890052"/>
              <a:gd name="connsiteY5" fmla="*/ 69573 h 2842591"/>
              <a:gd name="connsiteX0" fmla="*/ 1699591 w 4890052"/>
              <a:gd name="connsiteY0" fmla="*/ 0 h 2842591"/>
              <a:gd name="connsiteX1" fmla="*/ 9939 w 4890052"/>
              <a:gd name="connsiteY1" fmla="*/ 9939 h 2842591"/>
              <a:gd name="connsiteX2" fmla="*/ 0 w 4890052"/>
              <a:gd name="connsiteY2" fmla="*/ 2842591 h 2842591"/>
              <a:gd name="connsiteX3" fmla="*/ 4890052 w 4890052"/>
              <a:gd name="connsiteY3" fmla="*/ 2842591 h 2842591"/>
              <a:gd name="connsiteX4" fmla="*/ 4880113 w 4890052"/>
              <a:gd name="connsiteY4" fmla="*/ 29818 h 2842591"/>
              <a:gd name="connsiteX5" fmla="*/ 3419060 w 4890052"/>
              <a:gd name="connsiteY5" fmla="*/ 19877 h 2842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90052" h="2842591">
                <a:moveTo>
                  <a:pt x="1699591" y="0"/>
                </a:moveTo>
                <a:lnTo>
                  <a:pt x="9939" y="9939"/>
                </a:lnTo>
                <a:lnTo>
                  <a:pt x="0" y="2842591"/>
                </a:lnTo>
                <a:lnTo>
                  <a:pt x="4890052" y="2842591"/>
                </a:lnTo>
                <a:lnTo>
                  <a:pt x="4880113" y="29818"/>
                </a:lnTo>
                <a:lnTo>
                  <a:pt x="3419060" y="19877"/>
                </a:lnTo>
              </a:path>
            </a:pathLst>
          </a:custGeom>
          <a:noFill/>
          <a:ln w="2222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CE54FDB-D03A-1217-D791-E06040B096AC}"/>
              </a:ext>
            </a:extLst>
          </p:cNvPr>
          <p:cNvSpPr txBox="1"/>
          <p:nvPr/>
        </p:nvSpPr>
        <p:spPr>
          <a:xfrm>
            <a:off x="5177417" y="5708303"/>
            <a:ext cx="1629322" cy="369332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0000FF"/>
                </a:solidFill>
              </a:defRPr>
            </a:lvl1pPr>
          </a:lstStyle>
          <a:p>
            <a:r>
              <a:rPr lang="en-GB" dirty="0"/>
              <a:t>02-vpn.json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0161C06E-C371-7001-460D-D36B15B7DC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60646" y="5114539"/>
            <a:ext cx="281940" cy="25908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2EA662BC-2C57-85D0-201C-8FE284D99F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55312" y="5111842"/>
            <a:ext cx="281940" cy="25908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2D515210-CB87-8456-EF3A-7A8F7A6E2C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59052" y="5154442"/>
            <a:ext cx="281940" cy="25908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750681BE-B51F-C1BC-B933-FD9DB6F1C7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60410" y="5154442"/>
            <a:ext cx="281940" cy="259080"/>
          </a:xfrm>
          <a:prstGeom prst="rect">
            <a:avLst/>
          </a:prstGeom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ABED091-4C71-BAC8-DE48-397C7DBCDD4E}"/>
              </a:ext>
            </a:extLst>
          </p:cNvPr>
          <p:cNvCxnSpPr>
            <a:cxnSpLocks/>
          </p:cNvCxnSpPr>
          <p:nvPr/>
        </p:nvCxnSpPr>
        <p:spPr>
          <a:xfrm>
            <a:off x="4042670" y="4305087"/>
            <a:ext cx="0" cy="40535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64A65CD-F59E-2A30-3523-278E52B3ADD4}"/>
              </a:ext>
            </a:extLst>
          </p:cNvPr>
          <p:cNvCxnSpPr>
            <a:cxnSpLocks/>
          </p:cNvCxnSpPr>
          <p:nvPr/>
        </p:nvCxnSpPr>
        <p:spPr>
          <a:xfrm>
            <a:off x="4156810" y="4305087"/>
            <a:ext cx="0" cy="40256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C058CB94-48EA-5963-3629-6DA30337BD8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60646" y="4279576"/>
            <a:ext cx="185178" cy="185178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8E300702-DC63-449D-8FE5-67D68E27DB9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11521" y="4271925"/>
            <a:ext cx="185178" cy="185178"/>
          </a:xfrm>
          <a:prstGeom prst="rect">
            <a:avLst/>
          </a:prstGeom>
        </p:spPr>
      </p:pic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295066C-7A7A-4E7A-3F4D-6816A42AEBA9}"/>
              </a:ext>
            </a:extLst>
          </p:cNvPr>
          <p:cNvCxnSpPr>
            <a:cxnSpLocks/>
          </p:cNvCxnSpPr>
          <p:nvPr/>
        </p:nvCxnSpPr>
        <p:spPr>
          <a:xfrm>
            <a:off x="6483562" y="4364653"/>
            <a:ext cx="0" cy="40535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004EDEC-811D-3F9B-ACB4-F4DADE0F3B54}"/>
              </a:ext>
            </a:extLst>
          </p:cNvPr>
          <p:cNvCxnSpPr>
            <a:cxnSpLocks/>
          </p:cNvCxnSpPr>
          <p:nvPr/>
        </p:nvCxnSpPr>
        <p:spPr>
          <a:xfrm>
            <a:off x="6597702" y="4364653"/>
            <a:ext cx="0" cy="40256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Picture 97">
            <a:extLst>
              <a:ext uri="{FF2B5EF4-FFF2-40B4-BE49-F238E27FC236}">
                <a16:creationId xmlns:a16="http://schemas.microsoft.com/office/drawing/2014/main" id="{11156B65-921E-987B-5D91-6F2471646CC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01538" y="4339142"/>
            <a:ext cx="185178" cy="185178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FD696473-CA49-7969-FE6D-B29BB50DA03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52413" y="4331491"/>
            <a:ext cx="185178" cy="18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223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441F4-3983-4CEC-801A-FF52CFDEE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01650"/>
          </a:xfrm>
        </p:spPr>
        <p:txBody>
          <a:bodyPr>
            <a:noAutofit/>
          </a:bodyPr>
          <a:lstStyle/>
          <a:p>
            <a:r>
              <a:rPr lang="en-US" sz="3200" dirty="0"/>
              <a:t>deployment</a:t>
            </a:r>
            <a:endParaRPr lang="en-GB" sz="32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E3F2BF1-BEEC-44CC-B593-346AC0A81546}"/>
              </a:ext>
            </a:extLst>
          </p:cNvPr>
          <p:cNvGrpSpPr/>
          <p:nvPr/>
        </p:nvGrpSpPr>
        <p:grpSpPr>
          <a:xfrm>
            <a:off x="3629480" y="1232222"/>
            <a:ext cx="909124" cy="620067"/>
            <a:chOff x="3051318" y="2640014"/>
            <a:chExt cx="909124" cy="619469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1E474A6-0DE5-494F-8F9B-CCC668CF6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20" name="Flowchart: Alternate Process 19">
              <a:extLst>
                <a:ext uri="{FF2B5EF4-FFF2-40B4-BE49-F238E27FC236}">
                  <a16:creationId xmlns:a16="http://schemas.microsoft.com/office/drawing/2014/main" id="{EFC0271C-01D5-4AD9-A186-5616F54170BC}"/>
                </a:ext>
              </a:extLst>
            </p:cNvPr>
            <p:cNvSpPr/>
            <p:nvPr/>
          </p:nvSpPr>
          <p:spPr>
            <a:xfrm>
              <a:off x="3051318" y="2640014"/>
              <a:ext cx="909124" cy="619469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F56D026-D301-40A1-A589-06EB58E8DE2A}"/>
                </a:ext>
              </a:extLst>
            </p:cNvPr>
            <p:cNvSpPr txBox="1"/>
            <p:nvPr/>
          </p:nvSpPr>
          <p:spPr>
            <a:xfrm>
              <a:off x="3072134" y="2735844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vnet1</a:t>
              </a: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723581F-B007-4890-A753-3CA6F82A7878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5081597" y="1847087"/>
            <a:ext cx="0" cy="5305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3844EC7-F114-4DF9-AA08-E157C56642A4}"/>
              </a:ext>
            </a:extLst>
          </p:cNvPr>
          <p:cNvCxnSpPr>
            <a:cxnSpLocks/>
          </p:cNvCxnSpPr>
          <p:nvPr/>
        </p:nvCxnSpPr>
        <p:spPr>
          <a:xfrm>
            <a:off x="4176154" y="1846523"/>
            <a:ext cx="0" cy="531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9D1AA41E-AE55-439E-A334-2643BE93C568}"/>
              </a:ext>
            </a:extLst>
          </p:cNvPr>
          <p:cNvSpPr/>
          <p:nvPr/>
        </p:nvSpPr>
        <p:spPr>
          <a:xfrm>
            <a:off x="3569055" y="2385103"/>
            <a:ext cx="1903454" cy="1552860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C9548D-DD7D-4688-8276-5FA501B055A6}"/>
              </a:ext>
            </a:extLst>
          </p:cNvPr>
          <p:cNvSpPr txBox="1"/>
          <p:nvPr/>
        </p:nvSpPr>
        <p:spPr>
          <a:xfrm>
            <a:off x="4536143" y="2453948"/>
            <a:ext cx="482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1" i="0" u="none" strike="noStrike" baseline="0" dirty="0">
                <a:solidFill>
                  <a:srgbClr val="0000FF"/>
                </a:solidFill>
                <a:latin typeface="Calibri" panose="020F0502020204030204" pitchFamily="34" charset="0"/>
              </a:rPr>
              <a:t>hub1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1C83AD86-3135-45FF-9360-252335832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922" y="1486756"/>
            <a:ext cx="327660" cy="32766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85D07428-2A47-42BC-8E86-2182482FC531}"/>
              </a:ext>
            </a:extLst>
          </p:cNvPr>
          <p:cNvSpPr txBox="1"/>
          <p:nvPr/>
        </p:nvSpPr>
        <p:spPr>
          <a:xfrm>
            <a:off x="4071050" y="1267266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vm1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30D0340-CB01-4EA1-B4B9-36016C41715B}"/>
              </a:ext>
            </a:extLst>
          </p:cNvPr>
          <p:cNvGrpSpPr/>
          <p:nvPr/>
        </p:nvGrpSpPr>
        <p:grpSpPr>
          <a:xfrm>
            <a:off x="4613520" y="1238142"/>
            <a:ext cx="936154" cy="608945"/>
            <a:chOff x="3051318" y="2651125"/>
            <a:chExt cx="936154" cy="608358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F800439F-07C8-4E90-93CE-ABB0D175E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66" name="Flowchart: Alternate Process 65">
              <a:extLst>
                <a:ext uri="{FF2B5EF4-FFF2-40B4-BE49-F238E27FC236}">
                  <a16:creationId xmlns:a16="http://schemas.microsoft.com/office/drawing/2014/main" id="{211E53C9-9C18-4BC7-BE9A-9F5B4698AC29}"/>
                </a:ext>
              </a:extLst>
            </p:cNvPr>
            <p:cNvSpPr/>
            <p:nvPr/>
          </p:nvSpPr>
          <p:spPr>
            <a:xfrm>
              <a:off x="3051318" y="2651125"/>
              <a:ext cx="936154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40F75FF-68ED-4194-8206-9BC365A228FA}"/>
                </a:ext>
              </a:extLst>
            </p:cNvPr>
            <p:cNvSpPr txBox="1"/>
            <p:nvPr/>
          </p:nvSpPr>
          <p:spPr>
            <a:xfrm>
              <a:off x="3054386" y="2743337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vnet2</a:t>
              </a:r>
            </a:p>
          </p:txBody>
        </p:sp>
      </p:grpSp>
      <p:pic>
        <p:nvPicPr>
          <p:cNvPr id="68" name="Picture 67">
            <a:extLst>
              <a:ext uri="{FF2B5EF4-FFF2-40B4-BE49-F238E27FC236}">
                <a16:creationId xmlns:a16="http://schemas.microsoft.com/office/drawing/2014/main" id="{B15795E9-EAE6-45CB-99E2-C8B4AD395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272" y="1519427"/>
            <a:ext cx="327660" cy="32766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9FF4CB7A-80B2-4B73-8890-BB563E88E328}"/>
              </a:ext>
            </a:extLst>
          </p:cNvPr>
          <p:cNvSpPr txBox="1"/>
          <p:nvPr/>
        </p:nvSpPr>
        <p:spPr>
          <a:xfrm>
            <a:off x="5101430" y="1291063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vm2</a:t>
            </a:r>
          </a:p>
        </p:txBody>
      </p:sp>
      <p:sp>
        <p:nvSpPr>
          <p:cNvPr id="72" name="Flowchart: Alternate Process 71">
            <a:extLst>
              <a:ext uri="{FF2B5EF4-FFF2-40B4-BE49-F238E27FC236}">
                <a16:creationId xmlns:a16="http://schemas.microsoft.com/office/drawing/2014/main" id="{40AA2EEF-831C-49DD-9C5D-377F4A5AC91A}"/>
              </a:ext>
            </a:extLst>
          </p:cNvPr>
          <p:cNvSpPr/>
          <p:nvPr/>
        </p:nvSpPr>
        <p:spPr>
          <a:xfrm>
            <a:off x="6022534" y="1228796"/>
            <a:ext cx="975242" cy="608945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370D562-6476-43DE-A158-EBAF3EADBC32}"/>
              </a:ext>
            </a:extLst>
          </p:cNvPr>
          <p:cNvSpPr txBox="1"/>
          <p:nvPr/>
        </p:nvSpPr>
        <p:spPr>
          <a:xfrm>
            <a:off x="5947844" y="1301322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latin typeface="Calibri" panose="020F0502020204030204" pitchFamily="34" charset="0"/>
              </a:rPr>
              <a:t>vnet3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A46A71FC-6360-46FC-9417-E6E9B5511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470" y="1472258"/>
            <a:ext cx="327660" cy="32766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471021AB-D256-4398-A537-9C8E2CF4904F}"/>
              </a:ext>
            </a:extLst>
          </p:cNvPr>
          <p:cNvSpPr txBox="1"/>
          <p:nvPr/>
        </p:nvSpPr>
        <p:spPr>
          <a:xfrm>
            <a:off x="6546367" y="1252767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vm3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FBF858E-73E1-4214-BCA2-F381CC5DD21F}"/>
              </a:ext>
            </a:extLst>
          </p:cNvPr>
          <p:cNvCxnSpPr>
            <a:cxnSpLocks/>
          </p:cNvCxnSpPr>
          <p:nvPr/>
        </p:nvCxnSpPr>
        <p:spPr>
          <a:xfrm>
            <a:off x="6760773" y="1846523"/>
            <a:ext cx="0" cy="5751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C7133B8-A778-4453-80FD-BEDEA0D45E91}"/>
              </a:ext>
            </a:extLst>
          </p:cNvPr>
          <p:cNvGrpSpPr/>
          <p:nvPr/>
        </p:nvGrpSpPr>
        <p:grpSpPr>
          <a:xfrm>
            <a:off x="7254622" y="1237043"/>
            <a:ext cx="975020" cy="608945"/>
            <a:chOff x="3042016" y="2651125"/>
            <a:chExt cx="975020" cy="608358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E7F2257A-32DC-41A9-8C5E-261F1673F4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79" name="Flowchart: Alternate Process 78">
              <a:extLst>
                <a:ext uri="{FF2B5EF4-FFF2-40B4-BE49-F238E27FC236}">
                  <a16:creationId xmlns:a16="http://schemas.microsoft.com/office/drawing/2014/main" id="{C25D6DAB-16B9-4886-933E-3E4C5D338856}"/>
                </a:ext>
              </a:extLst>
            </p:cNvPr>
            <p:cNvSpPr/>
            <p:nvPr/>
          </p:nvSpPr>
          <p:spPr>
            <a:xfrm>
              <a:off x="3051318" y="2651125"/>
              <a:ext cx="965718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7299A7D-4DBC-440F-B7DB-563D43861BCF}"/>
                </a:ext>
              </a:extLst>
            </p:cNvPr>
            <p:cNvSpPr txBox="1"/>
            <p:nvPr/>
          </p:nvSpPr>
          <p:spPr>
            <a:xfrm>
              <a:off x="3042016" y="2735843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vnet4</a:t>
              </a:r>
            </a:p>
          </p:txBody>
        </p:sp>
      </p:grp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A4227B5-7A01-4CC1-9868-64BADEB428D5}"/>
              </a:ext>
            </a:extLst>
          </p:cNvPr>
          <p:cNvCxnSpPr>
            <a:cxnSpLocks/>
          </p:cNvCxnSpPr>
          <p:nvPr/>
        </p:nvCxnSpPr>
        <p:spPr>
          <a:xfrm>
            <a:off x="7706491" y="1837256"/>
            <a:ext cx="0" cy="5911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owchart: Alternate Process 82">
            <a:extLst>
              <a:ext uri="{FF2B5EF4-FFF2-40B4-BE49-F238E27FC236}">
                <a16:creationId xmlns:a16="http://schemas.microsoft.com/office/drawing/2014/main" id="{916022E2-6F4F-4DD7-BB5B-73A5518E763F}"/>
              </a:ext>
            </a:extLst>
          </p:cNvPr>
          <p:cNvSpPr/>
          <p:nvPr/>
        </p:nvSpPr>
        <p:spPr>
          <a:xfrm>
            <a:off x="6511613" y="2347413"/>
            <a:ext cx="2006221" cy="1612623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C504CA2-F0D3-4CAD-8FD5-5C2A4B8D90A0}"/>
              </a:ext>
            </a:extLst>
          </p:cNvPr>
          <p:cNvSpPr txBox="1"/>
          <p:nvPr/>
        </p:nvSpPr>
        <p:spPr>
          <a:xfrm>
            <a:off x="6733937" y="2443521"/>
            <a:ext cx="482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1" i="0" u="none" strike="noStrike" baseline="0" dirty="0">
                <a:solidFill>
                  <a:srgbClr val="0000FF"/>
                </a:solidFill>
                <a:latin typeface="Calibri" panose="020F0502020204030204" pitchFamily="34" charset="0"/>
              </a:rPr>
              <a:t>hub2</a:t>
            </a:r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23136A07-2093-4A5A-82BA-E8071D345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0010" y="1471771"/>
            <a:ext cx="327660" cy="32766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CA3551EF-AFB3-4468-8D74-C5E69EF3C58B}"/>
              </a:ext>
            </a:extLst>
          </p:cNvPr>
          <p:cNvSpPr txBox="1"/>
          <p:nvPr/>
        </p:nvSpPr>
        <p:spPr>
          <a:xfrm>
            <a:off x="7781405" y="1253152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vm4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CBC252A-A7D8-4583-B7C1-F5C1C3CDB22B}"/>
              </a:ext>
            </a:extLst>
          </p:cNvPr>
          <p:cNvCxnSpPr>
            <a:cxnSpLocks/>
          </p:cNvCxnSpPr>
          <p:nvPr/>
        </p:nvCxnSpPr>
        <p:spPr>
          <a:xfrm>
            <a:off x="5472543" y="3023104"/>
            <a:ext cx="10390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0904515-143D-49BA-912D-330BBFF69F0B}"/>
              </a:ext>
            </a:extLst>
          </p:cNvPr>
          <p:cNvCxnSpPr>
            <a:cxnSpLocks/>
          </p:cNvCxnSpPr>
          <p:nvPr/>
        </p:nvCxnSpPr>
        <p:spPr>
          <a:xfrm flipV="1">
            <a:off x="5458139" y="2913771"/>
            <a:ext cx="1023846" cy="62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0759E6F-90AC-4558-A348-96FF8AF48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679" y="1560840"/>
            <a:ext cx="388064" cy="2486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3FCA33-D0EC-4812-966C-3A0BEC2A80A1}"/>
              </a:ext>
            </a:extLst>
          </p:cNvPr>
          <p:cNvSpPr txBox="1"/>
          <p:nvPr/>
        </p:nvSpPr>
        <p:spPr>
          <a:xfrm>
            <a:off x="3607840" y="2839412"/>
            <a:ext cx="8306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1" i="0" u="none" strike="noStrike" baseline="0">
                <a:solidFill>
                  <a:srgbClr val="0000FF"/>
                </a:solidFill>
                <a:latin typeface="Calibri" panose="020F0502020204030204" pitchFamily="34" charset="0"/>
              </a:defRPr>
            </a:lvl1pPr>
          </a:lstStyle>
          <a:p>
            <a:r>
              <a:rPr lang="en-GB" dirty="0">
                <a:solidFill>
                  <a:srgbClr val="FF0000"/>
                </a:solidFill>
              </a:rPr>
              <a:t>azfw_hub1</a:t>
            </a:r>
          </a:p>
        </p:txBody>
      </p:sp>
      <p:pic>
        <p:nvPicPr>
          <p:cNvPr id="93" name="Graphic 84">
            <a:extLst>
              <a:ext uri="{FF2B5EF4-FFF2-40B4-BE49-F238E27FC236}">
                <a16:creationId xmlns:a16="http://schemas.microsoft.com/office/drawing/2014/main" id="{E36B53DA-A5AA-7A4E-BF05-4245164243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5390" y="2415227"/>
            <a:ext cx="467297" cy="4672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055795-6B3C-47F5-8D1E-5B8B4484DA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5343" y="2333655"/>
            <a:ext cx="299505" cy="2995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2943D19-F08C-493C-A99E-020800B585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4793" y="2350856"/>
            <a:ext cx="299505" cy="299505"/>
          </a:xfrm>
          <a:prstGeom prst="rect">
            <a:avLst/>
          </a:prstGeom>
        </p:spPr>
      </p:pic>
      <p:pic>
        <p:nvPicPr>
          <p:cNvPr id="15" name="Graphic 84">
            <a:extLst>
              <a:ext uri="{FF2B5EF4-FFF2-40B4-BE49-F238E27FC236}">
                <a16:creationId xmlns:a16="http://schemas.microsoft.com/office/drawing/2014/main" id="{95A9BEDE-72F8-B1CA-85BC-2601F27B41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68085" y="2428410"/>
            <a:ext cx="467297" cy="4672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93AE740-1E69-E044-8809-C1AED82EAC0F}"/>
              </a:ext>
            </a:extLst>
          </p:cNvPr>
          <p:cNvSpPr txBox="1"/>
          <p:nvPr/>
        </p:nvSpPr>
        <p:spPr>
          <a:xfrm>
            <a:off x="7287196" y="2847132"/>
            <a:ext cx="8290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1" i="0" u="none" strike="noStrike" baseline="0">
                <a:solidFill>
                  <a:srgbClr val="0000FF"/>
                </a:solidFill>
                <a:latin typeface="Calibri" panose="020F0502020204030204" pitchFamily="34" charset="0"/>
              </a:defRPr>
            </a:lvl1pPr>
          </a:lstStyle>
          <a:p>
            <a:r>
              <a:rPr lang="en-GB" dirty="0">
                <a:solidFill>
                  <a:srgbClr val="FF0000"/>
                </a:solidFill>
              </a:rPr>
              <a:t>azfw_hub2</a:t>
            </a:r>
          </a:p>
        </p:txBody>
      </p:sp>
      <p:sp>
        <p:nvSpPr>
          <p:cNvPr id="11" name="Free-form: Shape 10">
            <a:extLst>
              <a:ext uri="{FF2B5EF4-FFF2-40B4-BE49-F238E27FC236}">
                <a16:creationId xmlns:a16="http://schemas.microsoft.com/office/drawing/2014/main" id="{0535B47C-DC18-C06A-CEA2-D9800E535424}"/>
              </a:ext>
            </a:extLst>
          </p:cNvPr>
          <p:cNvSpPr/>
          <p:nvPr/>
        </p:nvSpPr>
        <p:spPr>
          <a:xfrm>
            <a:off x="3440553" y="3231575"/>
            <a:ext cx="5059017" cy="1322387"/>
          </a:xfrm>
          <a:custGeom>
            <a:avLst/>
            <a:gdLst>
              <a:gd name="connsiteX0" fmla="*/ 1699591 w 4890052"/>
              <a:gd name="connsiteY0" fmla="*/ 0 h 2842591"/>
              <a:gd name="connsiteX1" fmla="*/ 9939 w 4890052"/>
              <a:gd name="connsiteY1" fmla="*/ 9939 h 2842591"/>
              <a:gd name="connsiteX2" fmla="*/ 0 w 4890052"/>
              <a:gd name="connsiteY2" fmla="*/ 2842591 h 2842591"/>
              <a:gd name="connsiteX3" fmla="*/ 4890052 w 4890052"/>
              <a:gd name="connsiteY3" fmla="*/ 2842591 h 2842591"/>
              <a:gd name="connsiteX4" fmla="*/ 4880113 w 4890052"/>
              <a:gd name="connsiteY4" fmla="*/ 79513 h 2842591"/>
              <a:gd name="connsiteX5" fmla="*/ 3419060 w 4890052"/>
              <a:gd name="connsiteY5" fmla="*/ 69573 h 2842591"/>
              <a:gd name="connsiteX0" fmla="*/ 1699591 w 4890052"/>
              <a:gd name="connsiteY0" fmla="*/ 0 h 2842591"/>
              <a:gd name="connsiteX1" fmla="*/ 9939 w 4890052"/>
              <a:gd name="connsiteY1" fmla="*/ 9939 h 2842591"/>
              <a:gd name="connsiteX2" fmla="*/ 0 w 4890052"/>
              <a:gd name="connsiteY2" fmla="*/ 2842591 h 2842591"/>
              <a:gd name="connsiteX3" fmla="*/ 4890052 w 4890052"/>
              <a:gd name="connsiteY3" fmla="*/ 2842591 h 2842591"/>
              <a:gd name="connsiteX4" fmla="*/ 4880113 w 4890052"/>
              <a:gd name="connsiteY4" fmla="*/ 29818 h 2842591"/>
              <a:gd name="connsiteX5" fmla="*/ 3419060 w 4890052"/>
              <a:gd name="connsiteY5" fmla="*/ 69573 h 2842591"/>
              <a:gd name="connsiteX0" fmla="*/ 1699591 w 4890052"/>
              <a:gd name="connsiteY0" fmla="*/ 0 h 2842591"/>
              <a:gd name="connsiteX1" fmla="*/ 9939 w 4890052"/>
              <a:gd name="connsiteY1" fmla="*/ 9939 h 2842591"/>
              <a:gd name="connsiteX2" fmla="*/ 0 w 4890052"/>
              <a:gd name="connsiteY2" fmla="*/ 2842591 h 2842591"/>
              <a:gd name="connsiteX3" fmla="*/ 4890052 w 4890052"/>
              <a:gd name="connsiteY3" fmla="*/ 2842591 h 2842591"/>
              <a:gd name="connsiteX4" fmla="*/ 4880113 w 4890052"/>
              <a:gd name="connsiteY4" fmla="*/ 29818 h 2842591"/>
              <a:gd name="connsiteX5" fmla="*/ 3419060 w 4890052"/>
              <a:gd name="connsiteY5" fmla="*/ 19877 h 2842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90052" h="2842591">
                <a:moveTo>
                  <a:pt x="1699591" y="0"/>
                </a:moveTo>
                <a:lnTo>
                  <a:pt x="9939" y="9939"/>
                </a:lnTo>
                <a:lnTo>
                  <a:pt x="0" y="2842591"/>
                </a:lnTo>
                <a:lnTo>
                  <a:pt x="4890052" y="2842591"/>
                </a:lnTo>
                <a:lnTo>
                  <a:pt x="4880113" y="29818"/>
                </a:lnTo>
                <a:lnTo>
                  <a:pt x="3419060" y="19877"/>
                </a:lnTo>
              </a:path>
            </a:pathLst>
          </a:custGeom>
          <a:noFill/>
          <a:ln w="2222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lowchart: Alternate Process 13">
            <a:extLst>
              <a:ext uri="{FF2B5EF4-FFF2-40B4-BE49-F238E27FC236}">
                <a16:creationId xmlns:a16="http://schemas.microsoft.com/office/drawing/2014/main" id="{38BCC540-9BCD-5560-B51A-9B9E365742A4}"/>
              </a:ext>
            </a:extLst>
          </p:cNvPr>
          <p:cNvSpPr/>
          <p:nvPr/>
        </p:nvSpPr>
        <p:spPr>
          <a:xfrm>
            <a:off x="4558489" y="4909008"/>
            <a:ext cx="1427062" cy="735000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7DE3738-9020-FE6A-926B-048838712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328" y="5138057"/>
            <a:ext cx="327660" cy="32766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DFFC7C7-84A5-4CE3-DCFA-CB479F85609F}"/>
              </a:ext>
            </a:extLst>
          </p:cNvPr>
          <p:cNvSpPr txBox="1"/>
          <p:nvPr/>
        </p:nvSpPr>
        <p:spPr>
          <a:xfrm>
            <a:off x="5146360" y="4876369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vm-branch1</a:t>
            </a:r>
            <a:endParaRPr lang="en-GB" sz="1100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20653791-D89F-F64B-0281-965E780E9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064" y="4633423"/>
            <a:ext cx="388064" cy="24836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FA48A72-4DBC-B723-BD72-6DEC9E826740}"/>
              </a:ext>
            </a:extLst>
          </p:cNvPr>
          <p:cNvSpPr txBox="1"/>
          <p:nvPr/>
        </p:nvSpPr>
        <p:spPr>
          <a:xfrm>
            <a:off x="5321104" y="4633786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net-branch1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8360000-08CF-2E7C-566E-29428EEA5584}"/>
              </a:ext>
            </a:extLst>
          </p:cNvPr>
          <p:cNvSpPr txBox="1"/>
          <p:nvPr/>
        </p:nvSpPr>
        <p:spPr>
          <a:xfrm>
            <a:off x="4592910" y="5316248"/>
            <a:ext cx="7056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vpnGtw1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D2598C04-C13D-7E9B-D5D4-9C2E247C6D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2023" y="5015826"/>
            <a:ext cx="311920" cy="34603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D59ECEB5-18BA-024D-09BF-F1CB14DAB4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9367" y="5288802"/>
            <a:ext cx="346710" cy="358140"/>
          </a:xfrm>
          <a:prstGeom prst="rect">
            <a:avLst/>
          </a:prstGeom>
        </p:spPr>
      </p:pic>
      <p:sp>
        <p:nvSpPr>
          <p:cNvPr id="44" name="Flowchart: Alternate Process 52">
            <a:extLst>
              <a:ext uri="{FF2B5EF4-FFF2-40B4-BE49-F238E27FC236}">
                <a16:creationId xmlns:a16="http://schemas.microsoft.com/office/drawing/2014/main" id="{BE151E48-097F-324B-83CC-767C0566D112}"/>
              </a:ext>
            </a:extLst>
          </p:cNvPr>
          <p:cNvSpPr/>
          <p:nvPr/>
        </p:nvSpPr>
        <p:spPr>
          <a:xfrm>
            <a:off x="6708435" y="4964575"/>
            <a:ext cx="1427062" cy="75065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6CE07991-4E2D-1DCB-3A96-9A8EC6316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5133" y="5144365"/>
            <a:ext cx="327660" cy="32766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1FCFE600-DBCF-5F94-31A4-1C682A25C0A8}"/>
              </a:ext>
            </a:extLst>
          </p:cNvPr>
          <p:cNvSpPr txBox="1"/>
          <p:nvPr/>
        </p:nvSpPr>
        <p:spPr>
          <a:xfrm>
            <a:off x="7261540" y="4951966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vm-branch2</a:t>
            </a:r>
            <a:endParaRPr lang="en-GB" sz="1100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FDC5966E-9E42-F4EF-DFF2-83A8F40BE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715" y="4650379"/>
            <a:ext cx="388064" cy="248361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ED97FA0C-96B1-D381-28FF-25BBC7FE18EC}"/>
              </a:ext>
            </a:extLst>
          </p:cNvPr>
          <p:cNvSpPr txBox="1"/>
          <p:nvPr/>
        </p:nvSpPr>
        <p:spPr>
          <a:xfrm>
            <a:off x="7508774" y="4635848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net-branch2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823CB5-D932-7362-CED8-52F36201D040}"/>
              </a:ext>
            </a:extLst>
          </p:cNvPr>
          <p:cNvSpPr txBox="1"/>
          <p:nvPr/>
        </p:nvSpPr>
        <p:spPr>
          <a:xfrm>
            <a:off x="6691512" y="5374344"/>
            <a:ext cx="7056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vpnGtw2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21379EB3-4234-3343-4737-33B2FD8DEE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3479" y="5043674"/>
            <a:ext cx="311920" cy="346036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C34511C7-09C6-4C25-DFCD-83D27D89E1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82932" y="5357087"/>
            <a:ext cx="346710" cy="3581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78D582-D5CA-D0A5-9B22-154D66C7BAAC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42039" y="3345656"/>
            <a:ext cx="487680" cy="4876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23C2BC0-4767-76FE-CA78-12533149761C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98079" y="3345656"/>
            <a:ext cx="487680" cy="48768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854AAFA-5DA4-CA27-073F-81E28A343DFF}"/>
              </a:ext>
            </a:extLst>
          </p:cNvPr>
          <p:cNvSpPr txBox="1"/>
          <p:nvPr/>
        </p:nvSpPr>
        <p:spPr>
          <a:xfrm>
            <a:off x="3588265" y="3374053"/>
            <a:ext cx="11753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hub1_S2SvpnGW</a:t>
            </a:r>
          </a:p>
          <a:p>
            <a:pPr algn="l"/>
            <a:r>
              <a:rPr lang="en-GB" dirty="0">
                <a:solidFill>
                  <a:srgbClr val="9900FF"/>
                </a:solidFill>
              </a:rPr>
              <a:t>AS: 65515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5390A6-E5B4-2E3C-E0F7-DF41CFF83682}"/>
              </a:ext>
            </a:extLst>
          </p:cNvPr>
          <p:cNvSpPr txBox="1"/>
          <p:nvPr/>
        </p:nvSpPr>
        <p:spPr>
          <a:xfrm>
            <a:off x="7210469" y="3428903"/>
            <a:ext cx="11753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hub2_S2SvpnGW</a:t>
            </a:r>
          </a:p>
          <a:p>
            <a:pPr algn="l"/>
            <a:r>
              <a:rPr lang="en-GB" dirty="0">
                <a:solidFill>
                  <a:srgbClr val="9900FF"/>
                </a:solidFill>
              </a:rPr>
              <a:t>AS: 65515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E423B18-61A8-286C-D91E-8C3AD5328E3D}"/>
              </a:ext>
            </a:extLst>
          </p:cNvPr>
          <p:cNvSpPr txBox="1"/>
          <p:nvPr/>
        </p:nvSpPr>
        <p:spPr>
          <a:xfrm>
            <a:off x="3446420" y="3929926"/>
            <a:ext cx="6607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33A23AA-BC69-F8CA-7CDA-C2997F5BE49E}"/>
              </a:ext>
            </a:extLst>
          </p:cNvPr>
          <p:cNvCxnSpPr>
            <a:cxnSpLocks/>
          </p:cNvCxnSpPr>
          <p:nvPr/>
        </p:nvCxnSpPr>
        <p:spPr>
          <a:xfrm>
            <a:off x="6909262" y="3764287"/>
            <a:ext cx="0" cy="126771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D3136E7-7697-6057-C2FF-137927B6A3FF}"/>
              </a:ext>
            </a:extLst>
          </p:cNvPr>
          <p:cNvSpPr txBox="1"/>
          <p:nvPr/>
        </p:nvSpPr>
        <p:spPr>
          <a:xfrm>
            <a:off x="6264652" y="3955390"/>
            <a:ext cx="6607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E2F949C-4C74-8A49-A170-42C6A892444F}"/>
              </a:ext>
            </a:extLst>
          </p:cNvPr>
          <p:cNvCxnSpPr>
            <a:cxnSpLocks/>
          </p:cNvCxnSpPr>
          <p:nvPr/>
        </p:nvCxnSpPr>
        <p:spPr>
          <a:xfrm>
            <a:off x="7023402" y="3761491"/>
            <a:ext cx="0" cy="126771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27F79F2-1D89-56AB-26BB-F2049058B3B8}"/>
              </a:ext>
            </a:extLst>
          </p:cNvPr>
          <p:cNvSpPr txBox="1"/>
          <p:nvPr/>
        </p:nvSpPr>
        <p:spPr>
          <a:xfrm>
            <a:off x="4126881" y="3924577"/>
            <a:ext cx="6607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59359F5-8DE1-58ED-CE5B-CD8DFAF505DE}"/>
              </a:ext>
            </a:extLst>
          </p:cNvPr>
          <p:cNvSpPr txBox="1"/>
          <p:nvPr/>
        </p:nvSpPr>
        <p:spPr>
          <a:xfrm>
            <a:off x="7020743" y="3939762"/>
            <a:ext cx="6607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2CE731A-1515-524E-C131-38F0993649E5}"/>
              </a:ext>
            </a:extLst>
          </p:cNvPr>
          <p:cNvCxnSpPr>
            <a:cxnSpLocks/>
          </p:cNvCxnSpPr>
          <p:nvPr/>
        </p:nvCxnSpPr>
        <p:spPr>
          <a:xfrm>
            <a:off x="4785601" y="3819421"/>
            <a:ext cx="0" cy="126771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BA73209-DF95-0F91-5A25-AB3F8C886DC6}"/>
              </a:ext>
            </a:extLst>
          </p:cNvPr>
          <p:cNvCxnSpPr>
            <a:cxnSpLocks/>
          </p:cNvCxnSpPr>
          <p:nvPr/>
        </p:nvCxnSpPr>
        <p:spPr>
          <a:xfrm>
            <a:off x="4899741" y="3816625"/>
            <a:ext cx="0" cy="126771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B7E268B-8CC0-C9F0-83EC-5CB3F3DF0BB4}"/>
              </a:ext>
            </a:extLst>
          </p:cNvPr>
          <p:cNvSpPr txBox="1"/>
          <p:nvPr/>
        </p:nvSpPr>
        <p:spPr>
          <a:xfrm>
            <a:off x="5083838" y="3083520"/>
            <a:ext cx="1895661" cy="369332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00FF"/>
                </a:solidFill>
              </a:rPr>
              <a:t>03-vwan-site.json</a:t>
            </a:r>
          </a:p>
        </p:txBody>
      </p:sp>
    </p:spTree>
    <p:extLst>
      <p:ext uri="{BB962C8B-B14F-4D97-AF65-F5344CB8AC3E}">
        <p14:creationId xmlns:p14="http://schemas.microsoft.com/office/powerpoint/2010/main" val="358801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441F4-3983-4CEC-801A-FF52CFDEE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01650"/>
          </a:xfrm>
        </p:spPr>
        <p:txBody>
          <a:bodyPr>
            <a:noAutofit/>
          </a:bodyPr>
          <a:lstStyle/>
          <a:p>
            <a:r>
              <a:rPr lang="en-US" sz="3200" dirty="0"/>
              <a:t>deployment</a:t>
            </a:r>
            <a:endParaRPr lang="en-GB" sz="32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E3F2BF1-BEEC-44CC-B593-346AC0A81546}"/>
              </a:ext>
            </a:extLst>
          </p:cNvPr>
          <p:cNvGrpSpPr/>
          <p:nvPr/>
        </p:nvGrpSpPr>
        <p:grpSpPr>
          <a:xfrm>
            <a:off x="3351921" y="1220255"/>
            <a:ext cx="909124" cy="620067"/>
            <a:chOff x="3051318" y="2640014"/>
            <a:chExt cx="909124" cy="619469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1E474A6-0DE5-494F-8F9B-CCC668CF6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20" name="Flowchart: Alternate Process 19">
              <a:extLst>
                <a:ext uri="{FF2B5EF4-FFF2-40B4-BE49-F238E27FC236}">
                  <a16:creationId xmlns:a16="http://schemas.microsoft.com/office/drawing/2014/main" id="{EFC0271C-01D5-4AD9-A186-5616F54170BC}"/>
                </a:ext>
              </a:extLst>
            </p:cNvPr>
            <p:cNvSpPr/>
            <p:nvPr/>
          </p:nvSpPr>
          <p:spPr>
            <a:xfrm>
              <a:off x="3051318" y="2640014"/>
              <a:ext cx="909124" cy="619469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F56D026-D301-40A1-A589-06EB58E8DE2A}"/>
                </a:ext>
              </a:extLst>
            </p:cNvPr>
            <p:cNvSpPr txBox="1"/>
            <p:nvPr/>
          </p:nvSpPr>
          <p:spPr>
            <a:xfrm>
              <a:off x="3072134" y="2735844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vnet1</a:t>
              </a: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723581F-B007-4890-A753-3CA6F82A7878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4804038" y="1835120"/>
            <a:ext cx="0" cy="5305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3844EC7-F114-4DF9-AA08-E157C56642A4}"/>
              </a:ext>
            </a:extLst>
          </p:cNvPr>
          <p:cNvCxnSpPr>
            <a:cxnSpLocks/>
          </p:cNvCxnSpPr>
          <p:nvPr/>
        </p:nvCxnSpPr>
        <p:spPr>
          <a:xfrm>
            <a:off x="3898595" y="1834556"/>
            <a:ext cx="0" cy="531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9D1AA41E-AE55-439E-A334-2643BE93C568}"/>
              </a:ext>
            </a:extLst>
          </p:cNvPr>
          <p:cNvSpPr/>
          <p:nvPr/>
        </p:nvSpPr>
        <p:spPr>
          <a:xfrm>
            <a:off x="3569055" y="2385103"/>
            <a:ext cx="1903454" cy="1552860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C9548D-DD7D-4688-8276-5FA501B055A6}"/>
              </a:ext>
            </a:extLst>
          </p:cNvPr>
          <p:cNvSpPr txBox="1"/>
          <p:nvPr/>
        </p:nvSpPr>
        <p:spPr>
          <a:xfrm>
            <a:off x="4834666" y="2513549"/>
            <a:ext cx="482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1" i="0" u="none" strike="noStrike" baseline="0" dirty="0">
                <a:solidFill>
                  <a:srgbClr val="0000FF"/>
                </a:solidFill>
                <a:latin typeface="Calibri" panose="020F0502020204030204" pitchFamily="34" charset="0"/>
              </a:rPr>
              <a:t>hub1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1C83AD86-3135-45FF-9360-252335832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3363" y="1474789"/>
            <a:ext cx="327660" cy="32766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85D07428-2A47-42BC-8E86-2182482FC531}"/>
              </a:ext>
            </a:extLst>
          </p:cNvPr>
          <p:cNvSpPr txBox="1"/>
          <p:nvPr/>
        </p:nvSpPr>
        <p:spPr>
          <a:xfrm>
            <a:off x="3793491" y="1255299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vm1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30D0340-CB01-4EA1-B4B9-36016C41715B}"/>
              </a:ext>
            </a:extLst>
          </p:cNvPr>
          <p:cNvGrpSpPr/>
          <p:nvPr/>
        </p:nvGrpSpPr>
        <p:grpSpPr>
          <a:xfrm>
            <a:off x="4335961" y="1226175"/>
            <a:ext cx="936154" cy="608945"/>
            <a:chOff x="3051318" y="2651125"/>
            <a:chExt cx="936154" cy="608358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F800439F-07C8-4E90-93CE-ABB0D175E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66" name="Flowchart: Alternate Process 65">
              <a:extLst>
                <a:ext uri="{FF2B5EF4-FFF2-40B4-BE49-F238E27FC236}">
                  <a16:creationId xmlns:a16="http://schemas.microsoft.com/office/drawing/2014/main" id="{211E53C9-9C18-4BC7-BE9A-9F5B4698AC29}"/>
                </a:ext>
              </a:extLst>
            </p:cNvPr>
            <p:cNvSpPr/>
            <p:nvPr/>
          </p:nvSpPr>
          <p:spPr>
            <a:xfrm>
              <a:off x="3051318" y="2651125"/>
              <a:ext cx="936154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40F75FF-68ED-4194-8206-9BC365A228FA}"/>
                </a:ext>
              </a:extLst>
            </p:cNvPr>
            <p:cNvSpPr txBox="1"/>
            <p:nvPr/>
          </p:nvSpPr>
          <p:spPr>
            <a:xfrm>
              <a:off x="3054386" y="2743337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vnet2</a:t>
              </a:r>
            </a:p>
          </p:txBody>
        </p:sp>
      </p:grpSp>
      <p:pic>
        <p:nvPicPr>
          <p:cNvPr id="68" name="Picture 67">
            <a:extLst>
              <a:ext uri="{FF2B5EF4-FFF2-40B4-BE49-F238E27FC236}">
                <a16:creationId xmlns:a16="http://schemas.microsoft.com/office/drawing/2014/main" id="{B15795E9-EAE6-45CB-99E2-C8B4AD395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713" y="1507460"/>
            <a:ext cx="327660" cy="32766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9FF4CB7A-80B2-4B73-8890-BB563E88E328}"/>
              </a:ext>
            </a:extLst>
          </p:cNvPr>
          <p:cNvSpPr txBox="1"/>
          <p:nvPr/>
        </p:nvSpPr>
        <p:spPr>
          <a:xfrm>
            <a:off x="4823871" y="1279096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vm2</a:t>
            </a:r>
          </a:p>
        </p:txBody>
      </p:sp>
      <p:sp>
        <p:nvSpPr>
          <p:cNvPr id="72" name="Flowchart: Alternate Process 71">
            <a:extLst>
              <a:ext uri="{FF2B5EF4-FFF2-40B4-BE49-F238E27FC236}">
                <a16:creationId xmlns:a16="http://schemas.microsoft.com/office/drawing/2014/main" id="{40AA2EEF-831C-49DD-9C5D-377F4A5AC91A}"/>
              </a:ext>
            </a:extLst>
          </p:cNvPr>
          <p:cNvSpPr/>
          <p:nvPr/>
        </p:nvSpPr>
        <p:spPr>
          <a:xfrm>
            <a:off x="6573509" y="1157673"/>
            <a:ext cx="975242" cy="608945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370D562-6476-43DE-A158-EBAF3EADBC32}"/>
              </a:ext>
            </a:extLst>
          </p:cNvPr>
          <p:cNvSpPr txBox="1"/>
          <p:nvPr/>
        </p:nvSpPr>
        <p:spPr>
          <a:xfrm>
            <a:off x="6569902" y="1220871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latin typeface="Calibri" panose="020F0502020204030204" pitchFamily="34" charset="0"/>
              </a:rPr>
              <a:t>vnet3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A46A71FC-6360-46FC-9417-E6E9B5511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5445" y="1401135"/>
            <a:ext cx="327660" cy="32766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471021AB-D256-4398-A537-9C8E2CF4904F}"/>
              </a:ext>
            </a:extLst>
          </p:cNvPr>
          <p:cNvSpPr txBox="1"/>
          <p:nvPr/>
        </p:nvSpPr>
        <p:spPr>
          <a:xfrm>
            <a:off x="7097342" y="1181644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vm3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FBF858E-73E1-4214-BCA2-F381CC5DD21F}"/>
              </a:ext>
            </a:extLst>
          </p:cNvPr>
          <p:cNvCxnSpPr>
            <a:cxnSpLocks/>
          </p:cNvCxnSpPr>
          <p:nvPr/>
        </p:nvCxnSpPr>
        <p:spPr>
          <a:xfrm>
            <a:off x="7311748" y="1775400"/>
            <a:ext cx="0" cy="5751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C7133B8-A778-4453-80FD-BEDEA0D45E91}"/>
              </a:ext>
            </a:extLst>
          </p:cNvPr>
          <p:cNvGrpSpPr/>
          <p:nvPr/>
        </p:nvGrpSpPr>
        <p:grpSpPr>
          <a:xfrm>
            <a:off x="7805597" y="1165920"/>
            <a:ext cx="975020" cy="608945"/>
            <a:chOff x="3042016" y="2651125"/>
            <a:chExt cx="975020" cy="608358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E7F2257A-32DC-41A9-8C5E-261F1673F4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79" name="Flowchart: Alternate Process 78">
              <a:extLst>
                <a:ext uri="{FF2B5EF4-FFF2-40B4-BE49-F238E27FC236}">
                  <a16:creationId xmlns:a16="http://schemas.microsoft.com/office/drawing/2014/main" id="{C25D6DAB-16B9-4886-933E-3E4C5D338856}"/>
                </a:ext>
              </a:extLst>
            </p:cNvPr>
            <p:cNvSpPr/>
            <p:nvPr/>
          </p:nvSpPr>
          <p:spPr>
            <a:xfrm>
              <a:off x="3051318" y="2651125"/>
              <a:ext cx="965718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7299A7D-4DBC-440F-B7DB-563D43861BCF}"/>
                </a:ext>
              </a:extLst>
            </p:cNvPr>
            <p:cNvSpPr txBox="1"/>
            <p:nvPr/>
          </p:nvSpPr>
          <p:spPr>
            <a:xfrm>
              <a:off x="3042016" y="2735843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vnet4</a:t>
              </a:r>
            </a:p>
          </p:txBody>
        </p:sp>
      </p:grp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A4227B5-7A01-4CC1-9868-64BADEB428D5}"/>
              </a:ext>
            </a:extLst>
          </p:cNvPr>
          <p:cNvCxnSpPr>
            <a:cxnSpLocks/>
          </p:cNvCxnSpPr>
          <p:nvPr/>
        </p:nvCxnSpPr>
        <p:spPr>
          <a:xfrm>
            <a:off x="8257466" y="1766133"/>
            <a:ext cx="0" cy="5911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owchart: Alternate Process 82">
            <a:extLst>
              <a:ext uri="{FF2B5EF4-FFF2-40B4-BE49-F238E27FC236}">
                <a16:creationId xmlns:a16="http://schemas.microsoft.com/office/drawing/2014/main" id="{916022E2-6F4F-4DD7-BB5B-73A5518E763F}"/>
              </a:ext>
            </a:extLst>
          </p:cNvPr>
          <p:cNvSpPr/>
          <p:nvPr/>
        </p:nvSpPr>
        <p:spPr>
          <a:xfrm>
            <a:off x="6511613" y="2347413"/>
            <a:ext cx="2006221" cy="1612623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C504CA2-F0D3-4CAD-8FD5-5C2A4B8D90A0}"/>
              </a:ext>
            </a:extLst>
          </p:cNvPr>
          <p:cNvSpPr txBox="1"/>
          <p:nvPr/>
        </p:nvSpPr>
        <p:spPr>
          <a:xfrm>
            <a:off x="6733937" y="2443521"/>
            <a:ext cx="482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1" i="0" u="none" strike="noStrike" baseline="0" dirty="0">
                <a:solidFill>
                  <a:srgbClr val="0000FF"/>
                </a:solidFill>
                <a:latin typeface="Calibri" panose="020F0502020204030204" pitchFamily="34" charset="0"/>
              </a:rPr>
              <a:t>hub2</a:t>
            </a:r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23136A07-2093-4A5A-82BA-E8071D345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0985" y="1400648"/>
            <a:ext cx="327660" cy="32766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CA3551EF-AFB3-4468-8D74-C5E69EF3C58B}"/>
              </a:ext>
            </a:extLst>
          </p:cNvPr>
          <p:cNvSpPr txBox="1"/>
          <p:nvPr/>
        </p:nvSpPr>
        <p:spPr>
          <a:xfrm>
            <a:off x="8332380" y="1182029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vm4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CBC252A-A7D8-4583-B7C1-F5C1C3CDB22B}"/>
              </a:ext>
            </a:extLst>
          </p:cNvPr>
          <p:cNvCxnSpPr>
            <a:cxnSpLocks/>
          </p:cNvCxnSpPr>
          <p:nvPr/>
        </p:nvCxnSpPr>
        <p:spPr>
          <a:xfrm>
            <a:off x="5472543" y="3023104"/>
            <a:ext cx="10390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0904515-143D-49BA-912D-330BBFF69F0B}"/>
              </a:ext>
            </a:extLst>
          </p:cNvPr>
          <p:cNvCxnSpPr>
            <a:cxnSpLocks/>
          </p:cNvCxnSpPr>
          <p:nvPr/>
        </p:nvCxnSpPr>
        <p:spPr>
          <a:xfrm flipV="1">
            <a:off x="5458139" y="2913771"/>
            <a:ext cx="1023846" cy="62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0759E6F-90AC-4558-A348-96FF8AF48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654" y="1489717"/>
            <a:ext cx="388064" cy="2486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3FCA33-D0EC-4812-966C-3A0BEC2A80A1}"/>
              </a:ext>
            </a:extLst>
          </p:cNvPr>
          <p:cNvSpPr txBox="1"/>
          <p:nvPr/>
        </p:nvSpPr>
        <p:spPr>
          <a:xfrm>
            <a:off x="3607840" y="2839412"/>
            <a:ext cx="8306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1" i="0" u="none" strike="noStrike" baseline="0">
                <a:solidFill>
                  <a:srgbClr val="0000FF"/>
                </a:solidFill>
                <a:latin typeface="Calibri" panose="020F0502020204030204" pitchFamily="34" charset="0"/>
              </a:defRPr>
            </a:lvl1pPr>
          </a:lstStyle>
          <a:p>
            <a:r>
              <a:rPr lang="en-GB" dirty="0">
                <a:solidFill>
                  <a:srgbClr val="FF0000"/>
                </a:solidFill>
              </a:rPr>
              <a:t>azfw_hub1</a:t>
            </a:r>
          </a:p>
        </p:txBody>
      </p:sp>
      <p:pic>
        <p:nvPicPr>
          <p:cNvPr id="93" name="Graphic 84">
            <a:extLst>
              <a:ext uri="{FF2B5EF4-FFF2-40B4-BE49-F238E27FC236}">
                <a16:creationId xmlns:a16="http://schemas.microsoft.com/office/drawing/2014/main" id="{E36B53DA-A5AA-7A4E-BF05-4245164243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5390" y="2415227"/>
            <a:ext cx="467297" cy="4672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055795-6B3C-47F5-8D1E-5B8B4484DA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7498" y="2746188"/>
            <a:ext cx="299505" cy="2995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2943D19-F08C-493C-A99E-020800B585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8854" y="2675937"/>
            <a:ext cx="299505" cy="299505"/>
          </a:xfrm>
          <a:prstGeom prst="rect">
            <a:avLst/>
          </a:prstGeom>
        </p:spPr>
      </p:pic>
      <p:pic>
        <p:nvPicPr>
          <p:cNvPr id="15" name="Graphic 84">
            <a:extLst>
              <a:ext uri="{FF2B5EF4-FFF2-40B4-BE49-F238E27FC236}">
                <a16:creationId xmlns:a16="http://schemas.microsoft.com/office/drawing/2014/main" id="{95A9BEDE-72F8-B1CA-85BC-2601F27B41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68085" y="2428410"/>
            <a:ext cx="467297" cy="4672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93AE740-1E69-E044-8809-C1AED82EAC0F}"/>
              </a:ext>
            </a:extLst>
          </p:cNvPr>
          <p:cNvSpPr txBox="1"/>
          <p:nvPr/>
        </p:nvSpPr>
        <p:spPr>
          <a:xfrm>
            <a:off x="7287196" y="2847132"/>
            <a:ext cx="8290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1" i="0" u="none" strike="noStrike" baseline="0">
                <a:solidFill>
                  <a:srgbClr val="0000FF"/>
                </a:solidFill>
                <a:latin typeface="Calibri" panose="020F0502020204030204" pitchFamily="34" charset="0"/>
              </a:defRPr>
            </a:lvl1pPr>
          </a:lstStyle>
          <a:p>
            <a:r>
              <a:rPr lang="en-GB" dirty="0">
                <a:solidFill>
                  <a:srgbClr val="FF0000"/>
                </a:solidFill>
              </a:rPr>
              <a:t>azfw_hub2</a:t>
            </a:r>
          </a:p>
        </p:txBody>
      </p:sp>
      <p:sp>
        <p:nvSpPr>
          <p:cNvPr id="30" name="Flowchart: Alternate Process 13">
            <a:extLst>
              <a:ext uri="{FF2B5EF4-FFF2-40B4-BE49-F238E27FC236}">
                <a16:creationId xmlns:a16="http://schemas.microsoft.com/office/drawing/2014/main" id="{38BCC540-9BCD-5560-B51A-9B9E365742A4}"/>
              </a:ext>
            </a:extLst>
          </p:cNvPr>
          <p:cNvSpPr/>
          <p:nvPr/>
        </p:nvSpPr>
        <p:spPr>
          <a:xfrm>
            <a:off x="4558489" y="4909008"/>
            <a:ext cx="1427062" cy="735000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7DE3738-9020-FE6A-926B-048838712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328" y="5138057"/>
            <a:ext cx="327660" cy="32766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DFFC7C7-84A5-4CE3-DCFA-CB479F85609F}"/>
              </a:ext>
            </a:extLst>
          </p:cNvPr>
          <p:cNvSpPr txBox="1"/>
          <p:nvPr/>
        </p:nvSpPr>
        <p:spPr>
          <a:xfrm>
            <a:off x="5146360" y="4876369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vm-branch1</a:t>
            </a:r>
            <a:endParaRPr lang="en-GB" sz="1100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20653791-D89F-F64B-0281-965E780E9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064" y="4633423"/>
            <a:ext cx="388064" cy="24836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FA48A72-4DBC-B723-BD72-6DEC9E826740}"/>
              </a:ext>
            </a:extLst>
          </p:cNvPr>
          <p:cNvSpPr txBox="1"/>
          <p:nvPr/>
        </p:nvSpPr>
        <p:spPr>
          <a:xfrm>
            <a:off x="5321104" y="4633786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net-branch1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8360000-08CF-2E7C-566E-29428EEA5584}"/>
              </a:ext>
            </a:extLst>
          </p:cNvPr>
          <p:cNvSpPr txBox="1"/>
          <p:nvPr/>
        </p:nvSpPr>
        <p:spPr>
          <a:xfrm>
            <a:off x="4592910" y="5316248"/>
            <a:ext cx="7056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vpnGtw1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D2598C04-C13D-7E9B-D5D4-9C2E247C6D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2023" y="5015826"/>
            <a:ext cx="311920" cy="34603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D59ECEB5-18BA-024D-09BF-F1CB14DAB4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9367" y="5288802"/>
            <a:ext cx="346710" cy="358140"/>
          </a:xfrm>
          <a:prstGeom prst="rect">
            <a:avLst/>
          </a:prstGeom>
        </p:spPr>
      </p:pic>
      <p:sp>
        <p:nvSpPr>
          <p:cNvPr id="44" name="Flowchart: Alternate Process 52">
            <a:extLst>
              <a:ext uri="{FF2B5EF4-FFF2-40B4-BE49-F238E27FC236}">
                <a16:creationId xmlns:a16="http://schemas.microsoft.com/office/drawing/2014/main" id="{BE151E48-097F-324B-83CC-767C0566D112}"/>
              </a:ext>
            </a:extLst>
          </p:cNvPr>
          <p:cNvSpPr/>
          <p:nvPr/>
        </p:nvSpPr>
        <p:spPr>
          <a:xfrm>
            <a:off x="6708435" y="4964575"/>
            <a:ext cx="1427062" cy="75065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6CE07991-4E2D-1DCB-3A96-9A8EC6316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5133" y="5144365"/>
            <a:ext cx="327660" cy="32766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1FCFE600-DBCF-5F94-31A4-1C682A25C0A8}"/>
              </a:ext>
            </a:extLst>
          </p:cNvPr>
          <p:cNvSpPr txBox="1"/>
          <p:nvPr/>
        </p:nvSpPr>
        <p:spPr>
          <a:xfrm>
            <a:off x="7261540" y="4951966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vm-branch2</a:t>
            </a:r>
            <a:endParaRPr lang="en-GB" sz="1100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FDC5966E-9E42-F4EF-DFF2-83A8F40BE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715" y="4650379"/>
            <a:ext cx="388064" cy="248361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ED97FA0C-96B1-D381-28FF-25BBC7FE18EC}"/>
              </a:ext>
            </a:extLst>
          </p:cNvPr>
          <p:cNvSpPr txBox="1"/>
          <p:nvPr/>
        </p:nvSpPr>
        <p:spPr>
          <a:xfrm>
            <a:off x="7508774" y="4635848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net-branch2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823CB5-D932-7362-CED8-52F36201D040}"/>
              </a:ext>
            </a:extLst>
          </p:cNvPr>
          <p:cNvSpPr txBox="1"/>
          <p:nvPr/>
        </p:nvSpPr>
        <p:spPr>
          <a:xfrm>
            <a:off x="6691512" y="5374344"/>
            <a:ext cx="7056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vpnGtw2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21379EB3-4234-3343-4737-33B2FD8DEE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3479" y="5043674"/>
            <a:ext cx="311920" cy="346036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C34511C7-09C6-4C25-DFCD-83D27D89E1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82932" y="5357087"/>
            <a:ext cx="346710" cy="3581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78D582-D5CA-D0A5-9B22-154D66C7BAAC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42039" y="3345656"/>
            <a:ext cx="487680" cy="4876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23C2BC0-4767-76FE-CA78-12533149761C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98079" y="3345656"/>
            <a:ext cx="487680" cy="48768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854AAFA-5DA4-CA27-073F-81E28A343DFF}"/>
              </a:ext>
            </a:extLst>
          </p:cNvPr>
          <p:cNvSpPr txBox="1"/>
          <p:nvPr/>
        </p:nvSpPr>
        <p:spPr>
          <a:xfrm>
            <a:off x="3588265" y="3374053"/>
            <a:ext cx="11753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hub1_S2SvpnGW</a:t>
            </a:r>
          </a:p>
          <a:p>
            <a:pPr algn="l"/>
            <a:r>
              <a:rPr lang="en-GB" dirty="0">
                <a:solidFill>
                  <a:srgbClr val="9900FF"/>
                </a:solidFill>
              </a:rPr>
              <a:t>AS: 65515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5390A6-E5B4-2E3C-E0F7-DF41CFF83682}"/>
              </a:ext>
            </a:extLst>
          </p:cNvPr>
          <p:cNvSpPr txBox="1"/>
          <p:nvPr/>
        </p:nvSpPr>
        <p:spPr>
          <a:xfrm>
            <a:off x="7210469" y="3428903"/>
            <a:ext cx="11753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hub2_S2SvpnGW</a:t>
            </a:r>
          </a:p>
          <a:p>
            <a:pPr algn="l"/>
            <a:r>
              <a:rPr lang="en-GB" dirty="0">
                <a:solidFill>
                  <a:srgbClr val="9900FF"/>
                </a:solidFill>
              </a:rPr>
              <a:t>AS: 65515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E423B18-61A8-286C-D91E-8C3AD5328E3D}"/>
              </a:ext>
            </a:extLst>
          </p:cNvPr>
          <p:cNvSpPr txBox="1"/>
          <p:nvPr/>
        </p:nvSpPr>
        <p:spPr>
          <a:xfrm>
            <a:off x="3446420" y="3929926"/>
            <a:ext cx="6607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33A23AA-BC69-F8CA-7CDA-C2997F5BE49E}"/>
              </a:ext>
            </a:extLst>
          </p:cNvPr>
          <p:cNvCxnSpPr>
            <a:cxnSpLocks/>
          </p:cNvCxnSpPr>
          <p:nvPr/>
        </p:nvCxnSpPr>
        <p:spPr>
          <a:xfrm>
            <a:off x="6909262" y="3764287"/>
            <a:ext cx="0" cy="126771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D3136E7-7697-6057-C2FF-137927B6A3FF}"/>
              </a:ext>
            </a:extLst>
          </p:cNvPr>
          <p:cNvSpPr txBox="1"/>
          <p:nvPr/>
        </p:nvSpPr>
        <p:spPr>
          <a:xfrm>
            <a:off x="6264652" y="3955390"/>
            <a:ext cx="6607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E2F949C-4C74-8A49-A170-42C6A892444F}"/>
              </a:ext>
            </a:extLst>
          </p:cNvPr>
          <p:cNvCxnSpPr>
            <a:cxnSpLocks/>
          </p:cNvCxnSpPr>
          <p:nvPr/>
        </p:nvCxnSpPr>
        <p:spPr>
          <a:xfrm>
            <a:off x="7023402" y="3761491"/>
            <a:ext cx="0" cy="126771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27F79F2-1D89-56AB-26BB-F2049058B3B8}"/>
              </a:ext>
            </a:extLst>
          </p:cNvPr>
          <p:cNvSpPr txBox="1"/>
          <p:nvPr/>
        </p:nvSpPr>
        <p:spPr>
          <a:xfrm>
            <a:off x="4126881" y="3924577"/>
            <a:ext cx="6607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59359F5-8DE1-58ED-CE5B-CD8DFAF505DE}"/>
              </a:ext>
            </a:extLst>
          </p:cNvPr>
          <p:cNvSpPr txBox="1"/>
          <p:nvPr/>
        </p:nvSpPr>
        <p:spPr>
          <a:xfrm>
            <a:off x="7020743" y="3939762"/>
            <a:ext cx="6607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2CE731A-1515-524E-C131-38F0993649E5}"/>
              </a:ext>
            </a:extLst>
          </p:cNvPr>
          <p:cNvCxnSpPr>
            <a:cxnSpLocks/>
          </p:cNvCxnSpPr>
          <p:nvPr/>
        </p:nvCxnSpPr>
        <p:spPr>
          <a:xfrm>
            <a:off x="4785601" y="3819421"/>
            <a:ext cx="0" cy="126771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BA73209-DF95-0F91-5A25-AB3F8C886DC6}"/>
              </a:ext>
            </a:extLst>
          </p:cNvPr>
          <p:cNvCxnSpPr>
            <a:cxnSpLocks/>
          </p:cNvCxnSpPr>
          <p:nvPr/>
        </p:nvCxnSpPr>
        <p:spPr>
          <a:xfrm>
            <a:off x="4899741" y="3816625"/>
            <a:ext cx="0" cy="126771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rrow: Right 3">
            <a:extLst>
              <a:ext uri="{FF2B5EF4-FFF2-40B4-BE49-F238E27FC236}">
                <a16:creationId xmlns:a16="http://schemas.microsoft.com/office/drawing/2014/main" id="{5BBBEC1A-7A2D-D8E7-B268-6D3DC26D0682}"/>
              </a:ext>
            </a:extLst>
          </p:cNvPr>
          <p:cNvSpPr/>
          <p:nvPr/>
        </p:nvSpPr>
        <p:spPr>
          <a:xfrm rot="6855959">
            <a:off x="4491760" y="1689156"/>
            <a:ext cx="1699538" cy="1329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7CA997F-CA02-3A42-99D8-A24FF2AC23A7}"/>
              </a:ext>
            </a:extLst>
          </p:cNvPr>
          <p:cNvSpPr/>
          <p:nvPr/>
        </p:nvSpPr>
        <p:spPr>
          <a:xfrm rot="4022365">
            <a:off x="5568434" y="1732803"/>
            <a:ext cx="1699538" cy="1329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7E268B-8CC0-C9F0-83EC-5CB3F3DF0BB4}"/>
              </a:ext>
            </a:extLst>
          </p:cNvPr>
          <p:cNvSpPr txBox="1"/>
          <p:nvPr/>
        </p:nvSpPr>
        <p:spPr>
          <a:xfrm>
            <a:off x="2892801" y="642923"/>
            <a:ext cx="2886319" cy="369332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00FF"/>
                </a:solidFill>
              </a:rPr>
              <a:t>04-routing-intent-hub1.json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DD31A4-D239-2376-E2F3-CC09E59119ED}"/>
              </a:ext>
            </a:extLst>
          </p:cNvPr>
          <p:cNvSpPr txBox="1"/>
          <p:nvPr/>
        </p:nvSpPr>
        <p:spPr>
          <a:xfrm>
            <a:off x="6024925" y="647654"/>
            <a:ext cx="2886319" cy="369332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00FF"/>
                </a:solidFill>
              </a:rPr>
              <a:t>04-routing-intent-hub2.json</a:t>
            </a:r>
          </a:p>
        </p:txBody>
      </p:sp>
    </p:spTree>
    <p:extLst>
      <p:ext uri="{BB962C8B-B14F-4D97-AF65-F5344CB8AC3E}">
        <p14:creationId xmlns:p14="http://schemas.microsoft.com/office/powerpoint/2010/main" val="2490164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441F4-3983-4CEC-801A-FF52CFDEE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01650"/>
          </a:xfrm>
        </p:spPr>
        <p:txBody>
          <a:bodyPr>
            <a:noAutofit/>
          </a:bodyPr>
          <a:lstStyle/>
          <a:p>
            <a:r>
              <a:rPr lang="en-US" sz="3200" dirty="0"/>
              <a:t>deployment</a:t>
            </a:r>
            <a:endParaRPr lang="en-GB" sz="32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E3F2BF1-BEEC-44CC-B593-346AC0A81546}"/>
              </a:ext>
            </a:extLst>
          </p:cNvPr>
          <p:cNvGrpSpPr/>
          <p:nvPr/>
        </p:nvGrpSpPr>
        <p:grpSpPr>
          <a:xfrm>
            <a:off x="3351921" y="1220255"/>
            <a:ext cx="909124" cy="620067"/>
            <a:chOff x="3051318" y="2640014"/>
            <a:chExt cx="909124" cy="619469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1E474A6-0DE5-494F-8F9B-CCC668CF6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20" name="Flowchart: Alternate Process 19">
              <a:extLst>
                <a:ext uri="{FF2B5EF4-FFF2-40B4-BE49-F238E27FC236}">
                  <a16:creationId xmlns:a16="http://schemas.microsoft.com/office/drawing/2014/main" id="{EFC0271C-01D5-4AD9-A186-5616F54170BC}"/>
                </a:ext>
              </a:extLst>
            </p:cNvPr>
            <p:cNvSpPr/>
            <p:nvPr/>
          </p:nvSpPr>
          <p:spPr>
            <a:xfrm>
              <a:off x="3051318" y="2640014"/>
              <a:ext cx="909124" cy="619469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F56D026-D301-40A1-A589-06EB58E8DE2A}"/>
                </a:ext>
              </a:extLst>
            </p:cNvPr>
            <p:cNvSpPr txBox="1"/>
            <p:nvPr/>
          </p:nvSpPr>
          <p:spPr>
            <a:xfrm>
              <a:off x="3072134" y="2735844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vnet1</a:t>
              </a: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723581F-B007-4890-A753-3CA6F82A7878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4804038" y="1835120"/>
            <a:ext cx="0" cy="5305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3844EC7-F114-4DF9-AA08-E157C56642A4}"/>
              </a:ext>
            </a:extLst>
          </p:cNvPr>
          <p:cNvCxnSpPr>
            <a:cxnSpLocks/>
          </p:cNvCxnSpPr>
          <p:nvPr/>
        </p:nvCxnSpPr>
        <p:spPr>
          <a:xfrm>
            <a:off x="3898595" y="1834556"/>
            <a:ext cx="0" cy="531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9D1AA41E-AE55-439E-A334-2643BE93C568}"/>
              </a:ext>
            </a:extLst>
          </p:cNvPr>
          <p:cNvSpPr/>
          <p:nvPr/>
        </p:nvSpPr>
        <p:spPr>
          <a:xfrm>
            <a:off x="3569055" y="2385102"/>
            <a:ext cx="1903454" cy="1951761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C9548D-DD7D-4688-8276-5FA501B055A6}"/>
              </a:ext>
            </a:extLst>
          </p:cNvPr>
          <p:cNvSpPr txBox="1"/>
          <p:nvPr/>
        </p:nvSpPr>
        <p:spPr>
          <a:xfrm>
            <a:off x="4080722" y="3419307"/>
            <a:ext cx="482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1" i="0" u="none" strike="noStrike" baseline="0" dirty="0">
                <a:solidFill>
                  <a:srgbClr val="0000FF"/>
                </a:solidFill>
                <a:latin typeface="Calibri" panose="020F0502020204030204" pitchFamily="34" charset="0"/>
              </a:rPr>
              <a:t>hub1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1C83AD86-3135-45FF-9360-252335832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3363" y="1474789"/>
            <a:ext cx="327660" cy="32766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85D07428-2A47-42BC-8E86-2182482FC531}"/>
              </a:ext>
            </a:extLst>
          </p:cNvPr>
          <p:cNvSpPr txBox="1"/>
          <p:nvPr/>
        </p:nvSpPr>
        <p:spPr>
          <a:xfrm>
            <a:off x="3793491" y="1255299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vm1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30D0340-CB01-4EA1-B4B9-36016C41715B}"/>
              </a:ext>
            </a:extLst>
          </p:cNvPr>
          <p:cNvGrpSpPr/>
          <p:nvPr/>
        </p:nvGrpSpPr>
        <p:grpSpPr>
          <a:xfrm>
            <a:off x="4335961" y="1226175"/>
            <a:ext cx="936154" cy="608945"/>
            <a:chOff x="3051318" y="2651125"/>
            <a:chExt cx="936154" cy="608358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F800439F-07C8-4E90-93CE-ABB0D175E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66" name="Flowchart: Alternate Process 65">
              <a:extLst>
                <a:ext uri="{FF2B5EF4-FFF2-40B4-BE49-F238E27FC236}">
                  <a16:creationId xmlns:a16="http://schemas.microsoft.com/office/drawing/2014/main" id="{211E53C9-9C18-4BC7-BE9A-9F5B4698AC29}"/>
                </a:ext>
              </a:extLst>
            </p:cNvPr>
            <p:cNvSpPr/>
            <p:nvPr/>
          </p:nvSpPr>
          <p:spPr>
            <a:xfrm>
              <a:off x="3051318" y="2651125"/>
              <a:ext cx="936154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40F75FF-68ED-4194-8206-9BC365A228FA}"/>
                </a:ext>
              </a:extLst>
            </p:cNvPr>
            <p:cNvSpPr txBox="1"/>
            <p:nvPr/>
          </p:nvSpPr>
          <p:spPr>
            <a:xfrm>
              <a:off x="3054386" y="2743337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vnet2</a:t>
              </a:r>
            </a:p>
          </p:txBody>
        </p:sp>
      </p:grpSp>
      <p:pic>
        <p:nvPicPr>
          <p:cNvPr id="68" name="Picture 67">
            <a:extLst>
              <a:ext uri="{FF2B5EF4-FFF2-40B4-BE49-F238E27FC236}">
                <a16:creationId xmlns:a16="http://schemas.microsoft.com/office/drawing/2014/main" id="{B15795E9-EAE6-45CB-99E2-C8B4AD395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713" y="1507460"/>
            <a:ext cx="327660" cy="32766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9FF4CB7A-80B2-4B73-8890-BB563E88E328}"/>
              </a:ext>
            </a:extLst>
          </p:cNvPr>
          <p:cNvSpPr txBox="1"/>
          <p:nvPr/>
        </p:nvSpPr>
        <p:spPr>
          <a:xfrm>
            <a:off x="4823871" y="1279096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vm2</a:t>
            </a:r>
          </a:p>
        </p:txBody>
      </p:sp>
      <p:sp>
        <p:nvSpPr>
          <p:cNvPr id="72" name="Flowchart: Alternate Process 71">
            <a:extLst>
              <a:ext uri="{FF2B5EF4-FFF2-40B4-BE49-F238E27FC236}">
                <a16:creationId xmlns:a16="http://schemas.microsoft.com/office/drawing/2014/main" id="{40AA2EEF-831C-49DD-9C5D-377F4A5AC91A}"/>
              </a:ext>
            </a:extLst>
          </p:cNvPr>
          <p:cNvSpPr/>
          <p:nvPr/>
        </p:nvSpPr>
        <p:spPr>
          <a:xfrm>
            <a:off x="7298486" y="1060665"/>
            <a:ext cx="975242" cy="608945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370D562-6476-43DE-A158-EBAF3EADBC32}"/>
              </a:ext>
            </a:extLst>
          </p:cNvPr>
          <p:cNvSpPr txBox="1"/>
          <p:nvPr/>
        </p:nvSpPr>
        <p:spPr>
          <a:xfrm>
            <a:off x="7283374" y="1131533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latin typeface="Calibri" panose="020F0502020204030204" pitchFamily="34" charset="0"/>
              </a:rPr>
              <a:t>vnet3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A46A71FC-6360-46FC-9417-E6E9B5511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0422" y="1304127"/>
            <a:ext cx="327660" cy="32766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471021AB-D256-4398-A537-9C8E2CF4904F}"/>
              </a:ext>
            </a:extLst>
          </p:cNvPr>
          <p:cNvSpPr txBox="1"/>
          <p:nvPr/>
        </p:nvSpPr>
        <p:spPr>
          <a:xfrm>
            <a:off x="7822319" y="1084636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vm3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FBF858E-73E1-4214-BCA2-F381CC5DD21F}"/>
              </a:ext>
            </a:extLst>
          </p:cNvPr>
          <p:cNvCxnSpPr>
            <a:cxnSpLocks/>
          </p:cNvCxnSpPr>
          <p:nvPr/>
        </p:nvCxnSpPr>
        <p:spPr>
          <a:xfrm>
            <a:off x="8036725" y="1678392"/>
            <a:ext cx="0" cy="5751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C7133B8-A778-4453-80FD-BEDEA0D45E91}"/>
              </a:ext>
            </a:extLst>
          </p:cNvPr>
          <p:cNvGrpSpPr/>
          <p:nvPr/>
        </p:nvGrpSpPr>
        <p:grpSpPr>
          <a:xfrm>
            <a:off x="8530574" y="1068912"/>
            <a:ext cx="975020" cy="608945"/>
            <a:chOff x="3042016" y="2651125"/>
            <a:chExt cx="975020" cy="608358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E7F2257A-32DC-41A9-8C5E-261F1673F4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79" name="Flowchart: Alternate Process 78">
              <a:extLst>
                <a:ext uri="{FF2B5EF4-FFF2-40B4-BE49-F238E27FC236}">
                  <a16:creationId xmlns:a16="http://schemas.microsoft.com/office/drawing/2014/main" id="{C25D6DAB-16B9-4886-933E-3E4C5D338856}"/>
                </a:ext>
              </a:extLst>
            </p:cNvPr>
            <p:cNvSpPr/>
            <p:nvPr/>
          </p:nvSpPr>
          <p:spPr>
            <a:xfrm>
              <a:off x="3051318" y="2651125"/>
              <a:ext cx="965718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7299A7D-4DBC-440F-B7DB-563D43861BCF}"/>
                </a:ext>
              </a:extLst>
            </p:cNvPr>
            <p:cNvSpPr txBox="1"/>
            <p:nvPr/>
          </p:nvSpPr>
          <p:spPr>
            <a:xfrm>
              <a:off x="3042016" y="2735843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vnet4</a:t>
              </a:r>
            </a:p>
          </p:txBody>
        </p:sp>
      </p:grp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A4227B5-7A01-4CC1-9868-64BADEB428D5}"/>
              </a:ext>
            </a:extLst>
          </p:cNvPr>
          <p:cNvCxnSpPr>
            <a:cxnSpLocks/>
          </p:cNvCxnSpPr>
          <p:nvPr/>
        </p:nvCxnSpPr>
        <p:spPr>
          <a:xfrm>
            <a:off x="8982443" y="1669125"/>
            <a:ext cx="0" cy="5911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owchart: Alternate Process 82">
            <a:extLst>
              <a:ext uri="{FF2B5EF4-FFF2-40B4-BE49-F238E27FC236}">
                <a16:creationId xmlns:a16="http://schemas.microsoft.com/office/drawing/2014/main" id="{916022E2-6F4F-4DD7-BB5B-73A5518E763F}"/>
              </a:ext>
            </a:extLst>
          </p:cNvPr>
          <p:cNvSpPr/>
          <p:nvPr/>
        </p:nvSpPr>
        <p:spPr>
          <a:xfrm>
            <a:off x="7236590" y="2250405"/>
            <a:ext cx="2006221" cy="1974678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C504CA2-F0D3-4CAD-8FD5-5C2A4B8D90A0}"/>
              </a:ext>
            </a:extLst>
          </p:cNvPr>
          <p:cNvSpPr txBox="1"/>
          <p:nvPr/>
        </p:nvSpPr>
        <p:spPr>
          <a:xfrm>
            <a:off x="8316853" y="3448002"/>
            <a:ext cx="482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1" i="0" u="none" strike="noStrike" baseline="0" dirty="0">
                <a:solidFill>
                  <a:srgbClr val="0000FF"/>
                </a:solidFill>
                <a:latin typeface="Calibri" panose="020F0502020204030204" pitchFamily="34" charset="0"/>
              </a:rPr>
              <a:t>hub2</a:t>
            </a:r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23136A07-2093-4A5A-82BA-E8071D345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5962" y="1303640"/>
            <a:ext cx="327660" cy="32766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CA3551EF-AFB3-4468-8D74-C5E69EF3C58B}"/>
              </a:ext>
            </a:extLst>
          </p:cNvPr>
          <p:cNvSpPr txBox="1"/>
          <p:nvPr/>
        </p:nvSpPr>
        <p:spPr>
          <a:xfrm>
            <a:off x="9057357" y="1085021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vm4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CBC252A-A7D8-4583-B7C1-F5C1C3CDB22B}"/>
              </a:ext>
            </a:extLst>
          </p:cNvPr>
          <p:cNvCxnSpPr>
            <a:cxnSpLocks/>
          </p:cNvCxnSpPr>
          <p:nvPr/>
        </p:nvCxnSpPr>
        <p:spPr>
          <a:xfrm flipV="1">
            <a:off x="5495400" y="3588425"/>
            <a:ext cx="1718299" cy="113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0904515-143D-49BA-912D-330BBFF69F0B}"/>
              </a:ext>
            </a:extLst>
          </p:cNvPr>
          <p:cNvCxnSpPr>
            <a:cxnSpLocks/>
          </p:cNvCxnSpPr>
          <p:nvPr/>
        </p:nvCxnSpPr>
        <p:spPr>
          <a:xfrm flipV="1">
            <a:off x="5504923" y="3442331"/>
            <a:ext cx="1778451" cy="146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0759E6F-90AC-4558-A348-96FF8AF48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631" y="1392709"/>
            <a:ext cx="388064" cy="2486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3FCA33-D0EC-4812-966C-3A0BEC2A80A1}"/>
              </a:ext>
            </a:extLst>
          </p:cNvPr>
          <p:cNvSpPr txBox="1"/>
          <p:nvPr/>
        </p:nvSpPr>
        <p:spPr>
          <a:xfrm>
            <a:off x="3607840" y="2839412"/>
            <a:ext cx="8306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1" i="0" u="none" strike="noStrike" baseline="0">
                <a:solidFill>
                  <a:srgbClr val="0000FF"/>
                </a:solidFill>
                <a:latin typeface="Calibri" panose="020F0502020204030204" pitchFamily="34" charset="0"/>
              </a:defRPr>
            </a:lvl1pPr>
          </a:lstStyle>
          <a:p>
            <a:r>
              <a:rPr lang="en-GB" dirty="0">
                <a:solidFill>
                  <a:srgbClr val="FF0000"/>
                </a:solidFill>
              </a:rPr>
              <a:t>azfw_hub1</a:t>
            </a:r>
          </a:p>
        </p:txBody>
      </p:sp>
      <p:pic>
        <p:nvPicPr>
          <p:cNvPr id="93" name="Graphic 84">
            <a:extLst>
              <a:ext uri="{FF2B5EF4-FFF2-40B4-BE49-F238E27FC236}">
                <a16:creationId xmlns:a16="http://schemas.microsoft.com/office/drawing/2014/main" id="{E36B53DA-A5AA-7A4E-BF05-4245164243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5390" y="2415227"/>
            <a:ext cx="467297" cy="4672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055795-6B3C-47F5-8D1E-5B8B4484DA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3491" y="3424269"/>
            <a:ext cx="299505" cy="2995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2943D19-F08C-493C-A99E-020800B585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3868" y="3416660"/>
            <a:ext cx="299505" cy="299505"/>
          </a:xfrm>
          <a:prstGeom prst="rect">
            <a:avLst/>
          </a:prstGeom>
        </p:spPr>
      </p:pic>
      <p:pic>
        <p:nvPicPr>
          <p:cNvPr id="15" name="Graphic 84">
            <a:extLst>
              <a:ext uri="{FF2B5EF4-FFF2-40B4-BE49-F238E27FC236}">
                <a16:creationId xmlns:a16="http://schemas.microsoft.com/office/drawing/2014/main" id="{95A9BEDE-72F8-B1CA-85BC-2601F27B41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93062" y="2331402"/>
            <a:ext cx="467297" cy="4672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93AE740-1E69-E044-8809-C1AED82EAC0F}"/>
              </a:ext>
            </a:extLst>
          </p:cNvPr>
          <p:cNvSpPr txBox="1"/>
          <p:nvPr/>
        </p:nvSpPr>
        <p:spPr>
          <a:xfrm>
            <a:off x="8012173" y="2750124"/>
            <a:ext cx="8290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1" i="0" u="none" strike="noStrike" baseline="0">
                <a:solidFill>
                  <a:srgbClr val="0000FF"/>
                </a:solidFill>
                <a:latin typeface="Calibri" panose="020F0502020204030204" pitchFamily="34" charset="0"/>
              </a:defRPr>
            </a:lvl1pPr>
          </a:lstStyle>
          <a:p>
            <a:r>
              <a:rPr lang="en-GB" dirty="0">
                <a:solidFill>
                  <a:srgbClr val="FF0000"/>
                </a:solidFill>
              </a:rPr>
              <a:t>azfw_hub2</a:t>
            </a:r>
          </a:p>
        </p:txBody>
      </p:sp>
      <p:sp>
        <p:nvSpPr>
          <p:cNvPr id="30" name="Flowchart: Alternate Process 13">
            <a:extLst>
              <a:ext uri="{FF2B5EF4-FFF2-40B4-BE49-F238E27FC236}">
                <a16:creationId xmlns:a16="http://schemas.microsoft.com/office/drawing/2014/main" id="{38BCC540-9BCD-5560-B51A-9B9E365742A4}"/>
              </a:ext>
            </a:extLst>
          </p:cNvPr>
          <p:cNvSpPr/>
          <p:nvPr/>
        </p:nvSpPr>
        <p:spPr>
          <a:xfrm>
            <a:off x="3843535" y="5367879"/>
            <a:ext cx="1427062" cy="735000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7DE3738-9020-FE6A-926B-048838712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263" y="5654567"/>
            <a:ext cx="327660" cy="32766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DFFC7C7-84A5-4CE3-DCFA-CB479F85609F}"/>
              </a:ext>
            </a:extLst>
          </p:cNvPr>
          <p:cNvSpPr txBox="1"/>
          <p:nvPr/>
        </p:nvSpPr>
        <p:spPr>
          <a:xfrm>
            <a:off x="3809076" y="5423018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vm-branch1</a:t>
            </a:r>
            <a:endParaRPr lang="en-GB" sz="1100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20653791-D89F-F64B-0281-965E780E9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214" y="5070280"/>
            <a:ext cx="388064" cy="24836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FA48A72-4DBC-B723-BD72-6DEC9E826740}"/>
              </a:ext>
            </a:extLst>
          </p:cNvPr>
          <p:cNvSpPr txBox="1"/>
          <p:nvPr/>
        </p:nvSpPr>
        <p:spPr>
          <a:xfrm>
            <a:off x="3871366" y="5059145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net-branch1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8360000-08CF-2E7C-566E-29428EEA5584}"/>
              </a:ext>
            </a:extLst>
          </p:cNvPr>
          <p:cNvSpPr txBox="1"/>
          <p:nvPr/>
        </p:nvSpPr>
        <p:spPr>
          <a:xfrm>
            <a:off x="4592910" y="5793326"/>
            <a:ext cx="7056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vpnGtw1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D2598C04-C13D-7E9B-D5D4-9C2E247C6D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2023" y="5492904"/>
            <a:ext cx="311920" cy="34603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D59ECEB5-18BA-024D-09BF-F1CB14DAB4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73026" y="5656463"/>
            <a:ext cx="346710" cy="358140"/>
          </a:xfrm>
          <a:prstGeom prst="rect">
            <a:avLst/>
          </a:prstGeom>
        </p:spPr>
      </p:pic>
      <p:sp>
        <p:nvSpPr>
          <p:cNvPr id="44" name="Flowchart: Alternate Process 52">
            <a:extLst>
              <a:ext uri="{FF2B5EF4-FFF2-40B4-BE49-F238E27FC236}">
                <a16:creationId xmlns:a16="http://schemas.microsoft.com/office/drawing/2014/main" id="{BE151E48-097F-324B-83CC-767C0566D112}"/>
              </a:ext>
            </a:extLst>
          </p:cNvPr>
          <p:cNvSpPr/>
          <p:nvPr/>
        </p:nvSpPr>
        <p:spPr>
          <a:xfrm>
            <a:off x="7433412" y="5344645"/>
            <a:ext cx="1427062" cy="75065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6CE07991-4E2D-1DCB-3A96-9A8EC6316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0110" y="5524435"/>
            <a:ext cx="327660" cy="32766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1FCFE600-DBCF-5F94-31A4-1C682A25C0A8}"/>
              </a:ext>
            </a:extLst>
          </p:cNvPr>
          <p:cNvSpPr txBox="1"/>
          <p:nvPr/>
        </p:nvSpPr>
        <p:spPr>
          <a:xfrm>
            <a:off x="7986517" y="5332036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vm-branch2</a:t>
            </a:r>
            <a:endParaRPr lang="en-GB" sz="1100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FDC5966E-9E42-F4EF-DFF2-83A8F40BE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692" y="5030449"/>
            <a:ext cx="388064" cy="248361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ED97FA0C-96B1-D381-28FF-25BBC7FE18EC}"/>
              </a:ext>
            </a:extLst>
          </p:cNvPr>
          <p:cNvSpPr txBox="1"/>
          <p:nvPr/>
        </p:nvSpPr>
        <p:spPr>
          <a:xfrm>
            <a:off x="8233751" y="5015918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net-branch2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823CB5-D932-7362-CED8-52F36201D040}"/>
              </a:ext>
            </a:extLst>
          </p:cNvPr>
          <p:cNvSpPr txBox="1"/>
          <p:nvPr/>
        </p:nvSpPr>
        <p:spPr>
          <a:xfrm>
            <a:off x="7416489" y="5754414"/>
            <a:ext cx="7056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vpnGtw2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21379EB3-4234-3343-4737-33B2FD8DEE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8456" y="5423744"/>
            <a:ext cx="311920" cy="346036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C34511C7-09C6-4C25-DFCD-83D27D89E1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86413" y="5614073"/>
            <a:ext cx="346710" cy="3581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78D582-D5CA-D0A5-9B22-154D66C7BAAC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467016" y="3725726"/>
            <a:ext cx="487680" cy="4876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23C2BC0-4767-76FE-CA78-12533149761C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98079" y="3822734"/>
            <a:ext cx="487680" cy="48768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854AAFA-5DA4-CA27-073F-81E28A343DFF}"/>
              </a:ext>
            </a:extLst>
          </p:cNvPr>
          <p:cNvSpPr txBox="1"/>
          <p:nvPr/>
        </p:nvSpPr>
        <p:spPr>
          <a:xfrm>
            <a:off x="3588265" y="3851131"/>
            <a:ext cx="11753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hub1_S2SvpnGW</a:t>
            </a:r>
          </a:p>
          <a:p>
            <a:pPr algn="l"/>
            <a:r>
              <a:rPr lang="en-GB" dirty="0">
                <a:solidFill>
                  <a:srgbClr val="9900FF"/>
                </a:solidFill>
              </a:rPr>
              <a:t>AS: 65515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5390A6-E5B4-2E3C-E0F7-DF41CFF83682}"/>
              </a:ext>
            </a:extLst>
          </p:cNvPr>
          <p:cNvSpPr txBox="1"/>
          <p:nvPr/>
        </p:nvSpPr>
        <p:spPr>
          <a:xfrm>
            <a:off x="7935446" y="3808973"/>
            <a:ext cx="11753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hub2_S2SvpnGW</a:t>
            </a:r>
          </a:p>
          <a:p>
            <a:pPr algn="l"/>
            <a:r>
              <a:rPr lang="en-GB" dirty="0">
                <a:solidFill>
                  <a:srgbClr val="9900FF"/>
                </a:solidFill>
              </a:rPr>
              <a:t>AS: 65515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E423B18-61A8-286C-D91E-8C3AD5328E3D}"/>
              </a:ext>
            </a:extLst>
          </p:cNvPr>
          <p:cNvSpPr txBox="1"/>
          <p:nvPr/>
        </p:nvSpPr>
        <p:spPr>
          <a:xfrm>
            <a:off x="3446420" y="4407004"/>
            <a:ext cx="6607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33A23AA-BC69-F8CA-7CDA-C2997F5BE49E}"/>
              </a:ext>
            </a:extLst>
          </p:cNvPr>
          <p:cNvCxnSpPr>
            <a:cxnSpLocks/>
          </p:cNvCxnSpPr>
          <p:nvPr/>
        </p:nvCxnSpPr>
        <p:spPr>
          <a:xfrm>
            <a:off x="7634239" y="4144357"/>
            <a:ext cx="0" cy="126771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D3136E7-7697-6057-C2FF-137927B6A3FF}"/>
              </a:ext>
            </a:extLst>
          </p:cNvPr>
          <p:cNvSpPr txBox="1"/>
          <p:nvPr/>
        </p:nvSpPr>
        <p:spPr>
          <a:xfrm>
            <a:off x="6989629" y="4335460"/>
            <a:ext cx="6607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E2F949C-4C74-8A49-A170-42C6A892444F}"/>
              </a:ext>
            </a:extLst>
          </p:cNvPr>
          <p:cNvCxnSpPr>
            <a:cxnSpLocks/>
          </p:cNvCxnSpPr>
          <p:nvPr/>
        </p:nvCxnSpPr>
        <p:spPr>
          <a:xfrm>
            <a:off x="7748379" y="4141561"/>
            <a:ext cx="0" cy="126771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27F79F2-1D89-56AB-26BB-F2049058B3B8}"/>
              </a:ext>
            </a:extLst>
          </p:cNvPr>
          <p:cNvSpPr txBox="1"/>
          <p:nvPr/>
        </p:nvSpPr>
        <p:spPr>
          <a:xfrm>
            <a:off x="4126881" y="4401655"/>
            <a:ext cx="6607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59359F5-8DE1-58ED-CE5B-CD8DFAF505DE}"/>
              </a:ext>
            </a:extLst>
          </p:cNvPr>
          <p:cNvSpPr txBox="1"/>
          <p:nvPr/>
        </p:nvSpPr>
        <p:spPr>
          <a:xfrm>
            <a:off x="7745720" y="4319832"/>
            <a:ext cx="6607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2CE731A-1515-524E-C131-38F0993649E5}"/>
              </a:ext>
            </a:extLst>
          </p:cNvPr>
          <p:cNvCxnSpPr>
            <a:cxnSpLocks/>
          </p:cNvCxnSpPr>
          <p:nvPr/>
        </p:nvCxnSpPr>
        <p:spPr>
          <a:xfrm>
            <a:off x="4785601" y="4296499"/>
            <a:ext cx="0" cy="126771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BA73209-DF95-0F91-5A25-AB3F8C886DC6}"/>
              </a:ext>
            </a:extLst>
          </p:cNvPr>
          <p:cNvCxnSpPr>
            <a:cxnSpLocks/>
          </p:cNvCxnSpPr>
          <p:nvPr/>
        </p:nvCxnSpPr>
        <p:spPr>
          <a:xfrm>
            <a:off x="4899741" y="4293703"/>
            <a:ext cx="0" cy="126771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E3F1D139-62BC-D158-4D61-3E03774374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01662" y="2452335"/>
            <a:ext cx="508662" cy="508662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F2A19E2-A56C-7A13-DE5C-54B175432717}"/>
              </a:ext>
            </a:extLst>
          </p:cNvPr>
          <p:cNvCxnSpPr>
            <a:cxnSpLocks/>
          </p:cNvCxnSpPr>
          <p:nvPr/>
        </p:nvCxnSpPr>
        <p:spPr>
          <a:xfrm flipV="1">
            <a:off x="4428678" y="2774620"/>
            <a:ext cx="1443593" cy="16491"/>
          </a:xfrm>
          <a:prstGeom prst="straightConnector1">
            <a:avLst/>
          </a:prstGeom>
          <a:ln w="60325">
            <a:solidFill>
              <a:srgbClr val="00B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F9722C5-5544-4EE1-FDB6-157CAFE03514}"/>
              </a:ext>
            </a:extLst>
          </p:cNvPr>
          <p:cNvCxnSpPr>
            <a:cxnSpLocks/>
          </p:cNvCxnSpPr>
          <p:nvPr/>
        </p:nvCxnSpPr>
        <p:spPr>
          <a:xfrm flipH="1">
            <a:off x="6566574" y="2743207"/>
            <a:ext cx="1552920" cy="0"/>
          </a:xfrm>
          <a:prstGeom prst="straightConnector1">
            <a:avLst/>
          </a:prstGeom>
          <a:ln w="60325">
            <a:solidFill>
              <a:srgbClr val="00B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01CA9A5-101F-7954-2749-67BF1DF9FF4B}"/>
              </a:ext>
            </a:extLst>
          </p:cNvPr>
          <p:cNvSpPr txBox="1"/>
          <p:nvPr/>
        </p:nvSpPr>
        <p:spPr>
          <a:xfrm>
            <a:off x="5747355" y="2895487"/>
            <a:ext cx="9268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Log Analytics</a:t>
            </a:r>
          </a:p>
          <a:p>
            <a:r>
              <a:rPr lang="en-US" dirty="0">
                <a:solidFill>
                  <a:srgbClr val="0000FF"/>
                </a:solidFill>
              </a:rPr>
              <a:t>workspace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81" name="Free-form: Shape 80">
            <a:extLst>
              <a:ext uri="{FF2B5EF4-FFF2-40B4-BE49-F238E27FC236}">
                <a16:creationId xmlns:a16="http://schemas.microsoft.com/office/drawing/2014/main" id="{C90D29B1-115A-737B-D38D-76A08E1A00DE}"/>
              </a:ext>
            </a:extLst>
          </p:cNvPr>
          <p:cNvSpPr/>
          <p:nvPr/>
        </p:nvSpPr>
        <p:spPr>
          <a:xfrm>
            <a:off x="3446420" y="2143380"/>
            <a:ext cx="5926177" cy="1148202"/>
          </a:xfrm>
          <a:custGeom>
            <a:avLst/>
            <a:gdLst>
              <a:gd name="connsiteX0" fmla="*/ 2226365 w 5734878"/>
              <a:gd name="connsiteY0" fmla="*/ 0 h 924340"/>
              <a:gd name="connsiteX1" fmla="*/ 0 w 5734878"/>
              <a:gd name="connsiteY1" fmla="*/ 0 h 924340"/>
              <a:gd name="connsiteX2" fmla="*/ 9939 w 5734878"/>
              <a:gd name="connsiteY2" fmla="*/ 924340 h 924340"/>
              <a:gd name="connsiteX3" fmla="*/ 5734878 w 5734878"/>
              <a:gd name="connsiteY3" fmla="*/ 924340 h 924340"/>
              <a:gd name="connsiteX4" fmla="*/ 5734878 w 5734878"/>
              <a:gd name="connsiteY4" fmla="*/ 29818 h 924340"/>
              <a:gd name="connsiteX5" fmla="*/ 3737113 w 5734878"/>
              <a:gd name="connsiteY5" fmla="*/ 59635 h 924340"/>
              <a:gd name="connsiteX0" fmla="*/ 2226365 w 5734878"/>
              <a:gd name="connsiteY0" fmla="*/ 0 h 924340"/>
              <a:gd name="connsiteX1" fmla="*/ 0 w 5734878"/>
              <a:gd name="connsiteY1" fmla="*/ 0 h 924340"/>
              <a:gd name="connsiteX2" fmla="*/ 9939 w 5734878"/>
              <a:gd name="connsiteY2" fmla="*/ 924340 h 924340"/>
              <a:gd name="connsiteX3" fmla="*/ 5734878 w 5734878"/>
              <a:gd name="connsiteY3" fmla="*/ 924340 h 924340"/>
              <a:gd name="connsiteX4" fmla="*/ 5734878 w 5734878"/>
              <a:gd name="connsiteY4" fmla="*/ 29818 h 924340"/>
              <a:gd name="connsiteX5" fmla="*/ 3570310 w 5734878"/>
              <a:gd name="connsiteY5" fmla="*/ 10631 h 924340"/>
              <a:gd name="connsiteX0" fmla="*/ 2226365 w 5734878"/>
              <a:gd name="connsiteY0" fmla="*/ 0 h 924340"/>
              <a:gd name="connsiteX1" fmla="*/ 0 w 5734878"/>
              <a:gd name="connsiteY1" fmla="*/ 0 h 924340"/>
              <a:gd name="connsiteX2" fmla="*/ 9939 w 5734878"/>
              <a:gd name="connsiteY2" fmla="*/ 924340 h 924340"/>
              <a:gd name="connsiteX3" fmla="*/ 5734878 w 5734878"/>
              <a:gd name="connsiteY3" fmla="*/ 924340 h 924340"/>
              <a:gd name="connsiteX4" fmla="*/ 5725611 w 5734878"/>
              <a:gd name="connsiteY4" fmla="*/ 13483 h 924340"/>
              <a:gd name="connsiteX5" fmla="*/ 3570310 w 5734878"/>
              <a:gd name="connsiteY5" fmla="*/ 10631 h 924340"/>
              <a:gd name="connsiteX0" fmla="*/ 2226365 w 5734878"/>
              <a:gd name="connsiteY0" fmla="*/ 0 h 924340"/>
              <a:gd name="connsiteX1" fmla="*/ 0 w 5734878"/>
              <a:gd name="connsiteY1" fmla="*/ 0 h 924340"/>
              <a:gd name="connsiteX2" fmla="*/ 9939 w 5734878"/>
              <a:gd name="connsiteY2" fmla="*/ 924340 h 924340"/>
              <a:gd name="connsiteX3" fmla="*/ 5734878 w 5734878"/>
              <a:gd name="connsiteY3" fmla="*/ 924340 h 924340"/>
              <a:gd name="connsiteX4" fmla="*/ 5734878 w 5734878"/>
              <a:gd name="connsiteY4" fmla="*/ 5316 h 924340"/>
              <a:gd name="connsiteX5" fmla="*/ 3570310 w 5734878"/>
              <a:gd name="connsiteY5" fmla="*/ 10631 h 924340"/>
              <a:gd name="connsiteX0" fmla="*/ 2226365 w 5734878"/>
              <a:gd name="connsiteY0" fmla="*/ 19187 h 943527"/>
              <a:gd name="connsiteX1" fmla="*/ 0 w 5734878"/>
              <a:gd name="connsiteY1" fmla="*/ 19187 h 943527"/>
              <a:gd name="connsiteX2" fmla="*/ 9939 w 5734878"/>
              <a:gd name="connsiteY2" fmla="*/ 943527 h 943527"/>
              <a:gd name="connsiteX3" fmla="*/ 5734878 w 5734878"/>
              <a:gd name="connsiteY3" fmla="*/ 943527 h 943527"/>
              <a:gd name="connsiteX4" fmla="*/ 5734878 w 5734878"/>
              <a:gd name="connsiteY4" fmla="*/ 0 h 943527"/>
              <a:gd name="connsiteX5" fmla="*/ 3570310 w 5734878"/>
              <a:gd name="connsiteY5" fmla="*/ 29818 h 943527"/>
              <a:gd name="connsiteX0" fmla="*/ 2226365 w 5734878"/>
              <a:gd name="connsiteY0" fmla="*/ 19187 h 943527"/>
              <a:gd name="connsiteX1" fmla="*/ 0 w 5734878"/>
              <a:gd name="connsiteY1" fmla="*/ 19187 h 943527"/>
              <a:gd name="connsiteX2" fmla="*/ 9939 w 5734878"/>
              <a:gd name="connsiteY2" fmla="*/ 943527 h 943527"/>
              <a:gd name="connsiteX3" fmla="*/ 5734878 w 5734878"/>
              <a:gd name="connsiteY3" fmla="*/ 943527 h 943527"/>
              <a:gd name="connsiteX4" fmla="*/ 5734878 w 5734878"/>
              <a:gd name="connsiteY4" fmla="*/ 0 h 943527"/>
              <a:gd name="connsiteX5" fmla="*/ 3561044 w 5734878"/>
              <a:gd name="connsiteY5" fmla="*/ 13483 h 943527"/>
              <a:gd name="connsiteX0" fmla="*/ 2226365 w 5734878"/>
              <a:gd name="connsiteY0" fmla="*/ 19187 h 943527"/>
              <a:gd name="connsiteX1" fmla="*/ 0 w 5734878"/>
              <a:gd name="connsiteY1" fmla="*/ 19187 h 943527"/>
              <a:gd name="connsiteX2" fmla="*/ 9939 w 5734878"/>
              <a:gd name="connsiteY2" fmla="*/ 943527 h 943527"/>
              <a:gd name="connsiteX3" fmla="*/ 5734878 w 5734878"/>
              <a:gd name="connsiteY3" fmla="*/ 943527 h 943527"/>
              <a:gd name="connsiteX4" fmla="*/ 5734878 w 5734878"/>
              <a:gd name="connsiteY4" fmla="*/ 0 h 943527"/>
              <a:gd name="connsiteX5" fmla="*/ 3542510 w 5734878"/>
              <a:gd name="connsiteY5" fmla="*/ 5316 h 943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34878" h="943527">
                <a:moveTo>
                  <a:pt x="2226365" y="19187"/>
                </a:moveTo>
                <a:lnTo>
                  <a:pt x="0" y="19187"/>
                </a:lnTo>
                <a:lnTo>
                  <a:pt x="9939" y="943527"/>
                </a:lnTo>
                <a:lnTo>
                  <a:pt x="5734878" y="943527"/>
                </a:lnTo>
                <a:lnTo>
                  <a:pt x="5734878" y="0"/>
                </a:lnTo>
                <a:lnTo>
                  <a:pt x="3542510" y="5316"/>
                </a:lnTo>
              </a:path>
            </a:pathLst>
          </a:custGeom>
          <a:noFill/>
          <a:ln w="2222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7E268B-8CC0-C9F0-83EC-5CB3F3DF0BB4}"/>
              </a:ext>
            </a:extLst>
          </p:cNvPr>
          <p:cNvSpPr txBox="1"/>
          <p:nvPr/>
        </p:nvSpPr>
        <p:spPr>
          <a:xfrm>
            <a:off x="5355283" y="1953961"/>
            <a:ext cx="1926276" cy="369332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00FF"/>
                </a:solidFill>
              </a:rPr>
              <a:t>05-azfw-logs.json</a:t>
            </a:r>
          </a:p>
        </p:txBody>
      </p:sp>
    </p:spTree>
    <p:extLst>
      <p:ext uri="{BB962C8B-B14F-4D97-AF65-F5344CB8AC3E}">
        <p14:creationId xmlns:p14="http://schemas.microsoft.com/office/powerpoint/2010/main" val="2765070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441F4-3983-4CEC-801A-FF52CFDEE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01650"/>
          </a:xfrm>
        </p:spPr>
        <p:txBody>
          <a:bodyPr>
            <a:noAutofit/>
          </a:bodyPr>
          <a:lstStyle/>
          <a:p>
            <a:r>
              <a:rPr lang="en-US" sz="3200" dirty="0"/>
              <a:t>deployment</a:t>
            </a:r>
            <a:endParaRPr lang="en-GB" sz="32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E3F2BF1-BEEC-44CC-B593-346AC0A81546}"/>
              </a:ext>
            </a:extLst>
          </p:cNvPr>
          <p:cNvGrpSpPr/>
          <p:nvPr/>
        </p:nvGrpSpPr>
        <p:grpSpPr>
          <a:xfrm>
            <a:off x="3351921" y="1220255"/>
            <a:ext cx="909124" cy="620067"/>
            <a:chOff x="3051318" y="2640014"/>
            <a:chExt cx="909124" cy="619469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1E474A6-0DE5-494F-8F9B-CCC668CF6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20" name="Flowchart: Alternate Process 19">
              <a:extLst>
                <a:ext uri="{FF2B5EF4-FFF2-40B4-BE49-F238E27FC236}">
                  <a16:creationId xmlns:a16="http://schemas.microsoft.com/office/drawing/2014/main" id="{EFC0271C-01D5-4AD9-A186-5616F54170BC}"/>
                </a:ext>
              </a:extLst>
            </p:cNvPr>
            <p:cNvSpPr/>
            <p:nvPr/>
          </p:nvSpPr>
          <p:spPr>
            <a:xfrm>
              <a:off x="3051318" y="2640014"/>
              <a:ext cx="909124" cy="619469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F56D026-D301-40A1-A589-06EB58E8DE2A}"/>
                </a:ext>
              </a:extLst>
            </p:cNvPr>
            <p:cNvSpPr txBox="1"/>
            <p:nvPr/>
          </p:nvSpPr>
          <p:spPr>
            <a:xfrm>
              <a:off x="3072134" y="2735844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vnet1</a:t>
              </a: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723581F-B007-4890-A753-3CA6F82A7878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4804038" y="1835120"/>
            <a:ext cx="0" cy="5305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3844EC7-F114-4DF9-AA08-E157C56642A4}"/>
              </a:ext>
            </a:extLst>
          </p:cNvPr>
          <p:cNvCxnSpPr>
            <a:cxnSpLocks/>
          </p:cNvCxnSpPr>
          <p:nvPr/>
        </p:nvCxnSpPr>
        <p:spPr>
          <a:xfrm>
            <a:off x="3898595" y="1834556"/>
            <a:ext cx="0" cy="531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9D1AA41E-AE55-439E-A334-2643BE93C568}"/>
              </a:ext>
            </a:extLst>
          </p:cNvPr>
          <p:cNvSpPr/>
          <p:nvPr/>
        </p:nvSpPr>
        <p:spPr>
          <a:xfrm>
            <a:off x="2822713" y="2385102"/>
            <a:ext cx="2649796" cy="1951761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C9548D-DD7D-4688-8276-5FA501B055A6}"/>
              </a:ext>
            </a:extLst>
          </p:cNvPr>
          <p:cNvSpPr txBox="1"/>
          <p:nvPr/>
        </p:nvSpPr>
        <p:spPr>
          <a:xfrm>
            <a:off x="4509686" y="3064764"/>
            <a:ext cx="482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1" i="0" u="none" strike="noStrike" baseline="0" dirty="0">
                <a:solidFill>
                  <a:srgbClr val="0000FF"/>
                </a:solidFill>
                <a:latin typeface="Calibri" panose="020F0502020204030204" pitchFamily="34" charset="0"/>
              </a:rPr>
              <a:t>hub1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1C83AD86-3135-45FF-9360-252335832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3363" y="1474789"/>
            <a:ext cx="327660" cy="32766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85D07428-2A47-42BC-8E86-2182482FC531}"/>
              </a:ext>
            </a:extLst>
          </p:cNvPr>
          <p:cNvSpPr txBox="1"/>
          <p:nvPr/>
        </p:nvSpPr>
        <p:spPr>
          <a:xfrm>
            <a:off x="3793491" y="1255299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vm1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30D0340-CB01-4EA1-B4B9-36016C41715B}"/>
              </a:ext>
            </a:extLst>
          </p:cNvPr>
          <p:cNvGrpSpPr/>
          <p:nvPr/>
        </p:nvGrpSpPr>
        <p:grpSpPr>
          <a:xfrm>
            <a:off x="4335961" y="1226175"/>
            <a:ext cx="936154" cy="608945"/>
            <a:chOff x="3051318" y="2651125"/>
            <a:chExt cx="936154" cy="608358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F800439F-07C8-4E90-93CE-ABB0D175E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66" name="Flowchart: Alternate Process 65">
              <a:extLst>
                <a:ext uri="{FF2B5EF4-FFF2-40B4-BE49-F238E27FC236}">
                  <a16:creationId xmlns:a16="http://schemas.microsoft.com/office/drawing/2014/main" id="{211E53C9-9C18-4BC7-BE9A-9F5B4698AC29}"/>
                </a:ext>
              </a:extLst>
            </p:cNvPr>
            <p:cNvSpPr/>
            <p:nvPr/>
          </p:nvSpPr>
          <p:spPr>
            <a:xfrm>
              <a:off x="3051318" y="2651125"/>
              <a:ext cx="936154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40F75FF-68ED-4194-8206-9BC365A228FA}"/>
                </a:ext>
              </a:extLst>
            </p:cNvPr>
            <p:cNvSpPr txBox="1"/>
            <p:nvPr/>
          </p:nvSpPr>
          <p:spPr>
            <a:xfrm>
              <a:off x="3054386" y="2743337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vnet2</a:t>
              </a:r>
            </a:p>
          </p:txBody>
        </p:sp>
      </p:grpSp>
      <p:pic>
        <p:nvPicPr>
          <p:cNvPr id="68" name="Picture 67">
            <a:extLst>
              <a:ext uri="{FF2B5EF4-FFF2-40B4-BE49-F238E27FC236}">
                <a16:creationId xmlns:a16="http://schemas.microsoft.com/office/drawing/2014/main" id="{B15795E9-EAE6-45CB-99E2-C8B4AD395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713" y="1507460"/>
            <a:ext cx="327660" cy="32766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9FF4CB7A-80B2-4B73-8890-BB563E88E328}"/>
              </a:ext>
            </a:extLst>
          </p:cNvPr>
          <p:cNvSpPr txBox="1"/>
          <p:nvPr/>
        </p:nvSpPr>
        <p:spPr>
          <a:xfrm>
            <a:off x="4823871" y="1279096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vm2</a:t>
            </a:r>
          </a:p>
        </p:txBody>
      </p:sp>
      <p:sp>
        <p:nvSpPr>
          <p:cNvPr id="72" name="Flowchart: Alternate Process 71">
            <a:extLst>
              <a:ext uri="{FF2B5EF4-FFF2-40B4-BE49-F238E27FC236}">
                <a16:creationId xmlns:a16="http://schemas.microsoft.com/office/drawing/2014/main" id="{40AA2EEF-831C-49DD-9C5D-377F4A5AC91A}"/>
              </a:ext>
            </a:extLst>
          </p:cNvPr>
          <p:cNvSpPr/>
          <p:nvPr/>
        </p:nvSpPr>
        <p:spPr>
          <a:xfrm>
            <a:off x="7298486" y="1060665"/>
            <a:ext cx="975242" cy="608945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370D562-6476-43DE-A158-EBAF3EADBC32}"/>
              </a:ext>
            </a:extLst>
          </p:cNvPr>
          <p:cNvSpPr txBox="1"/>
          <p:nvPr/>
        </p:nvSpPr>
        <p:spPr>
          <a:xfrm>
            <a:off x="7283374" y="1131533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latin typeface="Calibri" panose="020F0502020204030204" pitchFamily="34" charset="0"/>
              </a:rPr>
              <a:t>vnet3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A46A71FC-6360-46FC-9417-E6E9B5511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0422" y="1304127"/>
            <a:ext cx="327660" cy="32766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471021AB-D256-4398-A537-9C8E2CF4904F}"/>
              </a:ext>
            </a:extLst>
          </p:cNvPr>
          <p:cNvSpPr txBox="1"/>
          <p:nvPr/>
        </p:nvSpPr>
        <p:spPr>
          <a:xfrm>
            <a:off x="7822319" y="1084636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vm3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FBF858E-73E1-4214-BCA2-F381CC5DD21F}"/>
              </a:ext>
            </a:extLst>
          </p:cNvPr>
          <p:cNvCxnSpPr>
            <a:cxnSpLocks/>
          </p:cNvCxnSpPr>
          <p:nvPr/>
        </p:nvCxnSpPr>
        <p:spPr>
          <a:xfrm>
            <a:off x="8036725" y="1678392"/>
            <a:ext cx="0" cy="5751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C7133B8-A778-4453-80FD-BEDEA0D45E91}"/>
              </a:ext>
            </a:extLst>
          </p:cNvPr>
          <p:cNvGrpSpPr/>
          <p:nvPr/>
        </p:nvGrpSpPr>
        <p:grpSpPr>
          <a:xfrm>
            <a:off x="8530574" y="1068912"/>
            <a:ext cx="975020" cy="608945"/>
            <a:chOff x="3042016" y="2651125"/>
            <a:chExt cx="975020" cy="608358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E7F2257A-32DC-41A9-8C5E-261F1673F4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79" name="Flowchart: Alternate Process 78">
              <a:extLst>
                <a:ext uri="{FF2B5EF4-FFF2-40B4-BE49-F238E27FC236}">
                  <a16:creationId xmlns:a16="http://schemas.microsoft.com/office/drawing/2014/main" id="{C25D6DAB-16B9-4886-933E-3E4C5D338856}"/>
                </a:ext>
              </a:extLst>
            </p:cNvPr>
            <p:cNvSpPr/>
            <p:nvPr/>
          </p:nvSpPr>
          <p:spPr>
            <a:xfrm>
              <a:off x="3051318" y="2651125"/>
              <a:ext cx="965718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7299A7D-4DBC-440F-B7DB-563D43861BCF}"/>
                </a:ext>
              </a:extLst>
            </p:cNvPr>
            <p:cNvSpPr txBox="1"/>
            <p:nvPr/>
          </p:nvSpPr>
          <p:spPr>
            <a:xfrm>
              <a:off x="3042016" y="2735843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vnet4</a:t>
              </a:r>
            </a:p>
          </p:txBody>
        </p:sp>
      </p:grp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A4227B5-7A01-4CC1-9868-64BADEB428D5}"/>
              </a:ext>
            </a:extLst>
          </p:cNvPr>
          <p:cNvCxnSpPr>
            <a:cxnSpLocks/>
          </p:cNvCxnSpPr>
          <p:nvPr/>
        </p:nvCxnSpPr>
        <p:spPr>
          <a:xfrm>
            <a:off x="8982443" y="1669125"/>
            <a:ext cx="0" cy="5911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owchart: Alternate Process 82">
            <a:extLst>
              <a:ext uri="{FF2B5EF4-FFF2-40B4-BE49-F238E27FC236}">
                <a16:creationId xmlns:a16="http://schemas.microsoft.com/office/drawing/2014/main" id="{916022E2-6F4F-4DD7-BB5B-73A5518E763F}"/>
              </a:ext>
            </a:extLst>
          </p:cNvPr>
          <p:cNvSpPr/>
          <p:nvPr/>
        </p:nvSpPr>
        <p:spPr>
          <a:xfrm>
            <a:off x="7236590" y="2250405"/>
            <a:ext cx="2006221" cy="1974678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C504CA2-F0D3-4CAD-8FD5-5C2A4B8D90A0}"/>
              </a:ext>
            </a:extLst>
          </p:cNvPr>
          <p:cNvSpPr txBox="1"/>
          <p:nvPr/>
        </p:nvSpPr>
        <p:spPr>
          <a:xfrm>
            <a:off x="8424780" y="3165002"/>
            <a:ext cx="482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1" i="0" u="none" strike="noStrike" baseline="0" dirty="0">
                <a:solidFill>
                  <a:srgbClr val="0000FF"/>
                </a:solidFill>
                <a:latin typeface="Calibri" panose="020F0502020204030204" pitchFamily="34" charset="0"/>
              </a:rPr>
              <a:t>hub2</a:t>
            </a:r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23136A07-2093-4A5A-82BA-E8071D345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5962" y="1303640"/>
            <a:ext cx="327660" cy="32766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CA3551EF-AFB3-4468-8D74-C5E69EF3C58B}"/>
              </a:ext>
            </a:extLst>
          </p:cNvPr>
          <p:cNvSpPr txBox="1"/>
          <p:nvPr/>
        </p:nvSpPr>
        <p:spPr>
          <a:xfrm>
            <a:off x="9057357" y="1085021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vm4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CBC252A-A7D8-4583-B7C1-F5C1C3CDB22B}"/>
              </a:ext>
            </a:extLst>
          </p:cNvPr>
          <p:cNvCxnSpPr>
            <a:cxnSpLocks/>
          </p:cNvCxnSpPr>
          <p:nvPr/>
        </p:nvCxnSpPr>
        <p:spPr>
          <a:xfrm flipV="1">
            <a:off x="5495400" y="3588425"/>
            <a:ext cx="1718299" cy="113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0904515-143D-49BA-912D-330BBFF69F0B}"/>
              </a:ext>
            </a:extLst>
          </p:cNvPr>
          <p:cNvCxnSpPr>
            <a:cxnSpLocks/>
          </p:cNvCxnSpPr>
          <p:nvPr/>
        </p:nvCxnSpPr>
        <p:spPr>
          <a:xfrm flipV="1">
            <a:off x="5504923" y="3453799"/>
            <a:ext cx="1778451" cy="31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0759E6F-90AC-4558-A348-96FF8AF48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631" y="1392709"/>
            <a:ext cx="388064" cy="2486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3FCA33-D0EC-4812-966C-3A0BEC2A80A1}"/>
              </a:ext>
            </a:extLst>
          </p:cNvPr>
          <p:cNvSpPr txBox="1"/>
          <p:nvPr/>
        </p:nvSpPr>
        <p:spPr>
          <a:xfrm>
            <a:off x="3607840" y="2839412"/>
            <a:ext cx="8306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1" i="0" u="none" strike="noStrike" baseline="0">
                <a:solidFill>
                  <a:srgbClr val="0000FF"/>
                </a:solidFill>
                <a:latin typeface="Calibri" panose="020F0502020204030204" pitchFamily="34" charset="0"/>
              </a:defRPr>
            </a:lvl1pPr>
          </a:lstStyle>
          <a:p>
            <a:r>
              <a:rPr lang="en-GB" dirty="0">
                <a:solidFill>
                  <a:srgbClr val="FF0000"/>
                </a:solidFill>
              </a:rPr>
              <a:t>azfw_hub1</a:t>
            </a:r>
          </a:p>
        </p:txBody>
      </p:sp>
      <p:pic>
        <p:nvPicPr>
          <p:cNvPr id="93" name="Graphic 84">
            <a:extLst>
              <a:ext uri="{FF2B5EF4-FFF2-40B4-BE49-F238E27FC236}">
                <a16:creationId xmlns:a16="http://schemas.microsoft.com/office/drawing/2014/main" id="{E36B53DA-A5AA-7A4E-BF05-4245164243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5390" y="2415227"/>
            <a:ext cx="467297" cy="4672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055795-6B3C-47F5-8D1E-5B8B4484DA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9189" y="2549605"/>
            <a:ext cx="299505" cy="2995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2943D19-F08C-493C-A99E-020800B585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7604" y="2343526"/>
            <a:ext cx="299505" cy="299505"/>
          </a:xfrm>
          <a:prstGeom prst="rect">
            <a:avLst/>
          </a:prstGeom>
        </p:spPr>
      </p:pic>
      <p:pic>
        <p:nvPicPr>
          <p:cNvPr id="15" name="Graphic 84">
            <a:extLst>
              <a:ext uri="{FF2B5EF4-FFF2-40B4-BE49-F238E27FC236}">
                <a16:creationId xmlns:a16="http://schemas.microsoft.com/office/drawing/2014/main" id="{95A9BEDE-72F8-B1CA-85BC-2601F27B41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93062" y="2331402"/>
            <a:ext cx="467297" cy="4672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93AE740-1E69-E044-8809-C1AED82EAC0F}"/>
              </a:ext>
            </a:extLst>
          </p:cNvPr>
          <p:cNvSpPr txBox="1"/>
          <p:nvPr/>
        </p:nvSpPr>
        <p:spPr>
          <a:xfrm>
            <a:off x="8012173" y="2750124"/>
            <a:ext cx="8290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1" i="0" u="none" strike="noStrike" baseline="0">
                <a:solidFill>
                  <a:srgbClr val="0000FF"/>
                </a:solidFill>
                <a:latin typeface="Calibri" panose="020F0502020204030204" pitchFamily="34" charset="0"/>
              </a:defRPr>
            </a:lvl1pPr>
          </a:lstStyle>
          <a:p>
            <a:r>
              <a:rPr lang="en-GB" dirty="0">
                <a:solidFill>
                  <a:srgbClr val="FF0000"/>
                </a:solidFill>
              </a:rPr>
              <a:t>azfw_hub2</a:t>
            </a:r>
          </a:p>
        </p:txBody>
      </p:sp>
      <p:sp>
        <p:nvSpPr>
          <p:cNvPr id="30" name="Flowchart: Alternate Process 13">
            <a:extLst>
              <a:ext uri="{FF2B5EF4-FFF2-40B4-BE49-F238E27FC236}">
                <a16:creationId xmlns:a16="http://schemas.microsoft.com/office/drawing/2014/main" id="{38BCC540-9BCD-5560-B51A-9B9E365742A4}"/>
              </a:ext>
            </a:extLst>
          </p:cNvPr>
          <p:cNvSpPr/>
          <p:nvPr/>
        </p:nvSpPr>
        <p:spPr>
          <a:xfrm>
            <a:off x="3843535" y="5367879"/>
            <a:ext cx="1427062" cy="735000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7DE3738-9020-FE6A-926B-048838712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263" y="5654567"/>
            <a:ext cx="327660" cy="32766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DFFC7C7-84A5-4CE3-DCFA-CB479F85609F}"/>
              </a:ext>
            </a:extLst>
          </p:cNvPr>
          <p:cNvSpPr txBox="1"/>
          <p:nvPr/>
        </p:nvSpPr>
        <p:spPr>
          <a:xfrm>
            <a:off x="3809076" y="5423018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vm-branch1</a:t>
            </a:r>
            <a:endParaRPr lang="en-GB" sz="1100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20653791-D89F-F64B-0281-965E780E9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214" y="5070280"/>
            <a:ext cx="388064" cy="24836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FA48A72-4DBC-B723-BD72-6DEC9E826740}"/>
              </a:ext>
            </a:extLst>
          </p:cNvPr>
          <p:cNvSpPr txBox="1"/>
          <p:nvPr/>
        </p:nvSpPr>
        <p:spPr>
          <a:xfrm>
            <a:off x="3871366" y="5059145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net-branch1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8360000-08CF-2E7C-566E-29428EEA5584}"/>
              </a:ext>
            </a:extLst>
          </p:cNvPr>
          <p:cNvSpPr txBox="1"/>
          <p:nvPr/>
        </p:nvSpPr>
        <p:spPr>
          <a:xfrm>
            <a:off x="4592910" y="5793326"/>
            <a:ext cx="7056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vpnGtw1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D2598C04-C13D-7E9B-D5D4-9C2E247C6D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2023" y="5492904"/>
            <a:ext cx="311920" cy="34603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D59ECEB5-18BA-024D-09BF-F1CB14DAB4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6692" y="5486852"/>
            <a:ext cx="346710" cy="358140"/>
          </a:xfrm>
          <a:prstGeom prst="rect">
            <a:avLst/>
          </a:prstGeom>
        </p:spPr>
      </p:pic>
      <p:sp>
        <p:nvSpPr>
          <p:cNvPr id="44" name="Flowchart: Alternate Process 52">
            <a:extLst>
              <a:ext uri="{FF2B5EF4-FFF2-40B4-BE49-F238E27FC236}">
                <a16:creationId xmlns:a16="http://schemas.microsoft.com/office/drawing/2014/main" id="{BE151E48-097F-324B-83CC-767C0566D112}"/>
              </a:ext>
            </a:extLst>
          </p:cNvPr>
          <p:cNvSpPr/>
          <p:nvPr/>
        </p:nvSpPr>
        <p:spPr>
          <a:xfrm>
            <a:off x="7433412" y="5344645"/>
            <a:ext cx="1427062" cy="75065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6CE07991-4E2D-1DCB-3A96-9A8EC6316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0110" y="5524435"/>
            <a:ext cx="327660" cy="32766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1FCFE600-DBCF-5F94-31A4-1C682A25C0A8}"/>
              </a:ext>
            </a:extLst>
          </p:cNvPr>
          <p:cNvSpPr txBox="1"/>
          <p:nvPr/>
        </p:nvSpPr>
        <p:spPr>
          <a:xfrm>
            <a:off x="7912456" y="5331549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vm-branch2</a:t>
            </a:r>
            <a:endParaRPr lang="en-GB" sz="1100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FDC5966E-9E42-F4EF-DFF2-83A8F40BE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692" y="5030449"/>
            <a:ext cx="388064" cy="248361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ED97FA0C-96B1-D381-28FF-25BBC7FE18EC}"/>
              </a:ext>
            </a:extLst>
          </p:cNvPr>
          <p:cNvSpPr txBox="1"/>
          <p:nvPr/>
        </p:nvSpPr>
        <p:spPr>
          <a:xfrm>
            <a:off x="8233751" y="5015918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net-branch2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823CB5-D932-7362-CED8-52F36201D040}"/>
              </a:ext>
            </a:extLst>
          </p:cNvPr>
          <p:cNvSpPr txBox="1"/>
          <p:nvPr/>
        </p:nvSpPr>
        <p:spPr>
          <a:xfrm>
            <a:off x="7416489" y="5754414"/>
            <a:ext cx="7056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vpnGtw2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21379EB3-4234-3343-4737-33B2FD8DEE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8456" y="5423744"/>
            <a:ext cx="311920" cy="346036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C34511C7-09C6-4C25-DFCD-83D27D89E1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86413" y="5490915"/>
            <a:ext cx="346710" cy="3581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78D582-D5CA-D0A5-9B22-154D66C7BAAC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467016" y="3725726"/>
            <a:ext cx="487680" cy="4876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23C2BC0-4767-76FE-CA78-12533149761C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98079" y="3822734"/>
            <a:ext cx="487680" cy="48768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854AAFA-5DA4-CA27-073F-81E28A343DFF}"/>
              </a:ext>
            </a:extLst>
          </p:cNvPr>
          <p:cNvSpPr txBox="1"/>
          <p:nvPr/>
        </p:nvSpPr>
        <p:spPr>
          <a:xfrm>
            <a:off x="4285930" y="3408384"/>
            <a:ext cx="11753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hub1_S2SvpnGW</a:t>
            </a:r>
          </a:p>
          <a:p>
            <a:pPr algn="l"/>
            <a:r>
              <a:rPr lang="en-GB" dirty="0">
                <a:solidFill>
                  <a:srgbClr val="9900FF"/>
                </a:solidFill>
              </a:rPr>
              <a:t>AS: 65515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5390A6-E5B4-2E3C-E0F7-DF41CFF83682}"/>
              </a:ext>
            </a:extLst>
          </p:cNvPr>
          <p:cNvSpPr txBox="1"/>
          <p:nvPr/>
        </p:nvSpPr>
        <p:spPr>
          <a:xfrm>
            <a:off x="7364554" y="3356239"/>
            <a:ext cx="11753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hub2_S2SvpnGW</a:t>
            </a:r>
          </a:p>
          <a:p>
            <a:pPr algn="l"/>
            <a:r>
              <a:rPr lang="en-GB" dirty="0">
                <a:solidFill>
                  <a:srgbClr val="9900FF"/>
                </a:solidFill>
              </a:rPr>
              <a:t>AS: 65515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E423B18-61A8-286C-D91E-8C3AD5328E3D}"/>
              </a:ext>
            </a:extLst>
          </p:cNvPr>
          <p:cNvSpPr txBox="1"/>
          <p:nvPr/>
        </p:nvSpPr>
        <p:spPr>
          <a:xfrm>
            <a:off x="4132918" y="4447239"/>
            <a:ext cx="6607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33A23AA-BC69-F8CA-7CDA-C2997F5BE49E}"/>
              </a:ext>
            </a:extLst>
          </p:cNvPr>
          <p:cNvCxnSpPr>
            <a:cxnSpLocks/>
          </p:cNvCxnSpPr>
          <p:nvPr/>
        </p:nvCxnSpPr>
        <p:spPr>
          <a:xfrm>
            <a:off x="7634239" y="4144357"/>
            <a:ext cx="0" cy="126771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D3136E7-7697-6057-C2FF-137927B6A3FF}"/>
              </a:ext>
            </a:extLst>
          </p:cNvPr>
          <p:cNvSpPr txBox="1"/>
          <p:nvPr/>
        </p:nvSpPr>
        <p:spPr>
          <a:xfrm>
            <a:off x="6988932" y="4428270"/>
            <a:ext cx="6607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E2F949C-4C74-8A49-A170-42C6A892444F}"/>
              </a:ext>
            </a:extLst>
          </p:cNvPr>
          <p:cNvCxnSpPr>
            <a:cxnSpLocks/>
          </p:cNvCxnSpPr>
          <p:nvPr/>
        </p:nvCxnSpPr>
        <p:spPr>
          <a:xfrm>
            <a:off x="7748379" y="4141561"/>
            <a:ext cx="0" cy="126771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27F79F2-1D89-56AB-26BB-F2049058B3B8}"/>
              </a:ext>
            </a:extLst>
          </p:cNvPr>
          <p:cNvSpPr txBox="1"/>
          <p:nvPr/>
        </p:nvSpPr>
        <p:spPr>
          <a:xfrm>
            <a:off x="4834642" y="4482560"/>
            <a:ext cx="6607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59359F5-8DE1-58ED-CE5B-CD8DFAF505DE}"/>
              </a:ext>
            </a:extLst>
          </p:cNvPr>
          <p:cNvSpPr txBox="1"/>
          <p:nvPr/>
        </p:nvSpPr>
        <p:spPr>
          <a:xfrm>
            <a:off x="7795053" y="4408259"/>
            <a:ext cx="6607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2CE731A-1515-524E-C131-38F0993649E5}"/>
              </a:ext>
            </a:extLst>
          </p:cNvPr>
          <p:cNvCxnSpPr>
            <a:cxnSpLocks/>
          </p:cNvCxnSpPr>
          <p:nvPr/>
        </p:nvCxnSpPr>
        <p:spPr>
          <a:xfrm>
            <a:off x="4785601" y="4296499"/>
            <a:ext cx="0" cy="126771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BA73209-DF95-0F91-5A25-AB3F8C886DC6}"/>
              </a:ext>
            </a:extLst>
          </p:cNvPr>
          <p:cNvCxnSpPr>
            <a:cxnSpLocks/>
          </p:cNvCxnSpPr>
          <p:nvPr/>
        </p:nvCxnSpPr>
        <p:spPr>
          <a:xfrm>
            <a:off x="4899741" y="4293703"/>
            <a:ext cx="0" cy="126771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E3F1D139-62BC-D158-4D61-3E03774374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01662" y="2452335"/>
            <a:ext cx="508662" cy="508662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F2A19E2-A56C-7A13-DE5C-54B175432717}"/>
              </a:ext>
            </a:extLst>
          </p:cNvPr>
          <p:cNvCxnSpPr>
            <a:cxnSpLocks/>
          </p:cNvCxnSpPr>
          <p:nvPr/>
        </p:nvCxnSpPr>
        <p:spPr>
          <a:xfrm flipV="1">
            <a:off x="4428678" y="2774620"/>
            <a:ext cx="1443593" cy="16491"/>
          </a:xfrm>
          <a:prstGeom prst="straightConnector1">
            <a:avLst/>
          </a:prstGeom>
          <a:ln w="60325">
            <a:solidFill>
              <a:srgbClr val="00B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F9722C5-5544-4EE1-FDB6-157CAFE03514}"/>
              </a:ext>
            </a:extLst>
          </p:cNvPr>
          <p:cNvCxnSpPr>
            <a:cxnSpLocks/>
          </p:cNvCxnSpPr>
          <p:nvPr/>
        </p:nvCxnSpPr>
        <p:spPr>
          <a:xfrm flipH="1">
            <a:off x="6566574" y="2743207"/>
            <a:ext cx="1552920" cy="0"/>
          </a:xfrm>
          <a:prstGeom prst="straightConnector1">
            <a:avLst/>
          </a:prstGeom>
          <a:ln w="60325">
            <a:solidFill>
              <a:srgbClr val="00B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01CA9A5-101F-7954-2749-67BF1DF9FF4B}"/>
              </a:ext>
            </a:extLst>
          </p:cNvPr>
          <p:cNvSpPr txBox="1"/>
          <p:nvPr/>
        </p:nvSpPr>
        <p:spPr>
          <a:xfrm>
            <a:off x="5747355" y="2895487"/>
            <a:ext cx="9268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Log Analytics</a:t>
            </a:r>
          </a:p>
          <a:p>
            <a:r>
              <a:rPr lang="en-US" dirty="0">
                <a:solidFill>
                  <a:srgbClr val="0000FF"/>
                </a:solidFill>
              </a:rPr>
              <a:t>workspace</a:t>
            </a:r>
            <a:endParaRPr lang="en-GB" dirty="0">
              <a:solidFill>
                <a:srgbClr val="0000FF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9DA0F35-CDBE-E30E-D513-1021D8CDDD8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36288" y="3814667"/>
            <a:ext cx="341823" cy="443860"/>
          </a:xfrm>
          <a:prstGeom prst="rect">
            <a:avLst/>
          </a:prstGeom>
        </p:spPr>
      </p:pic>
      <p:sp>
        <p:nvSpPr>
          <p:cNvPr id="46" name="Flowchart: Alternate Process 13">
            <a:extLst>
              <a:ext uri="{FF2B5EF4-FFF2-40B4-BE49-F238E27FC236}">
                <a16:creationId xmlns:a16="http://schemas.microsoft.com/office/drawing/2014/main" id="{D6A6737D-04CB-CDB7-5348-591C8B457380}"/>
              </a:ext>
            </a:extLst>
          </p:cNvPr>
          <p:cNvSpPr/>
          <p:nvPr/>
        </p:nvSpPr>
        <p:spPr>
          <a:xfrm>
            <a:off x="1927514" y="5524435"/>
            <a:ext cx="1427062" cy="735000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032C1D5D-21F1-47AC-6EF3-A89AD88EF33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13878" y="5703735"/>
            <a:ext cx="518160" cy="51816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5FF6FB65-A0F4-2ACC-27E9-B8DA53631D99}"/>
              </a:ext>
            </a:extLst>
          </p:cNvPr>
          <p:cNvSpPr txBox="1"/>
          <p:nvPr/>
        </p:nvSpPr>
        <p:spPr>
          <a:xfrm>
            <a:off x="2132299" y="5878901"/>
            <a:ext cx="9124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On-premises</a:t>
            </a:r>
            <a:endParaRPr lang="en-US" sz="1100" b="0" i="0" u="none" strike="noStrike" baseline="0" dirty="0">
              <a:solidFill>
                <a:srgbClr val="006600"/>
              </a:solidFill>
              <a:latin typeface="Calibri" panose="020F0502020204030204" pitchFamily="34" charset="0"/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5A5FC20-3B86-303E-4DC0-5FD2D48BF7BE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2784011" y="4258527"/>
            <a:ext cx="523189" cy="682929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B5B797E-06CF-F86C-C0FA-11BE2A23DF4E}"/>
              </a:ext>
            </a:extLst>
          </p:cNvPr>
          <p:cNvSpPr txBox="1"/>
          <p:nvPr/>
        </p:nvSpPr>
        <p:spPr>
          <a:xfrm>
            <a:off x="1765247" y="4901893"/>
            <a:ext cx="7296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1" dirty="0">
                <a:latin typeface="Calibri" panose="020F0502020204030204" pitchFamily="34" charset="0"/>
              </a:rPr>
              <a:t>ER circuit</a:t>
            </a:r>
            <a:endParaRPr lang="en-US" sz="1100" b="1" i="0" u="none" strike="noStrike" baseline="0" dirty="0">
              <a:latin typeface="Calibri" panose="020F050202020403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F64EC3D-FA98-379F-0412-8D7A33B9B58F}"/>
              </a:ext>
            </a:extLst>
          </p:cNvPr>
          <p:cNvSpPr txBox="1"/>
          <p:nvPr/>
        </p:nvSpPr>
        <p:spPr>
          <a:xfrm>
            <a:off x="2959174" y="3398680"/>
            <a:ext cx="7617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 err="1"/>
              <a:t>ergw</a:t>
            </a:r>
            <a:endParaRPr lang="en-GB" dirty="0"/>
          </a:p>
          <a:p>
            <a:pPr algn="l"/>
            <a:r>
              <a:rPr lang="en-GB" dirty="0">
                <a:solidFill>
                  <a:srgbClr val="9900FF"/>
                </a:solidFill>
              </a:rPr>
              <a:t>AS: 65515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7502E961-8FE1-FAA8-2EBE-1EEB359C103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31859" y="5496950"/>
            <a:ext cx="403511" cy="264992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13BB4E94-173E-0E9D-F18F-4ECFFCA79E4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32777" y="5504445"/>
            <a:ext cx="403511" cy="264992"/>
          </a:xfrm>
          <a:prstGeom prst="rect">
            <a:avLst/>
          </a:prstGeom>
        </p:spPr>
      </p:pic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6D2B70F-3F93-A2B1-034F-413E8C549B19}"/>
              </a:ext>
            </a:extLst>
          </p:cNvPr>
          <p:cNvCxnSpPr>
            <a:endCxn id="71" idx="0"/>
          </p:cNvCxnSpPr>
          <p:nvPr/>
        </p:nvCxnSpPr>
        <p:spPr>
          <a:xfrm>
            <a:off x="2433614" y="5339564"/>
            <a:ext cx="1" cy="157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BF64FBB-DBF8-FD9A-EE68-508B6CCA715F}"/>
              </a:ext>
            </a:extLst>
          </p:cNvPr>
          <p:cNvCxnSpPr/>
          <p:nvPr/>
        </p:nvCxnSpPr>
        <p:spPr>
          <a:xfrm>
            <a:off x="2998262" y="5366345"/>
            <a:ext cx="1" cy="157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ree-form: Shape 93">
            <a:extLst>
              <a:ext uri="{FF2B5EF4-FFF2-40B4-BE49-F238E27FC236}">
                <a16:creationId xmlns:a16="http://schemas.microsoft.com/office/drawing/2014/main" id="{03F87684-4C82-4C87-CE89-0EF0841177C1}"/>
              </a:ext>
            </a:extLst>
          </p:cNvPr>
          <p:cNvSpPr/>
          <p:nvPr/>
        </p:nvSpPr>
        <p:spPr>
          <a:xfrm>
            <a:off x="1465642" y="3438939"/>
            <a:ext cx="2191958" cy="1341783"/>
          </a:xfrm>
          <a:custGeom>
            <a:avLst/>
            <a:gdLst>
              <a:gd name="connsiteX0" fmla="*/ 745435 w 2405270"/>
              <a:gd name="connsiteY0" fmla="*/ 59635 h 1341783"/>
              <a:gd name="connsiteX1" fmla="*/ 0 w 2405270"/>
              <a:gd name="connsiteY1" fmla="*/ 49696 h 1341783"/>
              <a:gd name="connsiteX2" fmla="*/ 0 w 2405270"/>
              <a:gd name="connsiteY2" fmla="*/ 1311965 h 1341783"/>
              <a:gd name="connsiteX3" fmla="*/ 2405270 w 2405270"/>
              <a:gd name="connsiteY3" fmla="*/ 1341783 h 1341783"/>
              <a:gd name="connsiteX4" fmla="*/ 2405270 w 2405270"/>
              <a:gd name="connsiteY4" fmla="*/ 0 h 1341783"/>
              <a:gd name="connsiteX5" fmla="*/ 1361661 w 2405270"/>
              <a:gd name="connsiteY5" fmla="*/ 0 h 1341783"/>
              <a:gd name="connsiteX0" fmla="*/ 755374 w 2405270"/>
              <a:gd name="connsiteY0" fmla="*/ 19878 h 1341783"/>
              <a:gd name="connsiteX1" fmla="*/ 0 w 2405270"/>
              <a:gd name="connsiteY1" fmla="*/ 49696 h 1341783"/>
              <a:gd name="connsiteX2" fmla="*/ 0 w 2405270"/>
              <a:gd name="connsiteY2" fmla="*/ 1311965 h 1341783"/>
              <a:gd name="connsiteX3" fmla="*/ 2405270 w 2405270"/>
              <a:gd name="connsiteY3" fmla="*/ 1341783 h 1341783"/>
              <a:gd name="connsiteX4" fmla="*/ 2405270 w 2405270"/>
              <a:gd name="connsiteY4" fmla="*/ 0 h 1341783"/>
              <a:gd name="connsiteX5" fmla="*/ 1361661 w 2405270"/>
              <a:gd name="connsiteY5" fmla="*/ 0 h 1341783"/>
              <a:gd name="connsiteX0" fmla="*/ 765314 w 2415210"/>
              <a:gd name="connsiteY0" fmla="*/ 19878 h 1341783"/>
              <a:gd name="connsiteX1" fmla="*/ 0 w 2415210"/>
              <a:gd name="connsiteY1" fmla="*/ 0 h 1341783"/>
              <a:gd name="connsiteX2" fmla="*/ 9940 w 2415210"/>
              <a:gd name="connsiteY2" fmla="*/ 1311965 h 1341783"/>
              <a:gd name="connsiteX3" fmla="*/ 2415210 w 2415210"/>
              <a:gd name="connsiteY3" fmla="*/ 1341783 h 1341783"/>
              <a:gd name="connsiteX4" fmla="*/ 2415210 w 2415210"/>
              <a:gd name="connsiteY4" fmla="*/ 0 h 1341783"/>
              <a:gd name="connsiteX5" fmla="*/ 1371601 w 2415210"/>
              <a:gd name="connsiteY5" fmla="*/ 0 h 1341783"/>
              <a:gd name="connsiteX0" fmla="*/ 765314 w 2415210"/>
              <a:gd name="connsiteY0" fmla="*/ 19878 h 1341783"/>
              <a:gd name="connsiteX1" fmla="*/ 0 w 2415210"/>
              <a:gd name="connsiteY1" fmla="*/ 9940 h 1341783"/>
              <a:gd name="connsiteX2" fmla="*/ 9940 w 2415210"/>
              <a:gd name="connsiteY2" fmla="*/ 1311965 h 1341783"/>
              <a:gd name="connsiteX3" fmla="*/ 2415210 w 2415210"/>
              <a:gd name="connsiteY3" fmla="*/ 1341783 h 1341783"/>
              <a:gd name="connsiteX4" fmla="*/ 2415210 w 2415210"/>
              <a:gd name="connsiteY4" fmla="*/ 0 h 1341783"/>
              <a:gd name="connsiteX5" fmla="*/ 1371601 w 2415210"/>
              <a:gd name="connsiteY5" fmla="*/ 0 h 134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5210" h="1341783">
                <a:moveTo>
                  <a:pt x="765314" y="19878"/>
                </a:moveTo>
                <a:lnTo>
                  <a:pt x="0" y="9940"/>
                </a:lnTo>
                <a:cubicBezTo>
                  <a:pt x="3313" y="447262"/>
                  <a:pt x="6627" y="874643"/>
                  <a:pt x="9940" y="1311965"/>
                </a:cubicBezTo>
                <a:lnTo>
                  <a:pt x="2415210" y="1341783"/>
                </a:lnTo>
                <a:lnTo>
                  <a:pt x="2415210" y="0"/>
                </a:lnTo>
                <a:lnTo>
                  <a:pt x="1371601" y="0"/>
                </a:lnTo>
              </a:path>
            </a:pathLst>
          </a:custGeom>
          <a:noFill/>
          <a:ln w="2222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7E268B-8CC0-C9F0-83EC-5CB3F3DF0BB4}"/>
              </a:ext>
            </a:extLst>
          </p:cNvPr>
          <p:cNvSpPr txBox="1"/>
          <p:nvPr/>
        </p:nvSpPr>
        <p:spPr>
          <a:xfrm>
            <a:off x="1670043" y="3236880"/>
            <a:ext cx="1279146" cy="369332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00FF"/>
                </a:solidFill>
              </a:rPr>
              <a:t>06-er.json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A2D741-A0C6-5C0C-26A5-7C89C370A06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358431" y="4734209"/>
            <a:ext cx="815340" cy="81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84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2937</TotalTime>
  <Words>427</Words>
  <Application>Microsoft Office PowerPoint</Application>
  <PresentationFormat>Widescreen</PresentationFormat>
  <Paragraphs>289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az_ea_font</vt:lpstr>
      <vt:lpstr>Calibri</vt:lpstr>
      <vt:lpstr>Calibri Light</vt:lpstr>
      <vt:lpstr>Office Theme</vt:lpstr>
      <vt:lpstr>Secure hub -custom</vt:lpstr>
      <vt:lpstr>PowerPoint Presentation</vt:lpstr>
      <vt:lpstr>PowerPoint Presentation</vt:lpstr>
      <vt:lpstr>PowerPoint Presentation</vt:lpstr>
      <vt:lpstr>deployment</vt:lpstr>
      <vt:lpstr>deployment</vt:lpstr>
      <vt:lpstr>deployment</vt:lpstr>
      <vt:lpstr>deployment</vt:lpstr>
      <vt:lpstr>deployment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Fabrizio Ferri</dc:creator>
  <cp:lastModifiedBy>Fabrizio Ferri</cp:lastModifiedBy>
  <cp:revision>141</cp:revision>
  <dcterms:created xsi:type="dcterms:W3CDTF">2021-08-23T08:56:15Z</dcterms:created>
  <dcterms:modified xsi:type="dcterms:W3CDTF">2023-08-11T17:36:03Z</dcterms:modified>
</cp:coreProperties>
</file>