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Ferri" initials="FF" lastIdx="1" clrIdx="0">
    <p:extLst>
      <p:ext uri="{19B8F6BF-5375-455C-9EA6-DF929625EA0E}">
        <p15:presenceInfo xmlns:p15="http://schemas.microsoft.com/office/powerpoint/2012/main" userId="S::fabferri@microsoft.com::c57e41d2-ed47-4e45-b23b-089ec775c0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-3125" y="-2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4DEE-C348-4680-A049-35E7446E3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5FE0-C01F-4443-B851-56CF94D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67D7-A518-4CFE-BC82-98EE016F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20CD-470F-46E4-A37D-33A8D661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9E3B-F7EC-4900-91C7-F0A52D2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0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937D-A487-4CDB-9744-0386F27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E1FB5-9C6C-4B70-9E5D-AF47691E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3AAB-47D7-4DAD-AB50-1032941C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F13A-DEDA-4D2E-A785-F9506EFB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B4B0-2F5B-4067-9A65-08C3DB12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DE794-D52F-43E0-93D8-316F5D8F3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6455-590F-43DC-8525-E3D91742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EF17-F4B3-48F5-88F1-1BD7B910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72A1-BDBD-47A5-8920-09A5198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38F8-380C-49BD-A064-A79BA2E4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4E02-A607-4006-9E4F-D39D9218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1465-967E-4C35-BBDF-6EE1AA91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124F-2E5F-4732-A876-95004F3F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51AC-F5EB-4018-BB7F-82F3F312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E36B-3EBF-4328-B28E-D41195D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2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892A-6DA3-4196-B47C-C13F781B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F048-A56A-4FF4-A2C7-6DFE7435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73B0-37D5-4F3C-B6F8-54AECA9A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2F58-6481-4EE1-93F4-D88F550A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14B9-E355-4961-A4B5-5FFFB027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2CCD-E97E-48F0-883A-731A898F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7A2-0F84-4C00-BE58-65E6BE92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0392-FB59-49D7-B6FB-80712435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A13E3-11FA-4765-805B-F9937CBD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E33A6-88CB-4742-9F1C-481197BA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2724-4A19-4221-81A3-31F9B6E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499C-BD18-4765-BBEB-40656168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8E8E-243F-4BB7-93DF-AC2FD864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C1B35-0BDB-4213-9738-BD0A8F18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42791-75C1-47BD-8AAB-46545440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F83D-566A-4EFD-A4B5-6487955F0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23C97-B269-459A-A8BA-E810FE3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E705-7590-454F-AB8F-9B07934E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7E29A-3139-4380-94F0-5B2A062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C627-BFCC-443D-824F-52C82436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5E11A-24D2-4160-B776-2E100A89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8731E-D7BF-4BE3-95FC-66B2B593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C1F45-2992-42D8-8B24-5176507C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B1BC4-91D0-4DF5-8F51-81AC89B3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2ECC0-8FC0-4818-BD38-BB1B0CF9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EE4B7-A540-4768-8A4D-83F7E6A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972-74DA-429E-AECF-DB0C4362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F43B-E04F-4BA7-A2AB-F143F31A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40153-C3B4-44FF-BA47-D79B6F29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6F11-0B67-4B87-9FB7-9936ECA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E370-BB1F-47BF-A555-99F365BF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8FE8-9A28-4BFA-85D9-EA9575B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6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79AD-5E55-4892-8BE6-B39255EE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5E797-083B-488B-919A-02999190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C0B7-60AE-42BE-9720-F343782A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D297A-4CE5-4411-85CE-45E2C03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97F32-0267-48AC-9B91-D433D755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7AC3-59E5-4856-A433-FAEA536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71E35-5257-484B-B14F-5B759595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EC23-ABA4-4DEC-A53C-58A2C64F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689F-ACAC-4DD2-8B4A-D53FB193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1F40-289A-4EA3-B1EB-7A01762D1A4B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E9E1-2E72-4FED-AFE2-5AA20844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4739-2B84-41F7-9374-5A3F55C08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44B0-F71A-453F-A020-49AD42AFD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0D10-ED12-458A-AAF9-96ED644C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5E5F55-D8DC-4FA1-92EA-90AA427E0F3D}"/>
              </a:ext>
            </a:extLst>
          </p:cNvPr>
          <p:cNvGrpSpPr/>
          <p:nvPr/>
        </p:nvGrpSpPr>
        <p:grpSpPr>
          <a:xfrm>
            <a:off x="797458" y="2257576"/>
            <a:ext cx="2388784" cy="2409875"/>
            <a:chOff x="2059392" y="2577897"/>
            <a:chExt cx="2412226" cy="24241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DAD911-9821-40F6-9E07-3DCA57719430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33A557-68FB-446D-99D1-D7F9219B493B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2DA9F2-A8DE-4244-9664-2E8F243F3E59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66FB72-AD26-48E4-8F02-BFB4C2D8DC1D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13E18C-7A25-48DE-A4CC-9092B6B10D55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16F05F-A0DA-4750-8769-0D23CEA6DB38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F50C77-64DF-4F22-B24A-60BED228FDB6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40C386-49BC-4BCA-BD2C-9854E63F5AF2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4FF63D-E2C6-4C0E-A77B-20DA0EF988C2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6954DE-715C-4D09-AE97-A336C2904A90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30B828-1405-40E2-9D58-830E5E002499}"/>
              </a:ext>
            </a:extLst>
          </p:cNvPr>
          <p:cNvGrpSpPr/>
          <p:nvPr/>
        </p:nvGrpSpPr>
        <p:grpSpPr>
          <a:xfrm>
            <a:off x="6566123" y="3062999"/>
            <a:ext cx="591515" cy="536264"/>
            <a:chOff x="2059392" y="2577897"/>
            <a:chExt cx="2412226" cy="24241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C64379-BBC4-4A65-8BCE-F6193803D532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86C56F-6250-4D14-9975-84BD9D202706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2D208D-81BF-40E6-B938-D382B0599357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A3C1C6-5141-4FBC-B1A5-A293C5B1539D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FA4D9-D484-42E5-BB78-14B1CCF7F8F9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E7DBEA-1F7D-49A4-A3BB-AEE7064CE2C2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E0ECE0-302C-4E93-820D-B33E8E3B0DB8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483037-DD48-4C5A-A4AB-6B13B588A15C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B05186-DE55-4D57-B19B-EFBC35FEFB63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6F32DE-B76F-41CA-BD79-2C6B0A821B12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DD979D-D5D2-4DE1-8C99-BFAC0C2ACB5C}"/>
              </a:ext>
            </a:extLst>
          </p:cNvPr>
          <p:cNvGrpSpPr/>
          <p:nvPr/>
        </p:nvGrpSpPr>
        <p:grpSpPr>
          <a:xfrm>
            <a:off x="3712872" y="2798334"/>
            <a:ext cx="1122505" cy="1043629"/>
            <a:chOff x="2059392" y="2577897"/>
            <a:chExt cx="2412226" cy="242411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4F7925-FDF7-47F2-BFD7-856D72E9C694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C94B05-0312-4D6A-AFB0-3E848457DEAB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099D8D-2C07-476F-BE9E-76ECB3972A1F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930A2A-0191-4736-BEA2-301ED54121B7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238F0E-898E-4C48-929D-A10BB001F1A7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9BCADF-B47E-4BA6-BE09-9B411B0CDCA5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8E515D-76A8-4A4A-BC28-6016C7D65331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8E5CCD-E87B-4604-82C2-5BCB8CD7B8B1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4023AB-B014-4A3E-A92D-C2375ABDEC60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44A107-D94B-48A0-A1E6-5A51B085A030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D4ACE2-320C-4F0D-BE8F-7B362E95A62B}"/>
              </a:ext>
            </a:extLst>
          </p:cNvPr>
          <p:cNvGrpSpPr/>
          <p:nvPr/>
        </p:nvGrpSpPr>
        <p:grpSpPr>
          <a:xfrm>
            <a:off x="8246510" y="3148082"/>
            <a:ext cx="293778" cy="263432"/>
            <a:chOff x="2059392" y="2577897"/>
            <a:chExt cx="2412226" cy="2424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BB4EA5-8972-4B5B-AC8B-7EDE609C2AA1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4D3674-E3F3-4CA3-B1BA-5CD6A6D8052A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C28DDD-A6F7-488A-8265-AF5FDFF1CE9A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111758-363E-4F99-925C-8B7D4B997FA7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122BC3-FC8F-476C-BAC3-8276E51B08B0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A4EE6-DE5D-44AD-B4A3-8561E1F2844D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CECE246-02D3-4E15-B56A-FB5E08C16546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EFA05FC-A50F-4339-A153-A47679DA7D0C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2D478D-DA72-4F82-9AA6-13B6A6F65864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E15086-C0A7-4A47-8F7B-D98BC60E4901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55A788-A5BE-4AB3-9747-B82A309AB99E}"/>
              </a:ext>
            </a:extLst>
          </p:cNvPr>
          <p:cNvGrpSpPr/>
          <p:nvPr/>
        </p:nvGrpSpPr>
        <p:grpSpPr>
          <a:xfrm>
            <a:off x="8667928" y="3160774"/>
            <a:ext cx="293778" cy="263432"/>
            <a:chOff x="2059392" y="2577897"/>
            <a:chExt cx="2412226" cy="24241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850D3B1-C2F7-4112-B29A-8D09545BEF73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26FD28-A6EC-46C5-9A83-3A2E81B85233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CAED792-19B1-4647-87BA-F2F983E377DD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E8A9C5-0CA9-4E4D-84C5-F4546750F10E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362FA9-87BC-43CD-91D3-2BB299A90D19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88CBF93-0BE0-4691-8492-113BA2527432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36441B5-6473-46C0-8BB3-443729EC4916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646232-8213-4447-9D3C-AE6337A3A5C8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134F44B-EE5A-47CF-AF25-616FAA5C5417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EDE283-E555-4917-8F31-3C39D5AD6645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45EAD4-F503-4EE5-A4FA-34CE77D906FC}"/>
              </a:ext>
            </a:extLst>
          </p:cNvPr>
          <p:cNvGrpSpPr/>
          <p:nvPr/>
        </p:nvGrpSpPr>
        <p:grpSpPr>
          <a:xfrm>
            <a:off x="7568125" y="3103816"/>
            <a:ext cx="449678" cy="411214"/>
            <a:chOff x="2059392" y="2577897"/>
            <a:chExt cx="2412226" cy="242411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10BA3F9-43BF-4A1C-834F-5DB293500028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48F1193-A921-43E8-8474-2097B65C125D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CBB769-DC21-47B9-B0EE-DD380F6432E9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A14CC9-BB12-4452-BC63-31310EA18D81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6DC799-78C4-4838-AA50-A22122A16794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6B5926-0AD7-4310-8F99-534EE7576D90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578C3E0-C3A1-462F-89EE-7AE1788A6829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2B4BBC-8088-46C4-9304-ADBCFFC53250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0C90F9-D881-425C-B737-FA32115CB970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5E5038D-143C-4625-8047-E0BA8090837B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3E4FA07-ECE6-4466-B3AC-E3069707C45C}"/>
              </a:ext>
            </a:extLst>
          </p:cNvPr>
          <p:cNvGrpSpPr/>
          <p:nvPr/>
        </p:nvGrpSpPr>
        <p:grpSpPr>
          <a:xfrm>
            <a:off x="9315885" y="3216496"/>
            <a:ext cx="153321" cy="151363"/>
            <a:chOff x="2059392" y="2577897"/>
            <a:chExt cx="2412226" cy="242411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A8A0D8-9295-457F-AD5A-C5B47D30849D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731B906-3543-4BC2-ADCB-980380F99FE0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2D7AA9D-24CB-4686-92E0-5529E06A534D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AD2D245-597E-454E-A6A7-DB0C84A447ED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FE167B-5EBD-49D9-9775-B64D74FB483E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A060E6-0ACC-4885-996F-72EE8B265EC1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A0C973-4066-47DA-A108-ABF128B0445D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7FE8064-6A72-4FAA-A32C-F552065844A2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6AED3E-E484-4A00-9807-1A15FE046272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A6C722-E0AE-4D96-B73A-9286A535DCC1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399E1F-84F5-47B3-8344-40839D2EB3FF}"/>
              </a:ext>
            </a:extLst>
          </p:cNvPr>
          <p:cNvGrpSpPr/>
          <p:nvPr/>
        </p:nvGrpSpPr>
        <p:grpSpPr>
          <a:xfrm>
            <a:off x="5289614" y="2936693"/>
            <a:ext cx="910207" cy="866797"/>
            <a:chOff x="2059392" y="2577897"/>
            <a:chExt cx="2412226" cy="242411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0BE559-6845-45D6-87BA-D56880B41C43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9669D28-2426-467C-804F-577B9968A3EE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4293CC-0051-43D5-9E43-B154ED14B0FD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0B3B226-E2D1-4789-8632-F9B52662B308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720392C-0264-44F5-B429-F0D1F7DC0B1E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4C81DC-2028-48F5-82E9-172AA5239333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C8AB388-E21E-408C-9FC8-699F07EBD3E3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BC5D35-6A08-4FFB-8E21-BE1FB1F0FEE7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8A0DF24-9CE7-4EA5-848C-7090C8CF0CE1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969521-48D1-4CF1-81CB-E8865C35400B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5B93061-CFA3-46CD-8095-5B53A55364E0}"/>
              </a:ext>
            </a:extLst>
          </p:cNvPr>
          <p:cNvGrpSpPr/>
          <p:nvPr/>
        </p:nvGrpSpPr>
        <p:grpSpPr>
          <a:xfrm>
            <a:off x="9681696" y="3223789"/>
            <a:ext cx="153321" cy="151363"/>
            <a:chOff x="2059392" y="2577897"/>
            <a:chExt cx="2412226" cy="242411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C6CD6D8-CAD5-4C32-BE1C-24A93E017914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D46CF30-7E85-4F9F-BD94-E39D822411B2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927A891-D0B1-48D5-9EE6-1B62D5F6D672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F3578B3-143A-445F-8775-4AD6AAF2A522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1585FED-E0C3-463F-8F18-B0918FCA1A48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5766876-9071-4639-92F0-BD1A3BB416B6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FD95BA-91A4-4BA1-A261-B7B2EABBEF2D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4AD124B-898E-4ACF-9A01-99004AE3A435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525E22D-8608-4D8E-9EE2-199AD3DCE5A3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E57D4C9-E15C-44BE-B5EE-8452EF1A8BA3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976455-689B-4643-8FAE-84D02B540A0E}"/>
              </a:ext>
            </a:extLst>
          </p:cNvPr>
          <p:cNvGrpSpPr/>
          <p:nvPr/>
        </p:nvGrpSpPr>
        <p:grpSpPr>
          <a:xfrm>
            <a:off x="8702507" y="4262857"/>
            <a:ext cx="164219" cy="146134"/>
            <a:chOff x="10701547" y="3508541"/>
            <a:chExt cx="164219" cy="14613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FC9060E-5B11-4226-885C-64616826D469}"/>
                </a:ext>
              </a:extLst>
            </p:cNvPr>
            <p:cNvSpPr/>
            <p:nvPr/>
          </p:nvSpPr>
          <p:spPr>
            <a:xfrm>
              <a:off x="10806048" y="3539314"/>
              <a:ext cx="59718" cy="623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0E3A03B-18DD-4512-9D1E-2EE3B811C6A1}"/>
                </a:ext>
              </a:extLst>
            </p:cNvPr>
            <p:cNvSpPr/>
            <p:nvPr/>
          </p:nvSpPr>
          <p:spPr>
            <a:xfrm>
              <a:off x="10757440" y="3508541"/>
              <a:ext cx="59718" cy="62398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54C1499-EEF2-4173-AC0A-29039238568F}"/>
                </a:ext>
              </a:extLst>
            </p:cNvPr>
            <p:cNvSpPr/>
            <p:nvPr/>
          </p:nvSpPr>
          <p:spPr>
            <a:xfrm>
              <a:off x="10701547" y="3522668"/>
              <a:ext cx="59718" cy="623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8400FD-7AD2-48B9-8A66-BDADF0866BCD}"/>
                </a:ext>
              </a:extLst>
            </p:cNvPr>
            <p:cNvSpPr/>
            <p:nvPr/>
          </p:nvSpPr>
          <p:spPr>
            <a:xfrm>
              <a:off x="10714796" y="3583480"/>
              <a:ext cx="59718" cy="6239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9017451-6711-408A-9370-6C90B25C1C64}"/>
                </a:ext>
              </a:extLst>
            </p:cNvPr>
            <p:cNvSpPr/>
            <p:nvPr/>
          </p:nvSpPr>
          <p:spPr>
            <a:xfrm>
              <a:off x="10771955" y="3592277"/>
              <a:ext cx="59718" cy="623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972BBEB-4B50-452D-B09C-998D60D63ABA}"/>
              </a:ext>
            </a:extLst>
          </p:cNvPr>
          <p:cNvGrpSpPr/>
          <p:nvPr/>
        </p:nvGrpSpPr>
        <p:grpSpPr>
          <a:xfrm>
            <a:off x="7914825" y="4159774"/>
            <a:ext cx="289382" cy="296818"/>
            <a:chOff x="10488965" y="3705921"/>
            <a:chExt cx="254049" cy="27007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6335B71-9073-446E-906F-2D19AD0CCFF2}"/>
                </a:ext>
              </a:extLst>
            </p:cNvPr>
            <p:cNvSpPr/>
            <p:nvPr/>
          </p:nvSpPr>
          <p:spPr>
            <a:xfrm>
              <a:off x="10649122" y="3749128"/>
              <a:ext cx="93892" cy="91149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B887D19-CA7A-4E21-A422-AA8CAD28F6BE}"/>
                </a:ext>
              </a:extLst>
            </p:cNvPr>
            <p:cNvSpPr/>
            <p:nvPr/>
          </p:nvSpPr>
          <p:spPr>
            <a:xfrm>
              <a:off x="10575148" y="3705921"/>
              <a:ext cx="86183" cy="9284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31D3B7F-64FC-46E1-8BF4-39E43EF964EF}"/>
                </a:ext>
              </a:extLst>
            </p:cNvPr>
            <p:cNvSpPr/>
            <p:nvPr/>
          </p:nvSpPr>
          <p:spPr>
            <a:xfrm>
              <a:off x="10491674" y="3736249"/>
              <a:ext cx="83474" cy="928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E72D1CF-BF56-4592-B897-39F876F58261}"/>
                </a:ext>
              </a:extLst>
            </p:cNvPr>
            <p:cNvSpPr/>
            <p:nvPr/>
          </p:nvSpPr>
          <p:spPr>
            <a:xfrm>
              <a:off x="10488965" y="3829090"/>
              <a:ext cx="86183" cy="9284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D597D02-1878-4209-99A5-CA99B197181D}"/>
                </a:ext>
              </a:extLst>
            </p:cNvPr>
            <p:cNvSpPr/>
            <p:nvPr/>
          </p:nvSpPr>
          <p:spPr>
            <a:xfrm>
              <a:off x="10562368" y="3884849"/>
              <a:ext cx="93892" cy="911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CAD16AC-B7AE-4639-B2FB-6A0D2BD4FF3A}"/>
                </a:ext>
              </a:extLst>
            </p:cNvPr>
            <p:cNvSpPr/>
            <p:nvPr/>
          </p:nvSpPr>
          <p:spPr>
            <a:xfrm>
              <a:off x="10648238" y="3841969"/>
              <a:ext cx="93892" cy="9284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ADDDDA5-1EB7-43E4-88D0-9BD7BDE2B34A}"/>
              </a:ext>
            </a:extLst>
          </p:cNvPr>
          <p:cNvGrpSpPr/>
          <p:nvPr/>
        </p:nvGrpSpPr>
        <p:grpSpPr>
          <a:xfrm>
            <a:off x="8337193" y="4246164"/>
            <a:ext cx="203095" cy="162827"/>
            <a:chOff x="11010045" y="3809544"/>
            <a:chExt cx="123876" cy="12810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B77E091-9804-41B4-B15F-42B5F81B84C0}"/>
                </a:ext>
              </a:extLst>
            </p:cNvPr>
            <p:cNvSpPr/>
            <p:nvPr/>
          </p:nvSpPr>
          <p:spPr>
            <a:xfrm>
              <a:off x="11074203" y="3875253"/>
              <a:ext cx="59718" cy="623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482A1F3-D0BE-448F-8CE0-28BD67A123A8}"/>
                </a:ext>
              </a:extLst>
            </p:cNvPr>
            <p:cNvSpPr/>
            <p:nvPr/>
          </p:nvSpPr>
          <p:spPr>
            <a:xfrm>
              <a:off x="11071983" y="3809544"/>
              <a:ext cx="59718" cy="62398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3936187-16AF-4A93-8F57-41FFBF03A6FB}"/>
                </a:ext>
              </a:extLst>
            </p:cNvPr>
            <p:cNvSpPr/>
            <p:nvPr/>
          </p:nvSpPr>
          <p:spPr>
            <a:xfrm>
              <a:off x="11011779" y="3810355"/>
              <a:ext cx="59718" cy="623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0FE9891-8088-4D02-A8A3-6766F16EFA4F}"/>
                </a:ext>
              </a:extLst>
            </p:cNvPr>
            <p:cNvSpPr/>
            <p:nvPr/>
          </p:nvSpPr>
          <p:spPr>
            <a:xfrm>
              <a:off x="11010045" y="3875253"/>
              <a:ext cx="59718" cy="623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10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1109-C57C-4FFB-ADB1-20AC85D5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6BD47-659A-41ED-81EA-65DD4347D28E}"/>
              </a:ext>
            </a:extLst>
          </p:cNvPr>
          <p:cNvGrpSpPr/>
          <p:nvPr/>
        </p:nvGrpSpPr>
        <p:grpSpPr>
          <a:xfrm>
            <a:off x="608972" y="2056744"/>
            <a:ext cx="2746787" cy="2666176"/>
            <a:chOff x="2059392" y="2577897"/>
            <a:chExt cx="2412226" cy="24241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47C8FD-E1CB-4F35-BD23-E3A70AD53025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E3324D-A052-4421-9A06-795A127AEEF2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0B4DAA-2EEC-4323-90A9-58DD09805F42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25BEBE-9E2F-49A4-81EB-BDFEA312087D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1480D7-C9B1-472D-B0B2-88207E7A7798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3D1ABD-DD67-4CC2-870E-8743C5C776BD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3F35F0-0455-4AD0-8F58-55759A8114FE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98A148-D64B-4781-8D8D-A8771C009F6C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FDDD23-EC6B-415D-A43D-118F045863CF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8FC28-F5BF-4A8C-BAFD-8CFF1811F769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6673AC-66A7-474C-AE70-8602A78171A8}"/>
              </a:ext>
            </a:extLst>
          </p:cNvPr>
          <p:cNvGrpSpPr/>
          <p:nvPr/>
        </p:nvGrpSpPr>
        <p:grpSpPr>
          <a:xfrm>
            <a:off x="3878624" y="1998004"/>
            <a:ext cx="4328646" cy="4029548"/>
            <a:chOff x="2059392" y="2577897"/>
            <a:chExt cx="2412226" cy="24241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AE51F9-A740-496A-B783-0D3C0D0CFA60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2E8127-4492-4477-9785-BE55EFF97B9E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C15F16-93B4-4DA4-9EA1-5007BD77BB06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28852-0DD9-4846-AE13-0C742308BF98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04721-E0AB-41C6-AB0A-38627AE31BF3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F7E95-8D3F-426C-860D-082652D32E74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6B472D-E99B-4FF5-A2B5-72B25B22EAC2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6BCB66D-2BF3-4441-B612-D802A4E3FAD0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498E31-BA2C-404B-8CE2-F28527F910B1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C5C2E8-B20D-4320-933D-E38B23D3CD56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F6810-EB0D-4670-9604-1D9FD2A14E2D}"/>
              </a:ext>
            </a:extLst>
          </p:cNvPr>
          <p:cNvGrpSpPr/>
          <p:nvPr/>
        </p:nvGrpSpPr>
        <p:grpSpPr>
          <a:xfrm>
            <a:off x="8958585" y="3568823"/>
            <a:ext cx="744707" cy="763480"/>
            <a:chOff x="2059392" y="2577897"/>
            <a:chExt cx="2412226" cy="24241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CBF686-D1C4-4801-A3C0-504E9F0370B2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2F4998-5A0E-4A33-9F8C-62CD57AE6E76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4B8246-E19C-4E2B-B70D-88E25C22BAAB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DD87D9-E697-4746-BF1A-168598D20521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E095AE-EB8F-431B-9192-5BA8DE772CF8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FB4223-6DAE-491B-82A8-E3F69C46C3B9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090086-F30D-4512-B38C-7549668A9CB3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AF6C314-C59E-4046-B6CB-222451B90146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D38701-C32A-435D-BDED-2A8D7755D8C2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8C4491-EEF7-4D70-9264-708A536CE4CB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76A00C7-7B3F-41E7-A4A9-4D66A6970BDF}"/>
              </a:ext>
            </a:extLst>
          </p:cNvPr>
          <p:cNvGrpSpPr/>
          <p:nvPr/>
        </p:nvGrpSpPr>
        <p:grpSpPr>
          <a:xfrm>
            <a:off x="10189847" y="3946011"/>
            <a:ext cx="401954" cy="386292"/>
            <a:chOff x="10488965" y="3705921"/>
            <a:chExt cx="254049" cy="27007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5EF448B-972F-458F-9665-4E688D643A51}"/>
                </a:ext>
              </a:extLst>
            </p:cNvPr>
            <p:cNvSpPr/>
            <p:nvPr/>
          </p:nvSpPr>
          <p:spPr>
            <a:xfrm>
              <a:off x="10649122" y="3749128"/>
              <a:ext cx="93892" cy="91149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D7B3D2B-6649-46D0-9D4C-55DAEAB8E13B}"/>
                </a:ext>
              </a:extLst>
            </p:cNvPr>
            <p:cNvSpPr/>
            <p:nvPr/>
          </p:nvSpPr>
          <p:spPr>
            <a:xfrm>
              <a:off x="10575148" y="3705921"/>
              <a:ext cx="86183" cy="9284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EEC7BB-37DA-47D7-BA14-57EA1C20C11B}"/>
                </a:ext>
              </a:extLst>
            </p:cNvPr>
            <p:cNvSpPr/>
            <p:nvPr/>
          </p:nvSpPr>
          <p:spPr>
            <a:xfrm>
              <a:off x="10491674" y="3736249"/>
              <a:ext cx="83474" cy="928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B1E3181-C3CD-406F-851A-E0BEFB7C9046}"/>
                </a:ext>
              </a:extLst>
            </p:cNvPr>
            <p:cNvSpPr/>
            <p:nvPr/>
          </p:nvSpPr>
          <p:spPr>
            <a:xfrm>
              <a:off x="10488965" y="3829090"/>
              <a:ext cx="86183" cy="9284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A6A1BD-CEF5-40D0-B6BB-36C72E3E87DF}"/>
                </a:ext>
              </a:extLst>
            </p:cNvPr>
            <p:cNvSpPr/>
            <p:nvPr/>
          </p:nvSpPr>
          <p:spPr>
            <a:xfrm>
              <a:off x="10562368" y="3884849"/>
              <a:ext cx="93892" cy="911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C0E7A04-EFA5-42DC-8B51-375F7A6F98F8}"/>
                </a:ext>
              </a:extLst>
            </p:cNvPr>
            <p:cNvSpPr/>
            <p:nvPr/>
          </p:nvSpPr>
          <p:spPr>
            <a:xfrm>
              <a:off x="10648238" y="3841969"/>
              <a:ext cx="93892" cy="9284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55A272-9881-4842-8E10-778E52F56058}"/>
              </a:ext>
            </a:extLst>
          </p:cNvPr>
          <p:cNvGrpSpPr/>
          <p:nvPr/>
        </p:nvGrpSpPr>
        <p:grpSpPr>
          <a:xfrm>
            <a:off x="8684983" y="4619209"/>
            <a:ext cx="2015674" cy="1950463"/>
            <a:chOff x="2059392" y="2577897"/>
            <a:chExt cx="2412226" cy="242411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D09E402-7813-41E9-B603-CEE837EE3B19}"/>
                </a:ext>
              </a:extLst>
            </p:cNvPr>
            <p:cNvSpPr/>
            <p:nvPr/>
          </p:nvSpPr>
          <p:spPr>
            <a:xfrm>
              <a:off x="3043007" y="257789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8044F58-2A63-4F7E-B380-21B6C3663E69}"/>
                </a:ext>
              </a:extLst>
            </p:cNvPr>
            <p:cNvSpPr/>
            <p:nvPr/>
          </p:nvSpPr>
          <p:spPr>
            <a:xfrm>
              <a:off x="3637810" y="2800301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4F116D-9CEA-49F4-BF9B-21D5745988C9}"/>
                </a:ext>
              </a:extLst>
            </p:cNvPr>
            <p:cNvSpPr/>
            <p:nvPr/>
          </p:nvSpPr>
          <p:spPr>
            <a:xfrm>
              <a:off x="3876815" y="3306790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1507684-933E-44F1-A4ED-DA03E6E44F6C}"/>
                </a:ext>
              </a:extLst>
            </p:cNvPr>
            <p:cNvSpPr/>
            <p:nvPr/>
          </p:nvSpPr>
          <p:spPr>
            <a:xfrm>
              <a:off x="3824058" y="3865667"/>
              <a:ext cx="594803" cy="5681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C935149-9B89-42E8-8560-B5BE73AA39B7}"/>
                </a:ext>
              </a:extLst>
            </p:cNvPr>
            <p:cNvSpPr/>
            <p:nvPr/>
          </p:nvSpPr>
          <p:spPr>
            <a:xfrm>
              <a:off x="3473899" y="4316209"/>
              <a:ext cx="594803" cy="56817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A414FC7-2A70-470B-9660-09928344C1F5}"/>
                </a:ext>
              </a:extLst>
            </p:cNvPr>
            <p:cNvSpPr/>
            <p:nvPr/>
          </p:nvSpPr>
          <p:spPr>
            <a:xfrm>
              <a:off x="2879096" y="4433838"/>
              <a:ext cx="594803" cy="56817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88E5465-0C8E-42AB-B0DA-AA9D4691F43D}"/>
                </a:ext>
              </a:extLst>
            </p:cNvPr>
            <p:cNvSpPr/>
            <p:nvPr/>
          </p:nvSpPr>
          <p:spPr>
            <a:xfrm>
              <a:off x="2339940" y="4227277"/>
              <a:ext cx="594803" cy="568171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3356763-D1B1-459B-AC6D-2C055054AEFD}"/>
                </a:ext>
              </a:extLst>
            </p:cNvPr>
            <p:cNvSpPr/>
            <p:nvPr/>
          </p:nvSpPr>
          <p:spPr>
            <a:xfrm>
              <a:off x="2059392" y="3703406"/>
              <a:ext cx="594803" cy="56817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FE21BE9-457D-4C6E-9144-129D8A420B31}"/>
                </a:ext>
              </a:extLst>
            </p:cNvPr>
            <p:cNvSpPr/>
            <p:nvPr/>
          </p:nvSpPr>
          <p:spPr>
            <a:xfrm>
              <a:off x="2124424" y="3118502"/>
              <a:ext cx="594803" cy="5681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7378C28-10C9-423A-8F53-5B0F9BD5ADF5}"/>
                </a:ext>
              </a:extLst>
            </p:cNvPr>
            <p:cNvSpPr/>
            <p:nvPr/>
          </p:nvSpPr>
          <p:spPr>
            <a:xfrm>
              <a:off x="2506600" y="2694689"/>
              <a:ext cx="594803" cy="568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98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10</cp:revision>
  <dcterms:created xsi:type="dcterms:W3CDTF">2018-12-21T21:15:15Z</dcterms:created>
  <dcterms:modified xsi:type="dcterms:W3CDTF">2018-12-23T14:10:35Z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fabferri@microsoft.com</vt:lpwstr>
  </property>
  <property fmtid="{D5CDD505-2E9C-101B-9397-08002B2CF9AE}" pid="5" name="MSIP_Label_f42aa342-8706-4288-bd11-ebb85995028c_SetDate">
    <vt:lpwstr>2018-12-21T21:37:58.7825072Z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