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Barlow SemiBol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arlowSemiBold-bold.fntdata"/><Relationship Id="rId12" Type="http://schemas.openxmlformats.org/officeDocument/2006/relationships/font" Target="fonts/Barlow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SemiBold-boldItalic.fntdata"/><Relationship Id="rId14" Type="http://schemas.openxmlformats.org/officeDocument/2006/relationships/font" Target="fonts/Barlow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2b69c6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d92b69c62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2b69c6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d92b69c620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92b69c6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d92b69c620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92b69c6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d92b69c620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255" y="2395249"/>
            <a:ext cx="8143707" cy="44627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204049" y="5398900"/>
            <a:ext cx="3251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Anna Alicia Milani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Caio Andrade Mota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Fabrizio Honda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José Jordan Alcantara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1578060" y="1197625"/>
            <a:ext cx="903587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0" l="30491" r="0" t="0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21394" r="0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30491" r="0" t="0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 b="0" l="21394" r="0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241029" y="1343665"/>
            <a:ext cx="7668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Paradigmas de Linguagens de Programação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0" y="354931"/>
            <a:ext cx="121920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pt-BR" sz="3800" u="none" cap="none" strike="noStrike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AT</a:t>
            </a:r>
            <a:r>
              <a:rPr b="0" i="0" lang="pt-BR" sz="38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IVIDADE 00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3</a:t>
            </a:r>
            <a:r>
              <a:rPr b="0" i="0" lang="pt-BR" sz="38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: 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Códigos em</a:t>
            </a:r>
            <a:r>
              <a:rPr b="0" i="0" lang="pt-BR" sz="38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C, C++ e 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71164" y="5876750"/>
            <a:ext cx="903178" cy="84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30492" r="0" t="0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21396" r="0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0" l="30492" r="0" t="0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394350" y="1804450"/>
            <a:ext cx="10779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1) Faça u</a:t>
            </a:r>
            <a:r>
              <a:rPr b="0" i="0" lang="pt-BR" sz="27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 programa que receba dois números inteiros e </a:t>
            </a:r>
            <a:r>
              <a:rPr lang="pt-BR" sz="27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gere os números inteiros que estão no intervalo compreendido por eles.</a:t>
            </a:r>
            <a:endParaRPr sz="27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2) Faça um Programa que peça dois números e imprima o maior deles.</a:t>
            </a:r>
            <a:endParaRPr sz="27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3) Faça um Programa que peça a temperatura em graus Fahrenheit, transforme e mostre a temperatura em graus Celsius.</a:t>
            </a:r>
            <a:endParaRPr sz="27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 = 5 * ((F-32) / 9).</a:t>
            </a:r>
            <a:endParaRPr sz="27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4) Faça um programa que resolva a MÉDIA DA UEA</a:t>
            </a:r>
            <a:endParaRPr sz="27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0" l="21396" r="0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DESCR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IÇÃO DA ATIVIDADE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30491" r="0" t="0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21394" r="0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30491" r="0" t="0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pt-BR" sz="3800" u="none" cap="none" strike="noStrike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IMPLE</a:t>
            </a:r>
            <a:r>
              <a:rPr b="0" i="0" lang="pt-BR" sz="38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MENTAÇÃO: 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QUESTÃO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b="0" l="21394" r="0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600" y="2297763"/>
            <a:ext cx="3976457" cy="36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6554" y="2297763"/>
            <a:ext cx="3575896" cy="367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24675" y="793524"/>
            <a:ext cx="3155350" cy="5546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30492" r="0" t="0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21396" r="0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30492" r="0" t="0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pt-BR" sz="3800" u="none" cap="none" strike="noStrike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IMPLE</a:t>
            </a:r>
            <a:r>
              <a:rPr b="0" i="0" lang="pt-BR" sz="38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MENTAÇÃO: 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QUESTÃO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21396" r="0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25" y="2198500"/>
            <a:ext cx="4030350" cy="327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7425" y="2198500"/>
            <a:ext cx="3976493" cy="327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51425" y="865575"/>
            <a:ext cx="2111700" cy="539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30492" r="0" t="0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21396" r="0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30492" r="0" t="0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pt-BR" sz="3800" u="none" cap="none" strike="noStrike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IMPLE</a:t>
            </a:r>
            <a:r>
              <a:rPr b="0" i="0" lang="pt-BR" sz="38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MENTAÇÃO: 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QUESTÃO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21396" r="0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900" y="2223000"/>
            <a:ext cx="4080650" cy="40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8583" y="2739375"/>
            <a:ext cx="4199601" cy="302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11225" y="171600"/>
            <a:ext cx="2235535" cy="611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30492" r="0" t="0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21396" r="0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0" l="30492" r="0" t="0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pt-BR" sz="3800" u="none" cap="none" strike="noStrike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IMPLE</a:t>
            </a:r>
            <a:r>
              <a:rPr b="0" i="0" lang="pt-BR" sz="38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MENTAÇÃO: </a:t>
            </a:r>
            <a:r>
              <a:rPr lang="pt-BR" sz="3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QUESTÃO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4">
            <a:alphaModFix/>
          </a:blip>
          <a:srcRect b="0" l="21396" r="0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950" y="1804450"/>
            <a:ext cx="3936126" cy="467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9675" y="1804450"/>
            <a:ext cx="4332912" cy="467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65175" y="177450"/>
            <a:ext cx="2238514" cy="629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30491" r="0" t="0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21394" r="0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30491" r="0" t="0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164892" y="354931"/>
            <a:ext cx="7495082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pt-BR" sz="3800" u="none" cap="none" strike="noStrike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OBRIG</a:t>
            </a:r>
            <a:r>
              <a:rPr b="0" i="0" lang="pt-BR" sz="38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ADO PELA ATENÇÃO!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9"/>
          <p:cNvPicPr preferRelativeResize="0"/>
          <p:nvPr/>
        </p:nvPicPr>
        <p:blipFill rotWithShape="1">
          <a:blip r:embed="rId4">
            <a:alphaModFix/>
          </a:blip>
          <a:srcRect b="0" l="21394" r="0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 rotWithShape="1">
          <a:blip r:embed="rId5">
            <a:alphaModFix/>
          </a:blip>
          <a:srcRect b="8125" l="25766" r="26626" t="8127"/>
          <a:stretch/>
        </p:blipFill>
        <p:spPr>
          <a:xfrm>
            <a:off x="10892686" y="5790491"/>
            <a:ext cx="1004342" cy="983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1033601" y="2787375"/>
            <a:ext cx="10371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 do GitHub: https://github.com/caioandrademota/estcmp005.git</a:t>
            </a:r>
            <a:endParaRPr sz="2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