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oppins"/>
      <p:regular r:id="rId9"/>
      <p:bold r:id="rId10"/>
      <p:italic r:id="rId11"/>
      <p:boldItalic r:id="rId12"/>
    </p:embeddedFont>
    <p:embeddedFont>
      <p:font typeface="Poppins Ligh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italic.fntdata"/><Relationship Id="rId10" Type="http://schemas.openxmlformats.org/officeDocument/2006/relationships/font" Target="fonts/Poppins-bold.fntdata"/><Relationship Id="rId13" Type="http://schemas.openxmlformats.org/officeDocument/2006/relationships/font" Target="fonts/PoppinsLight-regular.fntdata"/><Relationship Id="rId12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regular.fntdata"/><Relationship Id="rId15" Type="http://schemas.openxmlformats.org/officeDocument/2006/relationships/font" Target="fonts/PoppinsLight-italic.fntdata"/><Relationship Id="rId14" Type="http://schemas.openxmlformats.org/officeDocument/2006/relationships/font" Target="fonts/PoppinsLight-bold.fntdata"/><Relationship Id="rId16" Type="http://schemas.openxmlformats.org/officeDocument/2006/relationships/font" Target="fonts/Poppi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ce59238c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ce59238c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ce5923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ce5923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ce5923af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ce5923af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000000">
                <a:alpha val="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19050">
              <a:srgbClr val="000000">
                <a:alpha val="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rgbClr val="00000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2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121" name="Google Shape;121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2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7" name="Google Shape;127;p1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3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30" name="Google Shape;130;p1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9" name="Google Shape;13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0" name="Google Shape;1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23" name="Google Shape;23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0" name="Google Shape;30;p3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ype B">
  <p:cSld name="BLANK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37" name="Google Shape;37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8" name="Google Shape;38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000000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5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46" name="Google Shape;46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5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2" name="Google Shape;52;p5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53" name="Google Shape;53;p5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666666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58" name="Google Shape;58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6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5" name="Google Shape;65;p6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pt-BR" sz="7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“</a:t>
            </a:r>
            <a:endParaRPr b="1" i="0" sz="7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0" name="Google Shape;70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ype A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8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8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8" name="Google Shape;8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5" name="Google Shape;95;p9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6" name="Google Shape;96;p9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7" name="Google Shape;97;p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big image">
  <p:cSld name="TITLE_AND_BODY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0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0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104" name="Google Shape;104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0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11" name="Google Shape;111;p1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i="0" sz="3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b="0" i="0" sz="16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Marcelo - O Contador de Histórias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069625" y="1958050"/>
            <a:ext cx="5220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❏"/>
            </a:pPr>
            <a:r>
              <a:rPr lang="pt-BR"/>
              <a:t>Dayvson dos Santos Silva;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/>
              <a:t>Fabrizio Honda Franzoia;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/>
              <a:t>Gabriel Alexander Farias de Lima Teixeira;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/>
              <a:t>Gabriel Sena San Martin;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/>
              <a:t>Gonzalo Ivan dos Santos Portales.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Marcelo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pt-BR"/>
              <a:t>Marcelo é um chatbot criado em PROLOG;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pt-BR"/>
              <a:t>Ele possui 8 finais diferentes.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